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>
      <p:cViewPr varScale="1">
        <p:scale>
          <a:sx n="123" d="100"/>
          <a:sy n="123" d="100"/>
        </p:scale>
        <p:origin x="7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81f06ae9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481f06ae9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81f06ae9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481f06ae9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81f06ae9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481f06ae9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81f06ae9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481f06ae9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1f06ae9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481f06ae9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Introduction to iOS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993700" y="3576550"/>
            <a:ext cx="48387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/>
              <a:t>Masters Academy, 2018</a:t>
            </a:r>
            <a:endParaRPr b="1"/>
          </a:p>
        </p:txBody>
      </p:sp>
      <p:pic>
        <p:nvPicPr>
          <p:cNvPr id="56" name="Google Shape;56;p13" descr="лого М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00" y="0"/>
            <a:ext cx="1235675" cy="12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461475" y="236588"/>
            <a:ext cx="637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What’s in iOS?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60100" y="838275"/>
            <a:ext cx="3019800" cy="3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</a:rPr>
              <a:t>Core OS</a:t>
            </a:r>
            <a:r>
              <a:rPr lang="en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OSX Kernel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Mach 3.0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BSD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Sockets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Security 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  <p:pic>
        <p:nvPicPr>
          <p:cNvPr id="63" name="Google Shape;63;p14" descr="лого М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300" y="207600"/>
            <a:ext cx="630700" cy="6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1573" y="434975"/>
            <a:ext cx="2438750" cy="42735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995200" y="1062438"/>
            <a:ext cx="1831500" cy="30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Cocoa Touch</a:t>
            </a:r>
            <a:br>
              <a:rPr lang="en" sz="1800"/>
            </a:b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Media</a:t>
            </a:r>
            <a:br>
              <a:rPr lang="en" sz="1800"/>
            </a:b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Core Services</a:t>
            </a:r>
            <a:br>
              <a:rPr lang="en" sz="1800"/>
            </a:b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Core OS</a:t>
            </a:r>
            <a:endParaRPr sz="1800"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671775" y="838275"/>
            <a:ext cx="3019800" cy="3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Power Management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Keychain Access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Certificates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File System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Bonjour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461475" y="236588"/>
            <a:ext cx="637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What’s in iOS?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60100" y="838275"/>
            <a:ext cx="3019800" cy="3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</a:rPr>
              <a:t>Core Services</a:t>
            </a:r>
            <a:r>
              <a:rPr lang="en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Collections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Address Book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Networking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File Access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SQLite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  <p:pic>
        <p:nvPicPr>
          <p:cNvPr id="73" name="Google Shape;73;p15" descr="лого М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300" y="207600"/>
            <a:ext cx="630700" cy="6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1573" y="434975"/>
            <a:ext cx="2438750" cy="42735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995200" y="1062438"/>
            <a:ext cx="1831500" cy="30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Cocoa Touch</a:t>
            </a:r>
            <a:br>
              <a:rPr lang="en" sz="1800"/>
            </a:b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Media</a:t>
            </a:r>
            <a:br>
              <a:rPr lang="en" sz="1800"/>
            </a:b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Core Services</a:t>
            </a:r>
            <a:br>
              <a:rPr lang="en" sz="1800"/>
            </a:b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Core OS</a:t>
            </a:r>
            <a:endParaRPr sz="180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671775" y="838275"/>
            <a:ext cx="3019800" cy="3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Core Location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Net Services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Threading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Preferences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URL Utilities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2461475" y="236588"/>
            <a:ext cx="637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What’s in iOS?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460100" y="838275"/>
            <a:ext cx="3019800" cy="3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</a:rPr>
              <a:t>Media</a:t>
            </a:r>
            <a:r>
              <a:rPr lang="en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Core Audio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OpenAL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Audio Mixing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Audio Recording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Video Playback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  <p:pic>
        <p:nvPicPr>
          <p:cNvPr id="83" name="Google Shape;83;p16" descr="лого М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300" y="207600"/>
            <a:ext cx="630700" cy="6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1573" y="434975"/>
            <a:ext cx="2438750" cy="42735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995200" y="1062438"/>
            <a:ext cx="1831500" cy="30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Cocoa Touch</a:t>
            </a:r>
            <a:br>
              <a:rPr lang="en" sz="1800"/>
            </a:b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Media</a:t>
            </a:r>
            <a:br>
              <a:rPr lang="en" sz="1800"/>
            </a:b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Core Services</a:t>
            </a:r>
            <a:br>
              <a:rPr lang="en" sz="1800"/>
            </a:b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Core OS</a:t>
            </a:r>
            <a:endParaRPr sz="180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671775" y="838275"/>
            <a:ext cx="3323400" cy="3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JPEG, PNG, TIFF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PDF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Quartz (2D)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Core Animation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Metal 2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2461475" y="236588"/>
            <a:ext cx="637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What’s in iOS?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60100" y="838275"/>
            <a:ext cx="3019800" cy="3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</a:rPr>
              <a:t>Cocoa Touch</a:t>
            </a:r>
            <a:r>
              <a:rPr lang="en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Multi-Touch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Core Motion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View Hierarchy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Localization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Controls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  <p:pic>
        <p:nvPicPr>
          <p:cNvPr id="93" name="Google Shape;93;p17" descr="лого М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300" y="207600"/>
            <a:ext cx="630700" cy="6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1573" y="434975"/>
            <a:ext cx="2438750" cy="42735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6995200" y="1062438"/>
            <a:ext cx="1831500" cy="30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Cocoa Touch</a:t>
            </a:r>
            <a:br>
              <a:rPr lang="en" sz="1800"/>
            </a:b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Media</a:t>
            </a:r>
            <a:br>
              <a:rPr lang="en" sz="1800"/>
            </a:b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Core Services</a:t>
            </a:r>
            <a:br>
              <a:rPr lang="en" sz="1800"/>
            </a:b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Core OS</a:t>
            </a:r>
            <a:endParaRPr sz="1800"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671775" y="838275"/>
            <a:ext cx="3323400" cy="3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Alerts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Web View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Map Kit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Image Picker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Camera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461475" y="236588"/>
            <a:ext cx="637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Platform Components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460100" y="838275"/>
            <a:ext cx="8285400" cy="3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Tools</a:t>
            </a:r>
            <a:br>
              <a:rPr lang="en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Language(s)</a:t>
            </a:r>
            <a:br>
              <a:rPr lang="en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Frameworks</a:t>
            </a:r>
            <a:br>
              <a:rPr lang="en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Design Strategy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  <p:pic>
        <p:nvPicPr>
          <p:cNvPr id="103" name="Google Shape;103;p18" descr="лого М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300" y="207600"/>
            <a:ext cx="630700" cy="6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025" y="986250"/>
            <a:ext cx="967375" cy="9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4098" y="863773"/>
            <a:ext cx="1212350" cy="12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3129050" y="2205450"/>
            <a:ext cx="55404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return items.indices.filter { items[$0].isFaceUp }</a:t>
            </a:r>
            <a:endParaRPr sz="1800" b="1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3675" y="2938051"/>
            <a:ext cx="900725" cy="9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5196575" y="3067375"/>
            <a:ext cx="9006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9900"/>
                </a:solidFill>
              </a:rPr>
              <a:t>UIKit</a:t>
            </a:r>
            <a:endParaRPr sz="2400" b="1">
              <a:solidFill>
                <a:schemeClr val="dk2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572000" y="3983525"/>
            <a:ext cx="9006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9900"/>
                </a:solidFill>
              </a:rPr>
              <a:t>MVC</a:t>
            </a:r>
            <a:endParaRPr sz="2400" b="1"/>
          </a:p>
        </p:txBody>
      </p:sp>
      <p:sp>
        <p:nvSpPr>
          <p:cNvPr id="110" name="Google Shape;110;p18"/>
          <p:cNvSpPr txBox="1"/>
          <p:nvPr/>
        </p:nvSpPr>
        <p:spPr>
          <a:xfrm>
            <a:off x="6791850" y="3067375"/>
            <a:ext cx="19536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9900"/>
                </a:solidFill>
              </a:rPr>
              <a:t>Core Data</a:t>
            </a:r>
            <a:endParaRPr sz="24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1386600" y="2104208"/>
            <a:ext cx="63708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800" dirty="0" err="1"/>
              <a:t>RememberMe</a:t>
            </a:r>
            <a:r>
              <a:rPr lang="en" sz="4800" dirty="0"/>
              <a:t> Game</a:t>
            </a:r>
            <a:endParaRPr sz="48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48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4800" dirty="0"/>
          </a:p>
        </p:txBody>
      </p:sp>
      <p:pic>
        <p:nvPicPr>
          <p:cNvPr id="116" name="Google Shape;116;p19" descr="лого М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300" y="207600"/>
            <a:ext cx="630700" cy="6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Macintosh PowerPoint</Application>
  <PresentationFormat>On-screen Show (16:9)</PresentationFormat>
  <Paragraphs>81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Introduction to iOS</vt:lpstr>
      <vt:lpstr>What’s in iOS? </vt:lpstr>
      <vt:lpstr>What’s in iOS? </vt:lpstr>
      <vt:lpstr>What’s in iOS? </vt:lpstr>
      <vt:lpstr>What’s in iOS? </vt:lpstr>
      <vt:lpstr>Platform Components  </vt:lpstr>
      <vt:lpstr>RememberMe Game  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iOS</dc:title>
  <cp:lastModifiedBy>Microsoft Office User</cp:lastModifiedBy>
  <cp:revision>1</cp:revision>
  <dcterms:modified xsi:type="dcterms:W3CDTF">2018-11-19T18:07:40Z</dcterms:modified>
</cp:coreProperties>
</file>