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f8be59f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f8be59f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f8be59f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f8be59f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f8be59f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f8be59f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f8be59f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f8be59f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f8be59f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f8be59f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f8be59f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f8be59f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f8be59f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f8be59f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f8be59f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f8be59f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f8be59f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f8be59f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f8be59f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f8be59f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f8be59f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f8be59f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f8be59f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f8be59f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f8be59f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f8be59f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unity test mock and rakefile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36"/>
            <a:ext cx="83568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                              some thinking after  read the first 8 chapter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                                                                                             Rui Sun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397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we use rakefile (linker)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there are two situations to use rakefile（linker）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1.link among </a:t>
            </a:r>
            <a:r>
              <a:rPr lang="zh-CN"/>
              <a:t>the test and mock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2.link among the test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397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we use rakefile (linker)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10717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</a:t>
            </a:r>
            <a:r>
              <a:rPr lang="zh-CN"/>
              <a:t>link among the test and mock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777100" y="2886275"/>
            <a:ext cx="974400" cy="6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real sensor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6432375" y="2749925"/>
            <a:ext cx="974400" cy="6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</a:t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5044763" y="3190175"/>
            <a:ext cx="974400" cy="6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mock</a:t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2782863" y="2595475"/>
            <a:ext cx="974400" cy="6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source</a:t>
            </a:r>
            <a:endParaRPr/>
          </a:p>
        </p:txBody>
      </p:sp>
      <p:cxnSp>
        <p:nvCxnSpPr>
          <p:cNvPr id="184" name="Google Shape;184;p23"/>
          <p:cNvCxnSpPr>
            <a:stCxn id="183" idx="1"/>
            <a:endCxn id="180" idx="3"/>
          </p:cNvCxnSpPr>
          <p:nvPr/>
        </p:nvCxnSpPr>
        <p:spPr>
          <a:xfrm flipH="1">
            <a:off x="1751463" y="2899375"/>
            <a:ext cx="10314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3"/>
          <p:cNvCxnSpPr>
            <a:stCxn id="180" idx="3"/>
            <a:endCxn id="183" idx="1"/>
          </p:cNvCxnSpPr>
          <p:nvPr/>
        </p:nvCxnSpPr>
        <p:spPr>
          <a:xfrm flipH="1" rot="10800000">
            <a:off x="1751500" y="2899475"/>
            <a:ext cx="10314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3"/>
          <p:cNvCxnSpPr>
            <a:stCxn id="183" idx="3"/>
            <a:endCxn id="181" idx="1"/>
          </p:cNvCxnSpPr>
          <p:nvPr/>
        </p:nvCxnSpPr>
        <p:spPr>
          <a:xfrm>
            <a:off x="3757263" y="2899375"/>
            <a:ext cx="2675100" cy="1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3"/>
          <p:cNvCxnSpPr>
            <a:stCxn id="182" idx="3"/>
            <a:endCxn id="181" idx="2"/>
          </p:cNvCxnSpPr>
          <p:nvPr/>
        </p:nvCxnSpPr>
        <p:spPr>
          <a:xfrm flipH="1" rot="10800000">
            <a:off x="6019163" y="3357575"/>
            <a:ext cx="900300" cy="13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3"/>
          <p:cNvSpPr/>
          <p:nvPr/>
        </p:nvSpPr>
        <p:spPr>
          <a:xfrm>
            <a:off x="777102" y="2469446"/>
            <a:ext cx="3638817" cy="2099455"/>
          </a:xfrm>
          <a:custGeom>
            <a:rect b="b" l="l" r="r" t="t"/>
            <a:pathLst>
              <a:path extrusionOk="0" h="52235" w="121883">
                <a:moveTo>
                  <a:pt x="7285" y="1610"/>
                </a:moveTo>
                <a:cubicBezTo>
                  <a:pt x="30147" y="1610"/>
                  <a:pt x="53016" y="1410"/>
                  <a:pt x="75865" y="623"/>
                </a:cubicBezTo>
                <a:cubicBezTo>
                  <a:pt x="85896" y="277"/>
                  <a:pt x="96263" y="-977"/>
                  <a:pt x="105961" y="1610"/>
                </a:cubicBezTo>
                <a:cubicBezTo>
                  <a:pt x="109984" y="2683"/>
                  <a:pt x="115694" y="332"/>
                  <a:pt x="118295" y="3583"/>
                </a:cubicBezTo>
                <a:cubicBezTo>
                  <a:pt x="124053" y="10779"/>
                  <a:pt x="121516" y="22272"/>
                  <a:pt x="119282" y="31213"/>
                </a:cubicBezTo>
                <a:cubicBezTo>
                  <a:pt x="117624" y="37849"/>
                  <a:pt x="116027" y="46410"/>
                  <a:pt x="109908" y="49468"/>
                </a:cubicBezTo>
                <a:cubicBezTo>
                  <a:pt x="105485" y="51679"/>
                  <a:pt x="100049" y="50305"/>
                  <a:pt x="95106" y="50455"/>
                </a:cubicBezTo>
                <a:cubicBezTo>
                  <a:pt x="86059" y="50729"/>
                  <a:pt x="77010" y="50988"/>
                  <a:pt x="67970" y="51441"/>
                </a:cubicBezTo>
                <a:cubicBezTo>
                  <a:pt x="57785" y="51951"/>
                  <a:pt x="47579" y="51935"/>
                  <a:pt x="37381" y="51935"/>
                </a:cubicBezTo>
                <a:cubicBezTo>
                  <a:pt x="30278" y="51935"/>
                  <a:pt x="22518" y="53137"/>
                  <a:pt x="16165" y="49961"/>
                </a:cubicBezTo>
                <a:cubicBezTo>
                  <a:pt x="10628" y="47192"/>
                  <a:pt x="3249" y="44152"/>
                  <a:pt x="1857" y="38120"/>
                </a:cubicBezTo>
                <a:cubicBezTo>
                  <a:pt x="-1044" y="25549"/>
                  <a:pt x="-1475" y="7288"/>
                  <a:pt x="9258" y="130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Google Shape;189;p23"/>
          <p:cNvSpPr/>
          <p:nvPr/>
        </p:nvSpPr>
        <p:spPr>
          <a:xfrm>
            <a:off x="4788640" y="1439734"/>
            <a:ext cx="3244075" cy="2603050"/>
          </a:xfrm>
          <a:custGeom>
            <a:rect b="b" l="l" r="r" t="t"/>
            <a:pathLst>
              <a:path extrusionOk="0" h="104122" w="129763">
                <a:moveTo>
                  <a:pt x="129763" y="3467"/>
                </a:moveTo>
                <a:cubicBezTo>
                  <a:pt x="109045" y="1287"/>
                  <a:pt x="81438" y="-5688"/>
                  <a:pt x="67597" y="9881"/>
                </a:cubicBezTo>
                <a:cubicBezTo>
                  <a:pt x="56254" y="22641"/>
                  <a:pt x="66866" y="46749"/>
                  <a:pt x="55756" y="59713"/>
                </a:cubicBezTo>
                <a:cubicBezTo>
                  <a:pt x="52122" y="63953"/>
                  <a:pt x="45059" y="63660"/>
                  <a:pt x="39474" y="63660"/>
                </a:cubicBezTo>
                <a:cubicBezTo>
                  <a:pt x="29821" y="63660"/>
                  <a:pt x="19375" y="63558"/>
                  <a:pt x="10858" y="68100"/>
                </a:cubicBezTo>
                <a:cubicBezTo>
                  <a:pt x="3240" y="72163"/>
                  <a:pt x="-4220" y="87980"/>
                  <a:pt x="2964" y="92769"/>
                </a:cubicBezTo>
                <a:cubicBezTo>
                  <a:pt x="33967" y="113438"/>
                  <a:pt x="89736" y="104709"/>
                  <a:pt x="113481" y="75994"/>
                </a:cubicBezTo>
                <a:cubicBezTo>
                  <a:pt x="119125" y="69169"/>
                  <a:pt x="125630" y="61997"/>
                  <a:pt x="127296" y="53299"/>
                </a:cubicBezTo>
                <a:cubicBezTo>
                  <a:pt x="128628" y="46346"/>
                  <a:pt x="128283" y="39163"/>
                  <a:pt x="128283" y="32083"/>
                </a:cubicBezTo>
                <a:cubicBezTo>
                  <a:pt x="128283" y="26327"/>
                  <a:pt x="128762" y="20551"/>
                  <a:pt x="128283" y="14815"/>
                </a:cubicBezTo>
                <a:cubicBezTo>
                  <a:pt x="127982" y="11206"/>
                  <a:pt x="124550" y="5581"/>
                  <a:pt x="127789" y="3961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Google Shape;190;p23"/>
          <p:cNvSpPr/>
          <p:nvPr/>
        </p:nvSpPr>
        <p:spPr>
          <a:xfrm>
            <a:off x="1837800" y="3256325"/>
            <a:ext cx="3108300" cy="237600"/>
          </a:xfrm>
          <a:prstGeom prst="leftRightArrow">
            <a:avLst>
              <a:gd fmla="val 10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3"/>
          <p:cNvCxnSpPr/>
          <p:nvPr/>
        </p:nvCxnSpPr>
        <p:spPr>
          <a:xfrm flipH="1" rot="10800000">
            <a:off x="4144400" y="1578850"/>
            <a:ext cx="6291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3"/>
          <p:cNvCxnSpPr/>
          <p:nvPr/>
        </p:nvCxnSpPr>
        <p:spPr>
          <a:xfrm flipH="1" rot="10800000">
            <a:off x="4163000" y="2118600"/>
            <a:ext cx="591900" cy="24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3"/>
          <p:cNvSpPr txBox="1"/>
          <p:nvPr/>
        </p:nvSpPr>
        <p:spPr>
          <a:xfrm>
            <a:off x="4810475" y="1344475"/>
            <a:ext cx="1208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:real excuse</a:t>
            </a: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4964675" y="1813075"/>
            <a:ext cx="9003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:unit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excuse</a:t>
            </a:r>
            <a:endParaRPr/>
          </a:p>
        </p:txBody>
      </p:sp>
      <p:cxnSp>
        <p:nvCxnSpPr>
          <p:cNvPr id="195" name="Google Shape;195;p23"/>
          <p:cNvCxnSpPr>
            <a:endCxn id="196" idx="1"/>
          </p:cNvCxnSpPr>
          <p:nvPr/>
        </p:nvCxnSpPr>
        <p:spPr>
          <a:xfrm flipH="1" rot="10800000">
            <a:off x="4526825" y="2609213"/>
            <a:ext cx="555000" cy="1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3"/>
          <p:cNvSpPr txBox="1"/>
          <p:nvPr/>
        </p:nvSpPr>
        <p:spPr>
          <a:xfrm>
            <a:off x="5081825" y="2463863"/>
            <a:ext cx="7647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:linker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we use rakefile (linker)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2355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2.</a:t>
            </a:r>
            <a:r>
              <a:rPr lang="zh-CN"/>
              <a:t>link among the test</a:t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1529475" y="2392900"/>
            <a:ext cx="1332000" cy="7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test1</a:t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3988425" y="2392900"/>
            <a:ext cx="1332000" cy="7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test2</a:t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6167250" y="2392900"/>
            <a:ext cx="1332000" cy="7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test4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3988425" y="1229875"/>
            <a:ext cx="1332000" cy="7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test3</a:t>
            </a:r>
            <a:endParaRPr/>
          </a:p>
        </p:txBody>
      </p:sp>
      <p:cxnSp>
        <p:nvCxnSpPr>
          <p:cNvPr id="207" name="Google Shape;207;p24"/>
          <p:cNvCxnSpPr>
            <a:stCxn id="203" idx="3"/>
            <a:endCxn id="204" idx="1"/>
          </p:cNvCxnSpPr>
          <p:nvPr/>
        </p:nvCxnSpPr>
        <p:spPr>
          <a:xfrm>
            <a:off x="2861475" y="2787550"/>
            <a:ext cx="112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4"/>
          <p:cNvCxnSpPr>
            <a:stCxn id="204" idx="3"/>
            <a:endCxn id="205" idx="1"/>
          </p:cNvCxnSpPr>
          <p:nvPr/>
        </p:nvCxnSpPr>
        <p:spPr>
          <a:xfrm>
            <a:off x="5320425" y="2787550"/>
            <a:ext cx="84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4"/>
          <p:cNvCxnSpPr>
            <a:endCxn id="205" idx="0"/>
          </p:cNvCxnSpPr>
          <p:nvPr/>
        </p:nvCxnSpPr>
        <p:spPr>
          <a:xfrm>
            <a:off x="5320350" y="1624600"/>
            <a:ext cx="1512900" cy="7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4"/>
          <p:cNvSpPr txBox="1"/>
          <p:nvPr/>
        </p:nvSpPr>
        <p:spPr>
          <a:xfrm>
            <a:off x="419375" y="3515350"/>
            <a:ext cx="23313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if i want to test test2 only need i compile test1 and test2</a:t>
            </a:r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4687125" y="3515350"/>
            <a:ext cx="22080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if i want to test test4 neet i compile test3 test4 test 2 and test1</a:t>
            </a:r>
            <a:endParaRPr/>
          </a:p>
        </p:txBody>
      </p:sp>
      <p:cxnSp>
        <p:nvCxnSpPr>
          <p:cNvPr id="212" name="Google Shape;212;p24"/>
          <p:cNvCxnSpPr/>
          <p:nvPr/>
        </p:nvCxnSpPr>
        <p:spPr>
          <a:xfrm>
            <a:off x="6784000" y="1640500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4"/>
          <p:cNvSpPr txBox="1"/>
          <p:nvPr/>
        </p:nvSpPr>
        <p:spPr>
          <a:xfrm>
            <a:off x="7622750" y="1406200"/>
            <a:ext cx="962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:linker</a:t>
            </a:r>
            <a:endParaRPr/>
          </a:p>
        </p:txBody>
      </p:sp>
      <p:cxnSp>
        <p:nvCxnSpPr>
          <p:cNvPr id="214" name="Google Shape;214;p24"/>
          <p:cNvCxnSpPr>
            <a:stCxn id="204" idx="2"/>
          </p:cNvCxnSpPr>
          <p:nvPr/>
        </p:nvCxnSpPr>
        <p:spPr>
          <a:xfrm flipH="1">
            <a:off x="2466825" y="3182200"/>
            <a:ext cx="2187600" cy="5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4"/>
          <p:cNvCxnSpPr>
            <a:stCxn id="205" idx="2"/>
          </p:cNvCxnSpPr>
          <p:nvPr/>
        </p:nvCxnSpPr>
        <p:spPr>
          <a:xfrm flipH="1">
            <a:off x="6376950" y="3182200"/>
            <a:ext cx="456300" cy="4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we use unity test mock and rakefile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1159450" y="2738275"/>
            <a:ext cx="1307400" cy="67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(m1+m2)*2</a:t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159450" y="1538888"/>
            <a:ext cx="1307400" cy="67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m1=1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1159450" y="3836050"/>
            <a:ext cx="1307400" cy="67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m2=3</a:t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5266850" y="2738275"/>
            <a:ext cx="1307400" cy="67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t1+m3+m4</a:t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5266850" y="1467850"/>
            <a:ext cx="1307400" cy="67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m3=3</a:t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5266850" y="3890575"/>
            <a:ext cx="1307400" cy="67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m4=6</a:t>
            </a:r>
            <a:endParaRPr/>
          </a:p>
        </p:txBody>
      </p:sp>
      <p:cxnSp>
        <p:nvCxnSpPr>
          <p:cNvPr id="228" name="Google Shape;228;p25"/>
          <p:cNvCxnSpPr>
            <a:stCxn id="223" idx="2"/>
            <a:endCxn id="222" idx="0"/>
          </p:cNvCxnSpPr>
          <p:nvPr/>
        </p:nvCxnSpPr>
        <p:spPr>
          <a:xfrm>
            <a:off x="1813150" y="2217188"/>
            <a:ext cx="0" cy="52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5"/>
          <p:cNvCxnSpPr>
            <a:stCxn id="222" idx="2"/>
            <a:endCxn id="224" idx="0"/>
          </p:cNvCxnSpPr>
          <p:nvPr/>
        </p:nvCxnSpPr>
        <p:spPr>
          <a:xfrm>
            <a:off x="1813150" y="3416575"/>
            <a:ext cx="0" cy="41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5"/>
          <p:cNvCxnSpPr>
            <a:stCxn id="226" idx="2"/>
            <a:endCxn id="225" idx="0"/>
          </p:cNvCxnSpPr>
          <p:nvPr/>
        </p:nvCxnSpPr>
        <p:spPr>
          <a:xfrm>
            <a:off x="5920550" y="2146150"/>
            <a:ext cx="0" cy="592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5"/>
          <p:cNvCxnSpPr>
            <a:stCxn id="225" idx="2"/>
            <a:endCxn id="227" idx="0"/>
          </p:cNvCxnSpPr>
          <p:nvPr/>
        </p:nvCxnSpPr>
        <p:spPr>
          <a:xfrm>
            <a:off x="5920550" y="3416575"/>
            <a:ext cx="0" cy="47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5"/>
          <p:cNvCxnSpPr>
            <a:stCxn id="222" idx="3"/>
            <a:endCxn id="225" idx="1"/>
          </p:cNvCxnSpPr>
          <p:nvPr/>
        </p:nvCxnSpPr>
        <p:spPr>
          <a:xfrm>
            <a:off x="2466850" y="3077425"/>
            <a:ext cx="2799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5"/>
          <p:cNvSpPr/>
          <p:nvPr/>
        </p:nvSpPr>
        <p:spPr>
          <a:xfrm>
            <a:off x="490061" y="1359035"/>
            <a:ext cx="2790600" cy="3405350"/>
          </a:xfrm>
          <a:custGeom>
            <a:rect b="b" l="l" r="r" t="t"/>
            <a:pathLst>
              <a:path extrusionOk="0" h="136214" w="111624">
                <a:moveTo>
                  <a:pt x="12468" y="4845"/>
                </a:moveTo>
                <a:cubicBezTo>
                  <a:pt x="31726" y="1176"/>
                  <a:pt x="51587" y="2067"/>
                  <a:pt x="71180" y="1391"/>
                </a:cubicBezTo>
                <a:cubicBezTo>
                  <a:pt x="83128" y="979"/>
                  <a:pt x="99848" y="-3469"/>
                  <a:pt x="106704" y="6325"/>
                </a:cubicBezTo>
                <a:cubicBezTo>
                  <a:pt x="110829" y="12218"/>
                  <a:pt x="109958" y="20380"/>
                  <a:pt x="110651" y="27540"/>
                </a:cubicBezTo>
                <a:cubicBezTo>
                  <a:pt x="112315" y="44735"/>
                  <a:pt x="111734" y="62261"/>
                  <a:pt x="109171" y="79345"/>
                </a:cubicBezTo>
                <a:cubicBezTo>
                  <a:pt x="107271" y="92012"/>
                  <a:pt x="104014" y="104645"/>
                  <a:pt x="98810" y="116349"/>
                </a:cubicBezTo>
                <a:cubicBezTo>
                  <a:pt x="96122" y="122394"/>
                  <a:pt x="93269" y="129462"/>
                  <a:pt x="87462" y="132631"/>
                </a:cubicBezTo>
                <a:cubicBezTo>
                  <a:pt x="76322" y="138709"/>
                  <a:pt x="62161" y="135097"/>
                  <a:pt x="49471" y="135097"/>
                </a:cubicBezTo>
                <a:cubicBezTo>
                  <a:pt x="34831" y="135097"/>
                  <a:pt x="13308" y="136981"/>
                  <a:pt x="7041" y="123750"/>
                </a:cubicBezTo>
                <a:cubicBezTo>
                  <a:pt x="430" y="109793"/>
                  <a:pt x="627" y="93309"/>
                  <a:pt x="627" y="77865"/>
                </a:cubicBezTo>
                <a:cubicBezTo>
                  <a:pt x="627" y="64873"/>
                  <a:pt x="-710" y="51811"/>
                  <a:pt x="627" y="38888"/>
                </a:cubicBezTo>
                <a:cubicBezTo>
                  <a:pt x="1934" y="26251"/>
                  <a:pt x="8759" y="14729"/>
                  <a:pt x="14441" y="3365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Google Shape;234;p25"/>
          <p:cNvSpPr/>
          <p:nvPr/>
        </p:nvSpPr>
        <p:spPr>
          <a:xfrm>
            <a:off x="4486449" y="1169853"/>
            <a:ext cx="3158525" cy="3579400"/>
          </a:xfrm>
          <a:custGeom>
            <a:rect b="b" l="l" r="r" t="t"/>
            <a:pathLst>
              <a:path extrusionOk="0" h="143176" w="126341">
                <a:moveTo>
                  <a:pt x="17895" y="2544"/>
                </a:moveTo>
                <a:cubicBezTo>
                  <a:pt x="4453" y="21520"/>
                  <a:pt x="1427" y="46896"/>
                  <a:pt x="626" y="70137"/>
                </a:cubicBezTo>
                <a:cubicBezTo>
                  <a:pt x="171" y="83352"/>
                  <a:pt x="-968" y="97602"/>
                  <a:pt x="4573" y="109608"/>
                </a:cubicBezTo>
                <a:cubicBezTo>
                  <a:pt x="17835" y="138345"/>
                  <a:pt x="69148" y="152749"/>
                  <a:pt x="95849" y="135757"/>
                </a:cubicBezTo>
                <a:cubicBezTo>
                  <a:pt x="114417" y="123941"/>
                  <a:pt x="119873" y="97353"/>
                  <a:pt x="122985" y="75565"/>
                </a:cubicBezTo>
                <a:cubicBezTo>
                  <a:pt x="126042" y="54162"/>
                  <a:pt x="130530" y="28228"/>
                  <a:pt x="117558" y="10932"/>
                </a:cubicBezTo>
                <a:cubicBezTo>
                  <a:pt x="112313" y="3939"/>
                  <a:pt x="100536" y="6867"/>
                  <a:pt x="91902" y="5504"/>
                </a:cubicBezTo>
                <a:cubicBezTo>
                  <a:pt x="72017" y="2364"/>
                  <a:pt x="51758" y="-1250"/>
                  <a:pt x="31709" y="571"/>
                </a:cubicBezTo>
                <a:cubicBezTo>
                  <a:pt x="26664" y="1029"/>
                  <a:pt x="21974" y="4024"/>
                  <a:pt x="16908" y="4024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Google Shape;235;p25"/>
          <p:cNvSpPr/>
          <p:nvPr/>
        </p:nvSpPr>
        <p:spPr>
          <a:xfrm>
            <a:off x="2964725" y="1359025"/>
            <a:ext cx="826500" cy="521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unity test</a:t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7380450" y="1359025"/>
            <a:ext cx="826500" cy="521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unity test</a:t>
            </a:r>
            <a:endParaRPr/>
          </a:p>
        </p:txBody>
      </p:sp>
      <p:cxnSp>
        <p:nvCxnSpPr>
          <p:cNvPr id="237" name="Google Shape;237;p25"/>
          <p:cNvCxnSpPr>
            <a:endCxn id="238" idx="1"/>
          </p:cNvCxnSpPr>
          <p:nvPr/>
        </p:nvCxnSpPr>
        <p:spPr>
          <a:xfrm flipH="1" rot="10800000">
            <a:off x="7635025" y="3441300"/>
            <a:ext cx="407100" cy="1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5"/>
          <p:cNvSpPr txBox="1"/>
          <p:nvPr/>
        </p:nvSpPr>
        <p:spPr>
          <a:xfrm>
            <a:off x="8042125" y="3268650"/>
            <a:ext cx="703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:linker</a:t>
            </a:r>
            <a:endParaRPr/>
          </a:p>
        </p:txBody>
      </p:sp>
      <p:cxnSp>
        <p:nvCxnSpPr>
          <p:cNvPr id="239" name="Google Shape;239;p25"/>
          <p:cNvCxnSpPr/>
          <p:nvPr/>
        </p:nvCxnSpPr>
        <p:spPr>
          <a:xfrm>
            <a:off x="7733750" y="2960300"/>
            <a:ext cx="258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5"/>
          <p:cNvSpPr txBox="1"/>
          <p:nvPr/>
        </p:nvSpPr>
        <p:spPr>
          <a:xfrm>
            <a:off x="8079125" y="2657950"/>
            <a:ext cx="703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:unity test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will happen when run a c program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1.write a c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it has some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and every class has many functions or </a:t>
            </a:r>
            <a:r>
              <a:rPr lang="zh-CN"/>
              <a:t>procedures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2.complie c program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computer will find the dependency among the functions and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3.only find the dependency computer can excuse the right sequence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(use makefile to find the right sequence , like our goal use rakefile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we use unity test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1.a C program has some classes and functions or precedures,if i want to test a function,have i to run the whole program.(it cost to much time  memory and cpu)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we use unity test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678400" y="1122475"/>
            <a:ext cx="268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1(source)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p1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p2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function1()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function2()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function4()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function3()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4884450" y="1229875"/>
            <a:ext cx="32811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program 2(source)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#include p2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function4()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function5()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function6()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we use unity test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1.I only want to test function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so we can write a unity test :test(function2)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and function2 has a dependency about function4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find the dependency and compile both fun2 and fun4 and run fun2 and run fun4 is rakefile’s work.(like 2 slide:  the precedure of c compile .more detail about rakefile will introduced in the next slide)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2.so unity test is a good way to save our time and it is convenient.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we use mock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1.embedded system  has some sensors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 2.if we want to test a program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3.we have to use parameter from  sensor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4.but we have to test so many times and the sensors have to run so many times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5.so it will cause damage to sensors.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we use mock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 we use mock to substitude the real sensors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 in embedded system in some ways  we can consider mocks is sensors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we use mock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707475" y="2628075"/>
            <a:ext cx="1307400" cy="53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sensor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2502963" y="2628075"/>
            <a:ext cx="1307400" cy="53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cpu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193600" y="2634175"/>
            <a:ext cx="1307400" cy="53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cpu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4298450" y="2628075"/>
            <a:ext cx="1307400" cy="53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actuator-sensor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707475" y="1751500"/>
            <a:ext cx="1307400" cy="53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mock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2446650" y="1751500"/>
            <a:ext cx="1307400" cy="53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4358500" y="1751500"/>
            <a:ext cx="1307400" cy="53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mock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6270350" y="1751500"/>
            <a:ext cx="1307400" cy="53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</a:t>
            </a:r>
            <a:endParaRPr/>
          </a:p>
        </p:txBody>
      </p:sp>
      <p:cxnSp>
        <p:nvCxnSpPr>
          <p:cNvPr id="138" name="Google Shape;138;p20"/>
          <p:cNvCxnSpPr>
            <a:stCxn id="130" idx="3"/>
            <a:endCxn id="131" idx="1"/>
          </p:cNvCxnSpPr>
          <p:nvPr/>
        </p:nvCxnSpPr>
        <p:spPr>
          <a:xfrm>
            <a:off x="2014875" y="2893275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0"/>
          <p:cNvCxnSpPr>
            <a:stCxn id="131" idx="3"/>
            <a:endCxn id="133" idx="1"/>
          </p:cNvCxnSpPr>
          <p:nvPr/>
        </p:nvCxnSpPr>
        <p:spPr>
          <a:xfrm>
            <a:off x="3810363" y="2893275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0"/>
          <p:cNvCxnSpPr>
            <a:stCxn id="133" idx="3"/>
            <a:endCxn id="132" idx="1"/>
          </p:cNvCxnSpPr>
          <p:nvPr/>
        </p:nvCxnSpPr>
        <p:spPr>
          <a:xfrm>
            <a:off x="5605850" y="2893275"/>
            <a:ext cx="587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0"/>
          <p:cNvCxnSpPr>
            <a:stCxn id="134" idx="3"/>
            <a:endCxn id="135" idx="1"/>
          </p:cNvCxnSpPr>
          <p:nvPr/>
        </p:nvCxnSpPr>
        <p:spPr>
          <a:xfrm>
            <a:off x="2014875" y="2016700"/>
            <a:ext cx="43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0"/>
          <p:cNvCxnSpPr>
            <a:stCxn id="135" idx="3"/>
            <a:endCxn id="136" idx="1"/>
          </p:cNvCxnSpPr>
          <p:nvPr/>
        </p:nvCxnSpPr>
        <p:spPr>
          <a:xfrm>
            <a:off x="3754050" y="2016700"/>
            <a:ext cx="60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0"/>
          <p:cNvCxnSpPr>
            <a:stCxn id="136" idx="3"/>
            <a:endCxn id="137" idx="1"/>
          </p:cNvCxnSpPr>
          <p:nvPr/>
        </p:nvCxnSpPr>
        <p:spPr>
          <a:xfrm>
            <a:off x="5665900" y="2016700"/>
            <a:ext cx="60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we use unity  test with mock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229875"/>
            <a:ext cx="6507600" cy="3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11700" y="2368225"/>
            <a:ext cx="1097700" cy="6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(m1+m2)*2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4023150" y="2368225"/>
            <a:ext cx="1097700" cy="6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t1+m3+m4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4023150" y="3598125"/>
            <a:ext cx="1097700" cy="6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m4=6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4023150" y="1311025"/>
            <a:ext cx="1097700" cy="6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m3=3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11700" y="3598125"/>
            <a:ext cx="1097700" cy="6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m2=3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11700" y="1311025"/>
            <a:ext cx="1097700" cy="6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m1=1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481050" y="4588450"/>
            <a:ext cx="67716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 can also consider  the the value of m is the parameter from a real sensor</a:t>
            </a:r>
            <a:endParaRPr/>
          </a:p>
        </p:txBody>
      </p:sp>
      <p:cxnSp>
        <p:nvCxnSpPr>
          <p:cNvPr id="157" name="Google Shape;157;p21"/>
          <p:cNvCxnSpPr>
            <a:stCxn id="155" idx="2"/>
            <a:endCxn id="150" idx="0"/>
          </p:cNvCxnSpPr>
          <p:nvPr/>
        </p:nvCxnSpPr>
        <p:spPr>
          <a:xfrm>
            <a:off x="860550" y="1918825"/>
            <a:ext cx="0" cy="4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1"/>
          <p:cNvCxnSpPr>
            <a:stCxn id="154" idx="0"/>
            <a:endCxn id="150" idx="2"/>
          </p:cNvCxnSpPr>
          <p:nvPr/>
        </p:nvCxnSpPr>
        <p:spPr>
          <a:xfrm rot="10800000">
            <a:off x="860550" y="2975925"/>
            <a:ext cx="0" cy="6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1"/>
          <p:cNvCxnSpPr>
            <a:stCxn id="150" idx="3"/>
            <a:endCxn id="151" idx="1"/>
          </p:cNvCxnSpPr>
          <p:nvPr/>
        </p:nvCxnSpPr>
        <p:spPr>
          <a:xfrm>
            <a:off x="1409400" y="2672125"/>
            <a:ext cx="261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1"/>
          <p:cNvSpPr/>
          <p:nvPr/>
        </p:nvSpPr>
        <p:spPr>
          <a:xfrm>
            <a:off x="999100" y="1972525"/>
            <a:ext cx="962100" cy="34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test1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4753175" y="1972525"/>
            <a:ext cx="962100" cy="34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test2</a:t>
            </a:r>
            <a:endParaRPr/>
          </a:p>
        </p:txBody>
      </p:sp>
      <p:cxnSp>
        <p:nvCxnSpPr>
          <p:cNvPr id="162" name="Google Shape;162;p21"/>
          <p:cNvCxnSpPr>
            <a:stCxn id="153" idx="2"/>
            <a:endCxn id="151" idx="0"/>
          </p:cNvCxnSpPr>
          <p:nvPr/>
        </p:nvCxnSpPr>
        <p:spPr>
          <a:xfrm>
            <a:off x="4572000" y="1918825"/>
            <a:ext cx="0" cy="4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1"/>
          <p:cNvCxnSpPr>
            <a:stCxn id="152" idx="0"/>
            <a:endCxn id="151" idx="2"/>
          </p:cNvCxnSpPr>
          <p:nvPr/>
        </p:nvCxnSpPr>
        <p:spPr>
          <a:xfrm rot="10800000">
            <a:off x="4572000" y="2975925"/>
            <a:ext cx="0" cy="6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1"/>
          <p:cNvSpPr txBox="1"/>
          <p:nvPr/>
        </p:nvSpPr>
        <p:spPr>
          <a:xfrm>
            <a:off x="1409400" y="2849275"/>
            <a:ext cx="28830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1assert_equ(8,test1)returen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2assert_equ(2,test1)ret false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5698550" y="2725925"/>
            <a:ext cx="3009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1.assert_equ(5,test2) ret true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2.assert_equ(4,test2)ret false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and must test2 occur mistake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2011625" y="1619425"/>
            <a:ext cx="19611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only test1 ret true will we write test2,so test1 is must true when we write test2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6204275" y="1591150"/>
            <a:ext cx="20475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test1 must be true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