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78A6B-5E22-4FFC-B6CC-A0F2A67DCD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75F54F-6634-4F05-9EA5-B887DC232E35}">
      <dgm:prSet/>
      <dgm:spPr/>
      <dgm:t>
        <a:bodyPr/>
        <a:lstStyle/>
        <a:p>
          <a:r>
            <a:rPr lang="es-EC"/>
            <a:t>Number of Mentions</a:t>
          </a:r>
          <a:endParaRPr lang="en-US"/>
        </a:p>
      </dgm:t>
    </dgm:pt>
    <dgm:pt modelId="{291BAB22-A4EE-45EF-88FD-61698333B0E3}" type="parTrans" cxnId="{045F3210-96BD-4566-9B27-D488813C33F0}">
      <dgm:prSet/>
      <dgm:spPr/>
      <dgm:t>
        <a:bodyPr/>
        <a:lstStyle/>
        <a:p>
          <a:endParaRPr lang="en-US"/>
        </a:p>
      </dgm:t>
    </dgm:pt>
    <dgm:pt modelId="{98EC3620-BDC3-494E-969F-42B8732EC247}" type="sibTrans" cxnId="{045F3210-96BD-4566-9B27-D488813C33F0}">
      <dgm:prSet/>
      <dgm:spPr/>
      <dgm:t>
        <a:bodyPr/>
        <a:lstStyle/>
        <a:p>
          <a:endParaRPr lang="en-US"/>
        </a:p>
      </dgm:t>
    </dgm:pt>
    <dgm:pt modelId="{9A02D472-773F-4C34-9652-526270B9531F}">
      <dgm:prSet/>
      <dgm:spPr/>
      <dgm:t>
        <a:bodyPr/>
        <a:lstStyle/>
        <a:p>
          <a:r>
            <a:rPr lang="es-EC"/>
            <a:t>Sentiment</a:t>
          </a:r>
          <a:endParaRPr lang="en-US"/>
        </a:p>
      </dgm:t>
    </dgm:pt>
    <dgm:pt modelId="{70325F8B-914A-4112-A3D8-D720ABDA62F6}" type="parTrans" cxnId="{693ED0D1-D60E-4795-AC8B-BC91F26B4FD6}">
      <dgm:prSet/>
      <dgm:spPr/>
      <dgm:t>
        <a:bodyPr/>
        <a:lstStyle/>
        <a:p>
          <a:endParaRPr lang="en-US"/>
        </a:p>
      </dgm:t>
    </dgm:pt>
    <dgm:pt modelId="{5FB21755-C35B-41B3-8E89-0B4598ADA7AB}" type="sibTrans" cxnId="{693ED0D1-D60E-4795-AC8B-BC91F26B4FD6}">
      <dgm:prSet/>
      <dgm:spPr/>
      <dgm:t>
        <a:bodyPr/>
        <a:lstStyle/>
        <a:p>
          <a:endParaRPr lang="en-US"/>
        </a:p>
      </dgm:t>
    </dgm:pt>
    <dgm:pt modelId="{2C4D1579-9966-4113-8B85-0A99D44173AF}">
      <dgm:prSet/>
      <dgm:spPr/>
      <dgm:t>
        <a:bodyPr/>
        <a:lstStyle/>
        <a:p>
          <a:r>
            <a:rPr lang="es-EC"/>
            <a:t>Number of Bad Words</a:t>
          </a:r>
          <a:endParaRPr lang="en-US"/>
        </a:p>
      </dgm:t>
    </dgm:pt>
    <dgm:pt modelId="{BE9EC5EE-0126-4CE2-84B5-8D70718BFEA6}" type="parTrans" cxnId="{AFE7E753-07FA-465A-A1D4-087F07E25EDD}">
      <dgm:prSet/>
      <dgm:spPr/>
      <dgm:t>
        <a:bodyPr/>
        <a:lstStyle/>
        <a:p>
          <a:endParaRPr lang="en-US"/>
        </a:p>
      </dgm:t>
    </dgm:pt>
    <dgm:pt modelId="{1E63F0E7-24AB-4410-BADB-21B202384F3D}" type="sibTrans" cxnId="{AFE7E753-07FA-465A-A1D4-087F07E25EDD}">
      <dgm:prSet/>
      <dgm:spPr/>
      <dgm:t>
        <a:bodyPr/>
        <a:lstStyle/>
        <a:p>
          <a:endParaRPr lang="en-US"/>
        </a:p>
      </dgm:t>
    </dgm:pt>
    <dgm:pt modelId="{38EFD20D-261B-4EB4-A3CE-55C625406CBA}" type="pres">
      <dgm:prSet presAssocID="{51078A6B-5E22-4FFC-B6CC-A0F2A67DCD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CF11C0-D0BA-4BD5-BDFD-14FE26A61A59}" type="pres">
      <dgm:prSet presAssocID="{DE75F54F-6634-4F05-9EA5-B887DC232E35}" presName="hierRoot1" presStyleCnt="0"/>
      <dgm:spPr/>
    </dgm:pt>
    <dgm:pt modelId="{D3C5F528-FF7F-49E2-A93F-32B74304BCA5}" type="pres">
      <dgm:prSet presAssocID="{DE75F54F-6634-4F05-9EA5-B887DC232E35}" presName="composite" presStyleCnt="0"/>
      <dgm:spPr/>
    </dgm:pt>
    <dgm:pt modelId="{0157C523-AFB9-429C-B521-A348ADEC56FD}" type="pres">
      <dgm:prSet presAssocID="{DE75F54F-6634-4F05-9EA5-B887DC232E35}" presName="background" presStyleLbl="node0" presStyleIdx="0" presStyleCnt="3"/>
      <dgm:spPr/>
    </dgm:pt>
    <dgm:pt modelId="{823944E6-A34A-4F7C-BAD6-B19F95EFBDBD}" type="pres">
      <dgm:prSet presAssocID="{DE75F54F-6634-4F05-9EA5-B887DC232E35}" presName="text" presStyleLbl="fgAcc0" presStyleIdx="0" presStyleCnt="3">
        <dgm:presLayoutVars>
          <dgm:chPref val="3"/>
        </dgm:presLayoutVars>
      </dgm:prSet>
      <dgm:spPr/>
    </dgm:pt>
    <dgm:pt modelId="{98762626-ACFC-4353-B686-9F6DF0CD7265}" type="pres">
      <dgm:prSet presAssocID="{DE75F54F-6634-4F05-9EA5-B887DC232E35}" presName="hierChild2" presStyleCnt="0"/>
      <dgm:spPr/>
    </dgm:pt>
    <dgm:pt modelId="{C76951BF-180E-4A7D-8AE2-0FBBDEBCD153}" type="pres">
      <dgm:prSet presAssocID="{9A02D472-773F-4C34-9652-526270B9531F}" presName="hierRoot1" presStyleCnt="0"/>
      <dgm:spPr/>
    </dgm:pt>
    <dgm:pt modelId="{71DB5F6F-F62E-45C2-ADE4-55246A42968F}" type="pres">
      <dgm:prSet presAssocID="{9A02D472-773F-4C34-9652-526270B9531F}" presName="composite" presStyleCnt="0"/>
      <dgm:spPr/>
    </dgm:pt>
    <dgm:pt modelId="{5FDF9B73-9EE7-47CC-A9A2-E58FAB8628AA}" type="pres">
      <dgm:prSet presAssocID="{9A02D472-773F-4C34-9652-526270B9531F}" presName="background" presStyleLbl="node0" presStyleIdx="1" presStyleCnt="3"/>
      <dgm:spPr/>
    </dgm:pt>
    <dgm:pt modelId="{8608ACD6-8547-43A2-9617-5298A893A30B}" type="pres">
      <dgm:prSet presAssocID="{9A02D472-773F-4C34-9652-526270B9531F}" presName="text" presStyleLbl="fgAcc0" presStyleIdx="1" presStyleCnt="3">
        <dgm:presLayoutVars>
          <dgm:chPref val="3"/>
        </dgm:presLayoutVars>
      </dgm:prSet>
      <dgm:spPr/>
    </dgm:pt>
    <dgm:pt modelId="{4D7BD704-764A-4AF2-AC33-2BE12E0E3693}" type="pres">
      <dgm:prSet presAssocID="{9A02D472-773F-4C34-9652-526270B9531F}" presName="hierChild2" presStyleCnt="0"/>
      <dgm:spPr/>
    </dgm:pt>
    <dgm:pt modelId="{28E7BCDC-F822-4D9E-9A9D-2C779DADB507}" type="pres">
      <dgm:prSet presAssocID="{2C4D1579-9966-4113-8B85-0A99D44173AF}" presName="hierRoot1" presStyleCnt="0"/>
      <dgm:spPr/>
    </dgm:pt>
    <dgm:pt modelId="{0A9E5942-E2C6-44A6-9FF0-04D0BBC51099}" type="pres">
      <dgm:prSet presAssocID="{2C4D1579-9966-4113-8B85-0A99D44173AF}" presName="composite" presStyleCnt="0"/>
      <dgm:spPr/>
    </dgm:pt>
    <dgm:pt modelId="{5F28F0B1-4A74-46B1-B634-8FC5E0ADF6EF}" type="pres">
      <dgm:prSet presAssocID="{2C4D1579-9966-4113-8B85-0A99D44173AF}" presName="background" presStyleLbl="node0" presStyleIdx="2" presStyleCnt="3"/>
      <dgm:spPr/>
    </dgm:pt>
    <dgm:pt modelId="{40040AC8-6154-44D5-A518-BF1DA72077D8}" type="pres">
      <dgm:prSet presAssocID="{2C4D1579-9966-4113-8B85-0A99D44173AF}" presName="text" presStyleLbl="fgAcc0" presStyleIdx="2" presStyleCnt="3">
        <dgm:presLayoutVars>
          <dgm:chPref val="3"/>
        </dgm:presLayoutVars>
      </dgm:prSet>
      <dgm:spPr/>
    </dgm:pt>
    <dgm:pt modelId="{B3724355-7788-44A3-A443-AB86A30EB7BA}" type="pres">
      <dgm:prSet presAssocID="{2C4D1579-9966-4113-8B85-0A99D44173AF}" presName="hierChild2" presStyleCnt="0"/>
      <dgm:spPr/>
    </dgm:pt>
  </dgm:ptLst>
  <dgm:cxnLst>
    <dgm:cxn modelId="{045F3210-96BD-4566-9B27-D488813C33F0}" srcId="{51078A6B-5E22-4FFC-B6CC-A0F2A67DCD45}" destId="{DE75F54F-6634-4F05-9EA5-B887DC232E35}" srcOrd="0" destOrd="0" parTransId="{291BAB22-A4EE-45EF-88FD-61698333B0E3}" sibTransId="{98EC3620-BDC3-494E-969F-42B8732EC247}"/>
    <dgm:cxn modelId="{61407622-F2D4-4BB4-9EDA-40A54ACD2B9A}" type="presOf" srcId="{DE75F54F-6634-4F05-9EA5-B887DC232E35}" destId="{823944E6-A34A-4F7C-BAD6-B19F95EFBDBD}" srcOrd="0" destOrd="0" presId="urn:microsoft.com/office/officeart/2005/8/layout/hierarchy1"/>
    <dgm:cxn modelId="{747B2425-D5E5-40F4-BB78-17B91600079F}" type="presOf" srcId="{51078A6B-5E22-4FFC-B6CC-A0F2A67DCD45}" destId="{38EFD20D-261B-4EB4-A3CE-55C625406CBA}" srcOrd="0" destOrd="0" presId="urn:microsoft.com/office/officeart/2005/8/layout/hierarchy1"/>
    <dgm:cxn modelId="{FB91AC4A-A66C-44AE-9506-A506FF912CB2}" type="presOf" srcId="{9A02D472-773F-4C34-9652-526270B9531F}" destId="{8608ACD6-8547-43A2-9617-5298A893A30B}" srcOrd="0" destOrd="0" presId="urn:microsoft.com/office/officeart/2005/8/layout/hierarchy1"/>
    <dgm:cxn modelId="{AFE7E753-07FA-465A-A1D4-087F07E25EDD}" srcId="{51078A6B-5E22-4FFC-B6CC-A0F2A67DCD45}" destId="{2C4D1579-9966-4113-8B85-0A99D44173AF}" srcOrd="2" destOrd="0" parTransId="{BE9EC5EE-0126-4CE2-84B5-8D70718BFEA6}" sibTransId="{1E63F0E7-24AB-4410-BADB-21B202384F3D}"/>
    <dgm:cxn modelId="{E1B0ADA3-4981-4E6A-927A-2888897C42F9}" type="presOf" srcId="{2C4D1579-9966-4113-8B85-0A99D44173AF}" destId="{40040AC8-6154-44D5-A518-BF1DA72077D8}" srcOrd="0" destOrd="0" presId="urn:microsoft.com/office/officeart/2005/8/layout/hierarchy1"/>
    <dgm:cxn modelId="{693ED0D1-D60E-4795-AC8B-BC91F26B4FD6}" srcId="{51078A6B-5E22-4FFC-B6CC-A0F2A67DCD45}" destId="{9A02D472-773F-4C34-9652-526270B9531F}" srcOrd="1" destOrd="0" parTransId="{70325F8B-914A-4112-A3D8-D720ABDA62F6}" sibTransId="{5FB21755-C35B-41B3-8E89-0B4598ADA7AB}"/>
    <dgm:cxn modelId="{6D833715-853A-4E24-8494-FFB225DF0A76}" type="presParOf" srcId="{38EFD20D-261B-4EB4-A3CE-55C625406CBA}" destId="{7ACF11C0-D0BA-4BD5-BDFD-14FE26A61A59}" srcOrd="0" destOrd="0" presId="urn:microsoft.com/office/officeart/2005/8/layout/hierarchy1"/>
    <dgm:cxn modelId="{ED48D254-BCF2-4253-B847-D63503DC40A9}" type="presParOf" srcId="{7ACF11C0-D0BA-4BD5-BDFD-14FE26A61A59}" destId="{D3C5F528-FF7F-49E2-A93F-32B74304BCA5}" srcOrd="0" destOrd="0" presId="urn:microsoft.com/office/officeart/2005/8/layout/hierarchy1"/>
    <dgm:cxn modelId="{16139E60-958B-4139-BF66-DDD20FDC4C2C}" type="presParOf" srcId="{D3C5F528-FF7F-49E2-A93F-32B74304BCA5}" destId="{0157C523-AFB9-429C-B521-A348ADEC56FD}" srcOrd="0" destOrd="0" presId="urn:microsoft.com/office/officeart/2005/8/layout/hierarchy1"/>
    <dgm:cxn modelId="{9A49C6C2-594D-47E7-BD08-6CD0CF41E426}" type="presParOf" srcId="{D3C5F528-FF7F-49E2-A93F-32B74304BCA5}" destId="{823944E6-A34A-4F7C-BAD6-B19F95EFBDBD}" srcOrd="1" destOrd="0" presId="urn:microsoft.com/office/officeart/2005/8/layout/hierarchy1"/>
    <dgm:cxn modelId="{7899377B-E334-436C-B075-EED02B05007C}" type="presParOf" srcId="{7ACF11C0-D0BA-4BD5-BDFD-14FE26A61A59}" destId="{98762626-ACFC-4353-B686-9F6DF0CD7265}" srcOrd="1" destOrd="0" presId="urn:microsoft.com/office/officeart/2005/8/layout/hierarchy1"/>
    <dgm:cxn modelId="{7C0516AF-60D9-44AF-9D49-956F12AB8971}" type="presParOf" srcId="{38EFD20D-261B-4EB4-A3CE-55C625406CBA}" destId="{C76951BF-180E-4A7D-8AE2-0FBBDEBCD153}" srcOrd="1" destOrd="0" presId="urn:microsoft.com/office/officeart/2005/8/layout/hierarchy1"/>
    <dgm:cxn modelId="{B4AA4A75-D1E9-45E1-8A2D-DF2E48A704AA}" type="presParOf" srcId="{C76951BF-180E-4A7D-8AE2-0FBBDEBCD153}" destId="{71DB5F6F-F62E-45C2-ADE4-55246A42968F}" srcOrd="0" destOrd="0" presId="urn:microsoft.com/office/officeart/2005/8/layout/hierarchy1"/>
    <dgm:cxn modelId="{7D4136D9-507F-4694-BB4A-A35C3484E9E3}" type="presParOf" srcId="{71DB5F6F-F62E-45C2-ADE4-55246A42968F}" destId="{5FDF9B73-9EE7-47CC-A9A2-E58FAB8628AA}" srcOrd="0" destOrd="0" presId="urn:microsoft.com/office/officeart/2005/8/layout/hierarchy1"/>
    <dgm:cxn modelId="{59CA3A68-5584-4EAB-80A6-CF3FC8E9141A}" type="presParOf" srcId="{71DB5F6F-F62E-45C2-ADE4-55246A42968F}" destId="{8608ACD6-8547-43A2-9617-5298A893A30B}" srcOrd="1" destOrd="0" presId="urn:microsoft.com/office/officeart/2005/8/layout/hierarchy1"/>
    <dgm:cxn modelId="{122C9843-90F3-4D2B-A85B-2AC96B961E54}" type="presParOf" srcId="{C76951BF-180E-4A7D-8AE2-0FBBDEBCD153}" destId="{4D7BD704-764A-4AF2-AC33-2BE12E0E3693}" srcOrd="1" destOrd="0" presId="urn:microsoft.com/office/officeart/2005/8/layout/hierarchy1"/>
    <dgm:cxn modelId="{F7C04E0A-970A-4710-8C8C-8A9314AC6180}" type="presParOf" srcId="{38EFD20D-261B-4EB4-A3CE-55C625406CBA}" destId="{28E7BCDC-F822-4D9E-9A9D-2C779DADB507}" srcOrd="2" destOrd="0" presId="urn:microsoft.com/office/officeart/2005/8/layout/hierarchy1"/>
    <dgm:cxn modelId="{547063AA-8BC0-4042-B432-CDC72E7C43D6}" type="presParOf" srcId="{28E7BCDC-F822-4D9E-9A9D-2C779DADB507}" destId="{0A9E5942-E2C6-44A6-9FF0-04D0BBC51099}" srcOrd="0" destOrd="0" presId="urn:microsoft.com/office/officeart/2005/8/layout/hierarchy1"/>
    <dgm:cxn modelId="{02361146-3EED-48E9-B789-FDC3B81821C2}" type="presParOf" srcId="{0A9E5942-E2C6-44A6-9FF0-04D0BBC51099}" destId="{5F28F0B1-4A74-46B1-B634-8FC5E0ADF6EF}" srcOrd="0" destOrd="0" presId="urn:microsoft.com/office/officeart/2005/8/layout/hierarchy1"/>
    <dgm:cxn modelId="{9B895AD9-949C-4D35-9607-F09B19A1B5C7}" type="presParOf" srcId="{0A9E5942-E2C6-44A6-9FF0-04D0BBC51099}" destId="{40040AC8-6154-44D5-A518-BF1DA72077D8}" srcOrd="1" destOrd="0" presId="urn:microsoft.com/office/officeart/2005/8/layout/hierarchy1"/>
    <dgm:cxn modelId="{823C2BFD-D947-4708-9951-9190A9F61FFD}" type="presParOf" srcId="{28E7BCDC-F822-4D9E-9A9D-2C779DADB507}" destId="{B3724355-7788-44A3-A443-AB86A30EB7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50DAC-56CD-4A2D-BD10-7B54B10BF829}" type="doc">
      <dgm:prSet loTypeId="urn:microsoft.com/office/officeart/2005/8/layout/matrix2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ABAB07-435B-467D-923E-FCACE2109EA5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E37E3AD2-FC4D-4216-9282-8D93855A3F80}" type="parTrans" cxnId="{21D537C1-86F0-4800-95E2-835FBF0894C3}">
      <dgm:prSet/>
      <dgm:spPr/>
      <dgm:t>
        <a:bodyPr/>
        <a:lstStyle/>
        <a:p>
          <a:endParaRPr lang="en-US"/>
        </a:p>
      </dgm:t>
    </dgm:pt>
    <dgm:pt modelId="{592AA0D0-F966-40DF-B8F7-104F999EB77B}" type="sibTrans" cxnId="{21D537C1-86F0-4800-95E2-835FBF0894C3}">
      <dgm:prSet/>
      <dgm:spPr/>
      <dgm:t>
        <a:bodyPr/>
        <a:lstStyle/>
        <a:p>
          <a:endParaRPr lang="en-US"/>
        </a:p>
      </dgm:t>
    </dgm:pt>
    <dgm:pt modelId="{6292C131-E5E5-4C9A-81BE-B9D312C0C45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842F4E5E-F267-46C7-9DAD-2E60B8B4CE12}" type="parTrans" cxnId="{CF53948D-201E-464A-B667-53764565157C}">
      <dgm:prSet/>
      <dgm:spPr/>
      <dgm:t>
        <a:bodyPr/>
        <a:lstStyle/>
        <a:p>
          <a:endParaRPr lang="en-US"/>
        </a:p>
      </dgm:t>
    </dgm:pt>
    <dgm:pt modelId="{71A474F5-1C61-4D39-93DD-133EBE4051D2}" type="sibTrans" cxnId="{CF53948D-201E-464A-B667-53764565157C}">
      <dgm:prSet/>
      <dgm:spPr/>
      <dgm:t>
        <a:bodyPr/>
        <a:lstStyle/>
        <a:p>
          <a:endParaRPr lang="en-US"/>
        </a:p>
      </dgm:t>
    </dgm:pt>
    <dgm:pt modelId="{F25F8684-C691-4C28-A5EA-B43FB1A52EDB}">
      <dgm:prSet/>
      <dgm:spPr/>
      <dgm:t>
        <a:bodyPr/>
        <a:lstStyle/>
        <a:p>
          <a:r>
            <a:rPr lang="es-EC" dirty="0"/>
            <a:t>Ridge </a:t>
          </a:r>
          <a:r>
            <a:rPr lang="es-EC" dirty="0" err="1"/>
            <a:t>Regression</a:t>
          </a:r>
          <a:endParaRPr lang="en-US" dirty="0"/>
        </a:p>
      </dgm:t>
    </dgm:pt>
    <dgm:pt modelId="{3FFD8664-AB2C-454F-A8C6-B03CEC81ACDD}" type="parTrans" cxnId="{C9879549-48C3-4E0F-A3C1-52A166191D70}">
      <dgm:prSet/>
      <dgm:spPr/>
      <dgm:t>
        <a:bodyPr/>
        <a:lstStyle/>
        <a:p>
          <a:endParaRPr lang="en-US"/>
        </a:p>
      </dgm:t>
    </dgm:pt>
    <dgm:pt modelId="{60B05513-5D66-4CF4-B5E5-9A2A08498F0F}" type="sibTrans" cxnId="{C9879549-48C3-4E0F-A3C1-52A166191D70}">
      <dgm:prSet/>
      <dgm:spPr/>
      <dgm:t>
        <a:bodyPr/>
        <a:lstStyle/>
        <a:p>
          <a:endParaRPr lang="en-US"/>
        </a:p>
      </dgm:t>
    </dgm:pt>
    <dgm:pt modelId="{3D41DB0A-C920-486C-9206-6FE450251810}">
      <dgm:prSet/>
      <dgm:spPr/>
      <dgm:t>
        <a:bodyPr/>
        <a:lstStyle/>
        <a:p>
          <a:r>
            <a:rPr lang="es-EC" dirty="0" err="1"/>
            <a:t>Random</a:t>
          </a:r>
          <a:r>
            <a:rPr lang="es-EC" dirty="0"/>
            <a:t> Forest</a:t>
          </a:r>
          <a:endParaRPr lang="en-US" dirty="0"/>
        </a:p>
      </dgm:t>
    </dgm:pt>
    <dgm:pt modelId="{DC86ECBD-3829-4150-8939-D831ACF1BDB6}" type="parTrans" cxnId="{7D9FB7DF-B6A1-4ABE-9311-60EF1367821C}">
      <dgm:prSet/>
      <dgm:spPr/>
      <dgm:t>
        <a:bodyPr/>
        <a:lstStyle/>
        <a:p>
          <a:endParaRPr lang="en-US"/>
        </a:p>
      </dgm:t>
    </dgm:pt>
    <dgm:pt modelId="{EA9C1DBF-56D8-4831-B30D-C590D68F2610}" type="sibTrans" cxnId="{7D9FB7DF-B6A1-4ABE-9311-60EF1367821C}">
      <dgm:prSet/>
      <dgm:spPr/>
      <dgm:t>
        <a:bodyPr/>
        <a:lstStyle/>
        <a:p>
          <a:endParaRPr lang="en-US"/>
        </a:p>
      </dgm:t>
    </dgm:pt>
    <dgm:pt modelId="{F5EF9AE9-C8B2-4A9F-8EC0-966679418933}">
      <dgm:prSet/>
      <dgm:spPr/>
      <dgm:t>
        <a:bodyPr/>
        <a:lstStyle/>
        <a:p>
          <a:r>
            <a:rPr lang="en-US" dirty="0"/>
            <a:t>Ensemble Algorithms</a:t>
          </a:r>
        </a:p>
      </dgm:t>
    </dgm:pt>
    <dgm:pt modelId="{945AEB05-5E40-4592-9AB6-6B95025500A7}" type="parTrans" cxnId="{C46F0A14-270F-4BA1-AA1D-F78077FC307D}">
      <dgm:prSet/>
      <dgm:spPr/>
    </dgm:pt>
    <dgm:pt modelId="{81D3326D-E121-4608-BB54-0C7C7315F751}" type="sibTrans" cxnId="{C46F0A14-270F-4BA1-AA1D-F78077FC307D}">
      <dgm:prSet/>
      <dgm:spPr/>
    </dgm:pt>
    <dgm:pt modelId="{03E0F1C5-43E0-443D-948E-0791400BEAA9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D73FE059-5672-4E8F-A66D-9EB47BA62DBC}" type="parTrans" cxnId="{55A3C8C1-E4F7-4DF1-AC22-E65AB7A6266B}">
      <dgm:prSet/>
      <dgm:spPr/>
    </dgm:pt>
    <dgm:pt modelId="{90D9F2DC-6BE7-47A1-9E58-22FBD41A597F}" type="sibTrans" cxnId="{55A3C8C1-E4F7-4DF1-AC22-E65AB7A6266B}">
      <dgm:prSet/>
      <dgm:spPr/>
    </dgm:pt>
    <dgm:pt modelId="{1D34B2E3-678E-4D84-BB67-038B4FEB5F8C}" type="pres">
      <dgm:prSet presAssocID="{09950DAC-56CD-4A2D-BD10-7B54B10BF829}" presName="matrix" presStyleCnt="0">
        <dgm:presLayoutVars>
          <dgm:chMax val="1"/>
          <dgm:dir/>
          <dgm:resizeHandles val="exact"/>
        </dgm:presLayoutVars>
      </dgm:prSet>
      <dgm:spPr/>
    </dgm:pt>
    <dgm:pt modelId="{EA0BEAAB-2B48-4018-9720-2AD5E0AAA17E}" type="pres">
      <dgm:prSet presAssocID="{09950DAC-56CD-4A2D-BD10-7B54B10BF829}" presName="axisShape" presStyleLbl="bgShp" presStyleIdx="0" presStyleCnt="1"/>
      <dgm:spPr/>
    </dgm:pt>
    <dgm:pt modelId="{96122406-FE11-4025-9BC5-4FF80D6124F2}" type="pres">
      <dgm:prSet presAssocID="{09950DAC-56CD-4A2D-BD10-7B54B10BF82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E7A05-117F-45CD-9958-8D5D6A8721E6}" type="pres">
      <dgm:prSet presAssocID="{09950DAC-56CD-4A2D-BD10-7B54B10BF82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36DF13-2785-49C0-BD9A-6AAF3131B296}" type="pres">
      <dgm:prSet presAssocID="{09950DAC-56CD-4A2D-BD10-7B54B10BF82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DF90B1-E10C-42E4-BBF9-830853B753A1}" type="pres">
      <dgm:prSet presAssocID="{09950DAC-56CD-4A2D-BD10-7B54B10BF82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AB8908-2194-4A3E-A1B0-849F511EB9FF}" type="presOf" srcId="{03E0F1C5-43E0-443D-948E-0791400BEAA9}" destId="{FDDF90B1-E10C-42E4-BBF9-830853B753A1}" srcOrd="0" destOrd="2" presId="urn:microsoft.com/office/officeart/2005/8/layout/matrix2"/>
    <dgm:cxn modelId="{C46F0A14-270F-4BA1-AA1D-F78077FC307D}" srcId="{09950DAC-56CD-4A2D-BD10-7B54B10BF829}" destId="{F5EF9AE9-C8B2-4A9F-8EC0-966679418933}" srcOrd="3" destOrd="0" parTransId="{945AEB05-5E40-4592-9AB6-6B95025500A7}" sibTransId="{81D3326D-E121-4608-BB54-0C7C7315F751}"/>
    <dgm:cxn modelId="{7C9C7D22-F70E-443E-A894-0C20DCF9BC74}" type="presOf" srcId="{F25F8684-C691-4C28-A5EA-B43FB1A52EDB}" destId="{AA36DF13-2785-49C0-BD9A-6AAF3131B296}" srcOrd="0" destOrd="0" presId="urn:microsoft.com/office/officeart/2005/8/layout/matrix2"/>
    <dgm:cxn modelId="{C19E0339-2C81-42DE-80A3-4CB653731BCF}" type="presOf" srcId="{F5EF9AE9-C8B2-4A9F-8EC0-966679418933}" destId="{FDDF90B1-E10C-42E4-BBF9-830853B753A1}" srcOrd="0" destOrd="0" presId="urn:microsoft.com/office/officeart/2005/8/layout/matrix2"/>
    <dgm:cxn modelId="{C9879549-48C3-4E0F-A3C1-52A166191D70}" srcId="{09950DAC-56CD-4A2D-BD10-7B54B10BF829}" destId="{F25F8684-C691-4C28-A5EA-B43FB1A52EDB}" srcOrd="2" destOrd="0" parTransId="{3FFD8664-AB2C-454F-A8C6-B03CEC81ACDD}" sibTransId="{60B05513-5D66-4CF4-B5E5-9A2A08498F0F}"/>
    <dgm:cxn modelId="{759BC36E-30E8-4D2A-9EFF-4F8365197A01}" type="presOf" srcId="{4FABAB07-435B-467D-923E-FCACE2109EA5}" destId="{96122406-FE11-4025-9BC5-4FF80D6124F2}" srcOrd="0" destOrd="0" presId="urn:microsoft.com/office/officeart/2005/8/layout/matrix2"/>
    <dgm:cxn modelId="{AF1E3450-9007-472A-981E-5AB5D1AE331F}" type="presOf" srcId="{6292C131-E5E5-4C9A-81BE-B9D312C0C450}" destId="{B04E7A05-117F-45CD-9958-8D5D6A8721E6}" srcOrd="0" destOrd="0" presId="urn:microsoft.com/office/officeart/2005/8/layout/matrix2"/>
    <dgm:cxn modelId="{383BBD53-1DE5-410E-A895-23973A59F116}" type="presOf" srcId="{09950DAC-56CD-4A2D-BD10-7B54B10BF829}" destId="{1D34B2E3-678E-4D84-BB67-038B4FEB5F8C}" srcOrd="0" destOrd="0" presId="urn:microsoft.com/office/officeart/2005/8/layout/matrix2"/>
    <dgm:cxn modelId="{CF53948D-201E-464A-B667-53764565157C}" srcId="{09950DAC-56CD-4A2D-BD10-7B54B10BF829}" destId="{6292C131-E5E5-4C9A-81BE-B9D312C0C450}" srcOrd="1" destOrd="0" parTransId="{842F4E5E-F267-46C7-9DAD-2E60B8B4CE12}" sibTransId="{71A474F5-1C61-4D39-93DD-133EBE4051D2}"/>
    <dgm:cxn modelId="{21D537C1-86F0-4800-95E2-835FBF0894C3}" srcId="{09950DAC-56CD-4A2D-BD10-7B54B10BF829}" destId="{4FABAB07-435B-467D-923E-FCACE2109EA5}" srcOrd="0" destOrd="0" parTransId="{E37E3AD2-FC4D-4216-9282-8D93855A3F80}" sibTransId="{592AA0D0-F966-40DF-B8F7-104F999EB77B}"/>
    <dgm:cxn modelId="{7F2A5DC1-299B-4409-BA81-BC073FBD71F9}" type="presOf" srcId="{3D41DB0A-C920-486C-9206-6FE450251810}" destId="{FDDF90B1-E10C-42E4-BBF9-830853B753A1}" srcOrd="0" destOrd="1" presId="urn:microsoft.com/office/officeart/2005/8/layout/matrix2"/>
    <dgm:cxn modelId="{55A3C8C1-E4F7-4DF1-AC22-E65AB7A6266B}" srcId="{F5EF9AE9-C8B2-4A9F-8EC0-966679418933}" destId="{03E0F1C5-43E0-443D-948E-0791400BEAA9}" srcOrd="1" destOrd="0" parTransId="{D73FE059-5672-4E8F-A66D-9EB47BA62DBC}" sibTransId="{90D9F2DC-6BE7-47A1-9E58-22FBD41A597F}"/>
    <dgm:cxn modelId="{7D9FB7DF-B6A1-4ABE-9311-60EF1367821C}" srcId="{F5EF9AE9-C8B2-4A9F-8EC0-966679418933}" destId="{3D41DB0A-C920-486C-9206-6FE450251810}" srcOrd="0" destOrd="0" parTransId="{DC86ECBD-3829-4150-8939-D831ACF1BDB6}" sibTransId="{EA9C1DBF-56D8-4831-B30D-C590D68F2610}"/>
    <dgm:cxn modelId="{3BE288CC-BC4B-4F4E-8FE5-6BDD347316EC}" type="presParOf" srcId="{1D34B2E3-678E-4D84-BB67-038B4FEB5F8C}" destId="{EA0BEAAB-2B48-4018-9720-2AD5E0AAA17E}" srcOrd="0" destOrd="0" presId="urn:microsoft.com/office/officeart/2005/8/layout/matrix2"/>
    <dgm:cxn modelId="{A4F8D39F-80BD-4933-BCB7-099CC777B8DB}" type="presParOf" srcId="{1D34B2E3-678E-4D84-BB67-038B4FEB5F8C}" destId="{96122406-FE11-4025-9BC5-4FF80D6124F2}" srcOrd="1" destOrd="0" presId="urn:microsoft.com/office/officeart/2005/8/layout/matrix2"/>
    <dgm:cxn modelId="{A5366FCB-6435-419D-9D45-622E7737E89D}" type="presParOf" srcId="{1D34B2E3-678E-4D84-BB67-038B4FEB5F8C}" destId="{B04E7A05-117F-45CD-9958-8D5D6A8721E6}" srcOrd="2" destOrd="0" presId="urn:microsoft.com/office/officeart/2005/8/layout/matrix2"/>
    <dgm:cxn modelId="{DDCCED9D-8FE8-4412-9EF5-7B09BD21BA6B}" type="presParOf" srcId="{1D34B2E3-678E-4D84-BB67-038B4FEB5F8C}" destId="{AA36DF13-2785-49C0-BD9A-6AAF3131B296}" srcOrd="3" destOrd="0" presId="urn:microsoft.com/office/officeart/2005/8/layout/matrix2"/>
    <dgm:cxn modelId="{55127A95-FDEE-46F2-AB82-BD162D0C3826}" type="presParOf" srcId="{1D34B2E3-678E-4D84-BB67-038B4FEB5F8C}" destId="{FDDF90B1-E10C-42E4-BBF9-830853B753A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75379-EE9C-4DE8-9EC6-076566B001E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83FC6B-5403-481A-A4AA-D8B0198F43F1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D98F098A-1F55-44E6-949A-8FFB232E5441}" type="parTrans" cxnId="{F375E4C2-CF6F-47C5-A2EB-9E8E67AC37D8}">
      <dgm:prSet/>
      <dgm:spPr/>
      <dgm:t>
        <a:bodyPr/>
        <a:lstStyle/>
        <a:p>
          <a:endParaRPr lang="en-US"/>
        </a:p>
      </dgm:t>
    </dgm:pt>
    <dgm:pt modelId="{797CA3FD-82E8-441A-89AB-13DE83EC4999}" type="sibTrans" cxnId="{F375E4C2-CF6F-47C5-A2EB-9E8E67AC37D8}">
      <dgm:prSet/>
      <dgm:spPr/>
      <dgm:t>
        <a:bodyPr/>
        <a:lstStyle/>
        <a:p>
          <a:endParaRPr lang="en-US"/>
        </a:p>
      </dgm:t>
    </dgm:pt>
    <dgm:pt modelId="{15FF3761-24DF-4276-9482-34753322EB13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0.783333333333333</a:t>
          </a:r>
          <a:endParaRPr lang="en-US"/>
        </a:p>
      </dgm:t>
    </dgm:pt>
    <dgm:pt modelId="{E0134A48-B75B-473F-A574-B5FE256FA891}" type="parTrans" cxnId="{E6975E64-2678-4CA5-9A23-B977DDCA883E}">
      <dgm:prSet/>
      <dgm:spPr/>
      <dgm:t>
        <a:bodyPr/>
        <a:lstStyle/>
        <a:p>
          <a:endParaRPr lang="en-US"/>
        </a:p>
      </dgm:t>
    </dgm:pt>
    <dgm:pt modelId="{AEBF6939-C372-4480-9B41-9DF11C9BA680}" type="sibTrans" cxnId="{E6975E64-2678-4CA5-9A23-B977DDCA883E}">
      <dgm:prSet/>
      <dgm:spPr/>
      <dgm:t>
        <a:bodyPr/>
        <a:lstStyle/>
        <a:p>
          <a:endParaRPr lang="en-US"/>
        </a:p>
      </dgm:t>
    </dgm:pt>
    <dgm:pt modelId="{95A05FFA-95D7-409E-93B0-20AD5784DCB3}">
      <dgm:prSet/>
      <dgm:spPr/>
      <dgm:t>
        <a:bodyPr/>
        <a:lstStyle/>
        <a:p>
          <a:r>
            <a:rPr lang="es-EC"/>
            <a:t>T</a:t>
          </a:r>
          <a:r>
            <a:rPr lang="es-ES"/>
            <a:t>est: 0.783333333333333</a:t>
          </a:r>
          <a:endParaRPr lang="en-US"/>
        </a:p>
      </dgm:t>
    </dgm:pt>
    <dgm:pt modelId="{5DBE7A8A-717C-4EE3-9DED-B507159CBBAC}" type="parTrans" cxnId="{F69A21CA-D48F-444A-A21D-9ADB4DFE18A0}">
      <dgm:prSet/>
      <dgm:spPr/>
      <dgm:t>
        <a:bodyPr/>
        <a:lstStyle/>
        <a:p>
          <a:endParaRPr lang="en-US"/>
        </a:p>
      </dgm:t>
    </dgm:pt>
    <dgm:pt modelId="{524E3371-11DE-463E-83EC-8303411F4F2C}" type="sibTrans" cxnId="{F69A21CA-D48F-444A-A21D-9ADB4DFE18A0}">
      <dgm:prSet/>
      <dgm:spPr/>
      <dgm:t>
        <a:bodyPr/>
        <a:lstStyle/>
        <a:p>
          <a:endParaRPr lang="en-US"/>
        </a:p>
      </dgm:t>
    </dgm:pt>
    <dgm:pt modelId="{D240271B-2F5E-4660-A2BA-77B032D7AD2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92A7E070-981C-41BA-A9F9-C02FC8C76220}" type="parTrans" cxnId="{FF85CDF4-D760-40DE-A95D-B27ACC79DFAB}">
      <dgm:prSet/>
      <dgm:spPr/>
      <dgm:t>
        <a:bodyPr/>
        <a:lstStyle/>
        <a:p>
          <a:endParaRPr lang="en-US"/>
        </a:p>
      </dgm:t>
    </dgm:pt>
    <dgm:pt modelId="{9D2E0223-692F-4560-886C-9CAB82BBF411}" type="sibTrans" cxnId="{FF85CDF4-D760-40DE-A95D-B27ACC79DFAB}">
      <dgm:prSet/>
      <dgm:spPr/>
      <dgm:t>
        <a:bodyPr/>
        <a:lstStyle/>
        <a:p>
          <a:endParaRPr lang="en-US"/>
        </a:p>
      </dgm:t>
    </dgm:pt>
    <dgm:pt modelId="{CFCFB29A-504F-43A0-A947-DFF014A3AA01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0.757142857142857</a:t>
          </a:r>
          <a:endParaRPr lang="en-US"/>
        </a:p>
      </dgm:t>
    </dgm:pt>
    <dgm:pt modelId="{E2DEFA9F-2F13-469E-9C3F-A2E3184D1F5F}" type="parTrans" cxnId="{03E2A445-AC4F-4989-A2B8-9A2D7C8998C3}">
      <dgm:prSet/>
      <dgm:spPr/>
      <dgm:t>
        <a:bodyPr/>
        <a:lstStyle/>
        <a:p>
          <a:endParaRPr lang="en-US"/>
        </a:p>
      </dgm:t>
    </dgm:pt>
    <dgm:pt modelId="{D301B748-B569-4C16-9232-8EA602194C54}" type="sibTrans" cxnId="{03E2A445-AC4F-4989-A2B8-9A2D7C8998C3}">
      <dgm:prSet/>
      <dgm:spPr/>
      <dgm:t>
        <a:bodyPr/>
        <a:lstStyle/>
        <a:p>
          <a:endParaRPr lang="en-US"/>
        </a:p>
      </dgm:t>
    </dgm:pt>
    <dgm:pt modelId="{6A50F96E-AE3D-436A-945F-97D1591C7122}">
      <dgm:prSet/>
      <dgm:spPr/>
      <dgm:t>
        <a:bodyPr/>
        <a:lstStyle/>
        <a:p>
          <a:r>
            <a:rPr lang="es-EC"/>
            <a:t>T</a:t>
          </a:r>
          <a:r>
            <a:rPr lang="es-ES"/>
            <a:t>est:0.766666666666667</a:t>
          </a:r>
          <a:endParaRPr lang="en-US"/>
        </a:p>
      </dgm:t>
    </dgm:pt>
    <dgm:pt modelId="{D96D7CA1-E2BF-4AFB-AF73-29663110A825}" type="parTrans" cxnId="{18AD72AA-6CCD-4FFF-A04C-1109FB2AF74E}">
      <dgm:prSet/>
      <dgm:spPr/>
      <dgm:t>
        <a:bodyPr/>
        <a:lstStyle/>
        <a:p>
          <a:endParaRPr lang="en-US"/>
        </a:p>
      </dgm:t>
    </dgm:pt>
    <dgm:pt modelId="{25CA9482-EB9E-432E-8810-CB19FC31E06D}" type="sibTrans" cxnId="{18AD72AA-6CCD-4FFF-A04C-1109FB2AF74E}">
      <dgm:prSet/>
      <dgm:spPr/>
      <dgm:t>
        <a:bodyPr/>
        <a:lstStyle/>
        <a:p>
          <a:endParaRPr lang="en-US"/>
        </a:p>
      </dgm:t>
    </dgm:pt>
    <dgm:pt modelId="{E0DF67F9-FE34-4ED1-8925-F09C6241E397}">
      <dgm:prSet/>
      <dgm:spPr/>
      <dgm:t>
        <a:bodyPr/>
        <a:lstStyle/>
        <a:p>
          <a:r>
            <a:rPr lang="es-EC"/>
            <a:t>R</a:t>
          </a:r>
          <a:r>
            <a:rPr lang="es-ES"/>
            <a:t>idge Regression</a:t>
          </a:r>
          <a:endParaRPr lang="en-US"/>
        </a:p>
      </dgm:t>
    </dgm:pt>
    <dgm:pt modelId="{9D178FE6-137A-4437-9240-B5A4BA956F26}" type="parTrans" cxnId="{F289078A-DBE6-438E-9E95-EF27F4FAB3DC}">
      <dgm:prSet/>
      <dgm:spPr/>
      <dgm:t>
        <a:bodyPr/>
        <a:lstStyle/>
        <a:p>
          <a:endParaRPr lang="en-US"/>
        </a:p>
      </dgm:t>
    </dgm:pt>
    <dgm:pt modelId="{66C6683E-CFB8-4C7F-98CB-2BE8D1808DC4}" type="sibTrans" cxnId="{F289078A-DBE6-438E-9E95-EF27F4FAB3DC}">
      <dgm:prSet/>
      <dgm:spPr/>
      <dgm:t>
        <a:bodyPr/>
        <a:lstStyle/>
        <a:p>
          <a:endParaRPr lang="en-US"/>
        </a:p>
      </dgm:t>
    </dgm:pt>
    <dgm:pt modelId="{F7557897-FD0B-4BC9-B1DD-DC8A1AC09B17}">
      <dgm:prSet/>
      <dgm:spPr/>
      <dgm:t>
        <a:bodyPr/>
        <a:lstStyle/>
        <a:p>
          <a:r>
            <a:rPr lang="es-EC"/>
            <a:t>T</a:t>
          </a:r>
          <a:r>
            <a:rPr lang="es-ES"/>
            <a:t>raining: 0.792857142857143</a:t>
          </a:r>
          <a:endParaRPr lang="en-US"/>
        </a:p>
      </dgm:t>
    </dgm:pt>
    <dgm:pt modelId="{3AF808B7-0E8B-4CD0-88A9-BE76328BDF2B}" type="parTrans" cxnId="{59B193A5-67C1-4DD7-AC2E-2304E4FEBEE4}">
      <dgm:prSet/>
      <dgm:spPr/>
      <dgm:t>
        <a:bodyPr/>
        <a:lstStyle/>
        <a:p>
          <a:endParaRPr lang="en-US"/>
        </a:p>
      </dgm:t>
    </dgm:pt>
    <dgm:pt modelId="{0693508E-FC7F-405A-A5F2-39E25AC130C5}" type="sibTrans" cxnId="{59B193A5-67C1-4DD7-AC2E-2304E4FEBEE4}">
      <dgm:prSet/>
      <dgm:spPr/>
      <dgm:t>
        <a:bodyPr/>
        <a:lstStyle/>
        <a:p>
          <a:endParaRPr lang="en-US"/>
        </a:p>
      </dgm:t>
    </dgm:pt>
    <dgm:pt modelId="{F41D10B0-F5B1-49FC-BB4C-EC8090CBC898}">
      <dgm:prSet/>
      <dgm:spPr/>
      <dgm:t>
        <a:bodyPr/>
        <a:lstStyle/>
        <a:p>
          <a:r>
            <a:rPr lang="es-EC"/>
            <a:t>T</a:t>
          </a:r>
          <a:r>
            <a:rPr lang="es-ES"/>
            <a:t>est: 0.805555555555556</a:t>
          </a:r>
          <a:endParaRPr lang="en-US"/>
        </a:p>
      </dgm:t>
    </dgm:pt>
    <dgm:pt modelId="{B5959ACF-DE99-4715-9394-86B994D487BD}" type="parTrans" cxnId="{45BEB635-BCC1-4C30-BDA5-368F58FA8FB6}">
      <dgm:prSet/>
      <dgm:spPr/>
      <dgm:t>
        <a:bodyPr/>
        <a:lstStyle/>
        <a:p>
          <a:endParaRPr lang="en-US"/>
        </a:p>
      </dgm:t>
    </dgm:pt>
    <dgm:pt modelId="{FEE3CADB-656E-4F12-97A2-BC8641B9872F}" type="sibTrans" cxnId="{45BEB635-BCC1-4C30-BDA5-368F58FA8FB6}">
      <dgm:prSet/>
      <dgm:spPr/>
      <dgm:t>
        <a:bodyPr/>
        <a:lstStyle/>
        <a:p>
          <a:endParaRPr lang="en-US"/>
        </a:p>
      </dgm:t>
    </dgm:pt>
    <dgm:pt modelId="{FF9A3F28-9EB2-482A-91FF-9A04FC444AF7}">
      <dgm:prSet/>
      <dgm:spPr/>
      <dgm:t>
        <a:bodyPr/>
        <a:lstStyle/>
        <a:p>
          <a:r>
            <a:rPr lang="es-EC"/>
            <a:t>Random Forest</a:t>
          </a:r>
          <a:endParaRPr lang="en-US"/>
        </a:p>
      </dgm:t>
    </dgm:pt>
    <dgm:pt modelId="{1C962592-2AF4-4A5A-B21E-CCC86278060C}" type="parTrans" cxnId="{830790CB-5CEB-430A-B114-3F5ADE789165}">
      <dgm:prSet/>
      <dgm:spPr/>
      <dgm:t>
        <a:bodyPr/>
        <a:lstStyle/>
        <a:p>
          <a:endParaRPr lang="en-US"/>
        </a:p>
      </dgm:t>
    </dgm:pt>
    <dgm:pt modelId="{B3420562-099B-490E-BB6E-5FAE57F7C912}" type="sibTrans" cxnId="{830790CB-5CEB-430A-B114-3F5ADE789165}">
      <dgm:prSet/>
      <dgm:spPr/>
      <dgm:t>
        <a:bodyPr/>
        <a:lstStyle/>
        <a:p>
          <a:endParaRPr lang="en-US"/>
        </a:p>
      </dgm:t>
    </dgm:pt>
    <dgm:pt modelId="{57AB11AD-C438-48B5-A716-A9CA9093C80D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0.857142857142857</a:t>
          </a:r>
          <a:endParaRPr lang="en-US"/>
        </a:p>
      </dgm:t>
    </dgm:pt>
    <dgm:pt modelId="{14EF5556-49E6-4E80-BD07-165C07209B92}" type="parTrans" cxnId="{26FDD23D-A219-4615-9CAD-9AB394BA589D}">
      <dgm:prSet/>
      <dgm:spPr/>
      <dgm:t>
        <a:bodyPr/>
        <a:lstStyle/>
        <a:p>
          <a:endParaRPr lang="en-US"/>
        </a:p>
      </dgm:t>
    </dgm:pt>
    <dgm:pt modelId="{2E8BAFB1-FD74-4BD2-9DA5-93677A522971}" type="sibTrans" cxnId="{26FDD23D-A219-4615-9CAD-9AB394BA589D}">
      <dgm:prSet/>
      <dgm:spPr/>
      <dgm:t>
        <a:bodyPr/>
        <a:lstStyle/>
        <a:p>
          <a:endParaRPr lang="en-US"/>
        </a:p>
      </dgm:t>
    </dgm:pt>
    <dgm:pt modelId="{BDDBBECB-40A7-478E-A260-722BD4AE93A4}">
      <dgm:prSet/>
      <dgm:spPr/>
      <dgm:t>
        <a:bodyPr/>
        <a:lstStyle/>
        <a:p>
          <a:r>
            <a:rPr lang="es-EC" dirty="0"/>
            <a:t>Test: </a:t>
          </a:r>
          <a:r>
            <a:rPr lang="es-ES" dirty="0"/>
            <a:t>0.8</a:t>
          </a:r>
          <a:endParaRPr lang="en-US" dirty="0"/>
        </a:p>
      </dgm:t>
    </dgm:pt>
    <dgm:pt modelId="{33BDB16C-8944-499E-8D06-24978D9228F0}" type="parTrans" cxnId="{7754B5AD-E678-48D6-BCBC-40BC9FFD2B2E}">
      <dgm:prSet/>
      <dgm:spPr/>
      <dgm:t>
        <a:bodyPr/>
        <a:lstStyle/>
        <a:p>
          <a:endParaRPr lang="en-US"/>
        </a:p>
      </dgm:t>
    </dgm:pt>
    <dgm:pt modelId="{0C0A626F-99B6-4760-9A79-FCC5E9B04185}" type="sibTrans" cxnId="{7754B5AD-E678-48D6-BCBC-40BC9FFD2B2E}">
      <dgm:prSet/>
      <dgm:spPr/>
      <dgm:t>
        <a:bodyPr/>
        <a:lstStyle/>
        <a:p>
          <a:endParaRPr lang="en-US"/>
        </a:p>
      </dgm:t>
    </dgm:pt>
    <dgm:pt modelId="{7859DCD8-9BBB-49EB-A6BC-D2915DFC86A4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C5327E43-F170-41A0-B7D0-6612AC841761}" type="parTrans" cxnId="{64963BDC-68C4-439D-A684-290F69187CC3}">
      <dgm:prSet/>
      <dgm:spPr/>
      <dgm:t>
        <a:bodyPr/>
        <a:lstStyle/>
        <a:p>
          <a:endParaRPr lang="es-EC"/>
        </a:p>
      </dgm:t>
    </dgm:pt>
    <dgm:pt modelId="{37AA20C8-2120-43DD-9C2B-030856CAF290}" type="sibTrans" cxnId="{64963BDC-68C4-439D-A684-290F69187CC3}">
      <dgm:prSet/>
      <dgm:spPr/>
      <dgm:t>
        <a:bodyPr/>
        <a:lstStyle/>
        <a:p>
          <a:endParaRPr lang="es-EC"/>
        </a:p>
      </dgm:t>
    </dgm:pt>
    <dgm:pt modelId="{AC83BD21-B24B-41BA-9720-8AA1141370C2}">
      <dgm:prSet/>
      <dgm:spPr/>
      <dgm:t>
        <a:bodyPr/>
        <a:lstStyle/>
        <a:p>
          <a:r>
            <a:rPr lang="en-US" dirty="0"/>
            <a:t>Training: </a:t>
          </a:r>
          <a:r>
            <a:rPr lang="es-EC" dirty="0">
              <a:effectLst/>
            </a:rPr>
            <a:t>0.823809523809524</a:t>
          </a:r>
          <a:endParaRPr lang="en-US" dirty="0"/>
        </a:p>
      </dgm:t>
    </dgm:pt>
    <dgm:pt modelId="{9A7D78DD-72A2-4A3D-A783-DC66CB09DA95}" type="parTrans" cxnId="{3D3BD8F3-4526-4D85-BFED-6F17C97D00EC}">
      <dgm:prSet/>
      <dgm:spPr/>
      <dgm:t>
        <a:bodyPr/>
        <a:lstStyle/>
        <a:p>
          <a:endParaRPr lang="es-EC"/>
        </a:p>
      </dgm:t>
    </dgm:pt>
    <dgm:pt modelId="{06EEBEF6-B959-4815-8D5B-5BDEEF7D2858}" type="sibTrans" cxnId="{3D3BD8F3-4526-4D85-BFED-6F17C97D00EC}">
      <dgm:prSet/>
      <dgm:spPr/>
      <dgm:t>
        <a:bodyPr/>
        <a:lstStyle/>
        <a:p>
          <a:endParaRPr lang="es-EC"/>
        </a:p>
      </dgm:t>
    </dgm:pt>
    <dgm:pt modelId="{D8CE8E59-FD9C-4EA6-8F3F-74AFE649BA2C}">
      <dgm:prSet/>
      <dgm:spPr/>
      <dgm:t>
        <a:bodyPr/>
        <a:lstStyle/>
        <a:p>
          <a:r>
            <a:rPr lang="en-US" dirty="0"/>
            <a:t>Test: </a:t>
          </a:r>
          <a:r>
            <a:rPr lang="es-EC" dirty="0">
              <a:effectLst/>
            </a:rPr>
            <a:t>0.783333333333333</a:t>
          </a:r>
          <a:endParaRPr lang="en-US" dirty="0"/>
        </a:p>
      </dgm:t>
    </dgm:pt>
    <dgm:pt modelId="{522C6A39-4B7B-407A-A599-55991556C4D4}" type="parTrans" cxnId="{69BB745F-227A-48FD-99CF-7689CF8AAF92}">
      <dgm:prSet/>
      <dgm:spPr/>
      <dgm:t>
        <a:bodyPr/>
        <a:lstStyle/>
        <a:p>
          <a:endParaRPr lang="es-EC"/>
        </a:p>
      </dgm:t>
    </dgm:pt>
    <dgm:pt modelId="{73887F2E-F304-45A9-837E-2F8F0972B4D1}" type="sibTrans" cxnId="{69BB745F-227A-48FD-99CF-7689CF8AAF92}">
      <dgm:prSet/>
      <dgm:spPr/>
      <dgm:t>
        <a:bodyPr/>
        <a:lstStyle/>
        <a:p>
          <a:endParaRPr lang="es-EC"/>
        </a:p>
      </dgm:t>
    </dgm:pt>
    <dgm:pt modelId="{601AFD20-A078-49E4-B20A-53DE7E450E21}" type="pres">
      <dgm:prSet presAssocID="{C6275379-EE9C-4DE8-9EC6-076566B001ED}" presName="linear" presStyleCnt="0">
        <dgm:presLayoutVars>
          <dgm:animLvl val="lvl"/>
          <dgm:resizeHandles val="exact"/>
        </dgm:presLayoutVars>
      </dgm:prSet>
      <dgm:spPr/>
    </dgm:pt>
    <dgm:pt modelId="{9745CFB2-3913-4134-9415-746AF8C93722}" type="pres">
      <dgm:prSet presAssocID="{E383FC6B-5403-481A-A4AA-D8B0198F43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DFD3C5-312A-4589-8285-412C86C73C6E}" type="pres">
      <dgm:prSet presAssocID="{E383FC6B-5403-481A-A4AA-D8B0198F43F1}" presName="childText" presStyleLbl="revTx" presStyleIdx="0" presStyleCnt="5">
        <dgm:presLayoutVars>
          <dgm:bulletEnabled val="1"/>
        </dgm:presLayoutVars>
      </dgm:prSet>
      <dgm:spPr/>
    </dgm:pt>
    <dgm:pt modelId="{A50FE496-705D-409F-A541-F4602DAF4AF1}" type="pres">
      <dgm:prSet presAssocID="{D240271B-2F5E-4660-A2BA-77B032D7AD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192D08-C55A-43A7-A4CF-9C7AD8427FF2}" type="pres">
      <dgm:prSet presAssocID="{D240271B-2F5E-4660-A2BA-77B032D7AD20}" presName="childText" presStyleLbl="revTx" presStyleIdx="1" presStyleCnt="5">
        <dgm:presLayoutVars>
          <dgm:bulletEnabled val="1"/>
        </dgm:presLayoutVars>
      </dgm:prSet>
      <dgm:spPr/>
    </dgm:pt>
    <dgm:pt modelId="{1CFB7155-92CA-4B0D-8CB1-5FE74A6FD99A}" type="pres">
      <dgm:prSet presAssocID="{E0DF67F9-FE34-4ED1-8925-F09C6241E3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C9563D-5013-4EA5-B7DE-60878DCC8052}" type="pres">
      <dgm:prSet presAssocID="{E0DF67F9-FE34-4ED1-8925-F09C6241E397}" presName="childText" presStyleLbl="revTx" presStyleIdx="2" presStyleCnt="5">
        <dgm:presLayoutVars>
          <dgm:bulletEnabled val="1"/>
        </dgm:presLayoutVars>
      </dgm:prSet>
      <dgm:spPr/>
    </dgm:pt>
    <dgm:pt modelId="{7F9190FB-913C-48EE-B8A8-0551C69AA14A}" type="pres">
      <dgm:prSet presAssocID="{FF9A3F28-9EB2-482A-91FF-9A04FC444A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5FADB4-159F-4229-AAF8-33026A54354A}" type="pres">
      <dgm:prSet presAssocID="{FF9A3F28-9EB2-482A-91FF-9A04FC444AF7}" presName="childText" presStyleLbl="revTx" presStyleIdx="3" presStyleCnt="5">
        <dgm:presLayoutVars>
          <dgm:bulletEnabled val="1"/>
        </dgm:presLayoutVars>
      </dgm:prSet>
      <dgm:spPr/>
    </dgm:pt>
    <dgm:pt modelId="{302FA4A1-2B1C-4A58-9189-CFB117B85584}" type="pres">
      <dgm:prSet presAssocID="{7859DCD8-9BBB-49EB-A6BC-D2915DFC86A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CB7EDD1-635D-42FE-8184-6DDB9775137A}" type="pres">
      <dgm:prSet presAssocID="{7859DCD8-9BBB-49EB-A6BC-D2915DFC86A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FA86309-8B36-401A-8FDE-4C97035B1B5D}" type="presOf" srcId="{15FF3761-24DF-4276-9482-34753322EB13}" destId="{C4DFD3C5-312A-4589-8285-412C86C73C6E}" srcOrd="0" destOrd="0" presId="urn:microsoft.com/office/officeart/2005/8/layout/vList2"/>
    <dgm:cxn modelId="{4F32CA28-466B-4949-B054-BC1456A1EF27}" type="presOf" srcId="{C6275379-EE9C-4DE8-9EC6-076566B001ED}" destId="{601AFD20-A078-49E4-B20A-53DE7E450E21}" srcOrd="0" destOrd="0" presId="urn:microsoft.com/office/officeart/2005/8/layout/vList2"/>
    <dgm:cxn modelId="{45BEB635-BCC1-4C30-BDA5-368F58FA8FB6}" srcId="{E0DF67F9-FE34-4ED1-8925-F09C6241E397}" destId="{F41D10B0-F5B1-49FC-BB4C-EC8090CBC898}" srcOrd="1" destOrd="0" parTransId="{B5959ACF-DE99-4715-9394-86B994D487BD}" sibTransId="{FEE3CADB-656E-4F12-97A2-BC8641B9872F}"/>
    <dgm:cxn modelId="{F67EE736-6837-42C3-955E-84647BB29D3A}" type="presOf" srcId="{AC83BD21-B24B-41BA-9720-8AA1141370C2}" destId="{2CB7EDD1-635D-42FE-8184-6DDB9775137A}" srcOrd="0" destOrd="0" presId="urn:microsoft.com/office/officeart/2005/8/layout/vList2"/>
    <dgm:cxn modelId="{26FDD23D-A219-4615-9CAD-9AB394BA589D}" srcId="{FF9A3F28-9EB2-482A-91FF-9A04FC444AF7}" destId="{57AB11AD-C438-48B5-A716-A9CA9093C80D}" srcOrd="0" destOrd="0" parTransId="{14EF5556-49E6-4E80-BD07-165C07209B92}" sibTransId="{2E8BAFB1-FD74-4BD2-9DA5-93677A522971}"/>
    <dgm:cxn modelId="{69BB745F-227A-48FD-99CF-7689CF8AAF92}" srcId="{7859DCD8-9BBB-49EB-A6BC-D2915DFC86A4}" destId="{D8CE8E59-FD9C-4EA6-8F3F-74AFE649BA2C}" srcOrd="1" destOrd="0" parTransId="{522C6A39-4B7B-407A-A599-55991556C4D4}" sibTransId="{73887F2E-F304-45A9-837E-2F8F0972B4D1}"/>
    <dgm:cxn modelId="{E6975E64-2678-4CA5-9A23-B977DDCA883E}" srcId="{E383FC6B-5403-481A-A4AA-D8B0198F43F1}" destId="{15FF3761-24DF-4276-9482-34753322EB13}" srcOrd="0" destOrd="0" parTransId="{E0134A48-B75B-473F-A574-B5FE256FA891}" sibTransId="{AEBF6939-C372-4480-9B41-9DF11C9BA680}"/>
    <dgm:cxn modelId="{03E2A445-AC4F-4989-A2B8-9A2D7C8998C3}" srcId="{D240271B-2F5E-4660-A2BA-77B032D7AD20}" destId="{CFCFB29A-504F-43A0-A947-DFF014A3AA01}" srcOrd="0" destOrd="0" parTransId="{E2DEFA9F-2F13-469E-9C3F-A2E3184D1F5F}" sibTransId="{D301B748-B569-4C16-9232-8EA602194C54}"/>
    <dgm:cxn modelId="{EFB9384C-6234-4532-BC31-81FC6FEB1E6A}" type="presOf" srcId="{CFCFB29A-504F-43A0-A947-DFF014A3AA01}" destId="{C0192D08-C55A-43A7-A4CF-9C7AD8427FF2}" srcOrd="0" destOrd="0" presId="urn:microsoft.com/office/officeart/2005/8/layout/vList2"/>
    <dgm:cxn modelId="{8201666D-EAEE-4AFE-AF7E-40E5A6A0A6C0}" type="presOf" srcId="{57AB11AD-C438-48B5-A716-A9CA9093C80D}" destId="{D65FADB4-159F-4229-AAF8-33026A54354A}" srcOrd="0" destOrd="0" presId="urn:microsoft.com/office/officeart/2005/8/layout/vList2"/>
    <dgm:cxn modelId="{224E0750-35C3-41DF-9674-2C0D0A834E5D}" type="presOf" srcId="{FF9A3F28-9EB2-482A-91FF-9A04FC444AF7}" destId="{7F9190FB-913C-48EE-B8A8-0551C69AA14A}" srcOrd="0" destOrd="0" presId="urn:microsoft.com/office/officeart/2005/8/layout/vList2"/>
    <dgm:cxn modelId="{5CCFA759-3711-4725-9DB0-FE8A1B810BBB}" type="presOf" srcId="{F7557897-FD0B-4BC9-B1DD-DC8A1AC09B17}" destId="{40C9563D-5013-4EA5-B7DE-60878DCC8052}" srcOrd="0" destOrd="0" presId="urn:microsoft.com/office/officeart/2005/8/layout/vList2"/>
    <dgm:cxn modelId="{2B8BFF59-2F31-4DAD-92C3-552B851FD422}" type="presOf" srcId="{95A05FFA-95D7-409E-93B0-20AD5784DCB3}" destId="{C4DFD3C5-312A-4589-8285-412C86C73C6E}" srcOrd="0" destOrd="1" presId="urn:microsoft.com/office/officeart/2005/8/layout/vList2"/>
    <dgm:cxn modelId="{A2A86280-4E06-4E46-BDA6-AF5AABDD3C6A}" type="presOf" srcId="{E383FC6B-5403-481A-A4AA-D8B0198F43F1}" destId="{9745CFB2-3913-4134-9415-746AF8C93722}" srcOrd="0" destOrd="0" presId="urn:microsoft.com/office/officeart/2005/8/layout/vList2"/>
    <dgm:cxn modelId="{F289078A-DBE6-438E-9E95-EF27F4FAB3DC}" srcId="{C6275379-EE9C-4DE8-9EC6-076566B001ED}" destId="{E0DF67F9-FE34-4ED1-8925-F09C6241E397}" srcOrd="2" destOrd="0" parTransId="{9D178FE6-137A-4437-9240-B5A4BA956F26}" sibTransId="{66C6683E-CFB8-4C7F-98CB-2BE8D1808DC4}"/>
    <dgm:cxn modelId="{4D5DB48F-1D01-4896-903D-C6C64F7C91D8}" type="presOf" srcId="{D240271B-2F5E-4660-A2BA-77B032D7AD20}" destId="{A50FE496-705D-409F-A541-F4602DAF4AF1}" srcOrd="0" destOrd="0" presId="urn:microsoft.com/office/officeart/2005/8/layout/vList2"/>
    <dgm:cxn modelId="{59B193A5-67C1-4DD7-AC2E-2304E4FEBEE4}" srcId="{E0DF67F9-FE34-4ED1-8925-F09C6241E397}" destId="{F7557897-FD0B-4BC9-B1DD-DC8A1AC09B17}" srcOrd="0" destOrd="0" parTransId="{3AF808B7-0E8B-4CD0-88A9-BE76328BDF2B}" sibTransId="{0693508E-FC7F-405A-A5F2-39E25AC130C5}"/>
    <dgm:cxn modelId="{35E4FEA5-B358-4B5E-BB94-15C0DBD1B3E8}" type="presOf" srcId="{D8CE8E59-FD9C-4EA6-8F3F-74AFE649BA2C}" destId="{2CB7EDD1-635D-42FE-8184-6DDB9775137A}" srcOrd="0" destOrd="1" presId="urn:microsoft.com/office/officeart/2005/8/layout/vList2"/>
    <dgm:cxn modelId="{18AD72AA-6CCD-4FFF-A04C-1109FB2AF74E}" srcId="{D240271B-2F5E-4660-A2BA-77B032D7AD20}" destId="{6A50F96E-AE3D-436A-945F-97D1591C7122}" srcOrd="1" destOrd="0" parTransId="{D96D7CA1-E2BF-4AFB-AF73-29663110A825}" sibTransId="{25CA9482-EB9E-432E-8810-CB19FC31E06D}"/>
    <dgm:cxn modelId="{7754B5AD-E678-48D6-BCBC-40BC9FFD2B2E}" srcId="{FF9A3F28-9EB2-482A-91FF-9A04FC444AF7}" destId="{BDDBBECB-40A7-478E-A260-722BD4AE93A4}" srcOrd="1" destOrd="0" parTransId="{33BDB16C-8944-499E-8D06-24978D9228F0}" sibTransId="{0C0A626F-99B6-4760-9A79-FCC5E9B04185}"/>
    <dgm:cxn modelId="{BD86A0B4-8B5D-4AC5-988D-0F74B5F6172F}" type="presOf" srcId="{6A50F96E-AE3D-436A-945F-97D1591C7122}" destId="{C0192D08-C55A-43A7-A4CF-9C7AD8427FF2}" srcOrd="0" destOrd="1" presId="urn:microsoft.com/office/officeart/2005/8/layout/vList2"/>
    <dgm:cxn modelId="{F375E4C2-CF6F-47C5-A2EB-9E8E67AC37D8}" srcId="{C6275379-EE9C-4DE8-9EC6-076566B001ED}" destId="{E383FC6B-5403-481A-A4AA-D8B0198F43F1}" srcOrd="0" destOrd="0" parTransId="{D98F098A-1F55-44E6-949A-8FFB232E5441}" sibTransId="{797CA3FD-82E8-441A-89AB-13DE83EC4999}"/>
    <dgm:cxn modelId="{571F28C3-DE6F-48B9-BE0F-D269567B9F61}" type="presOf" srcId="{F41D10B0-F5B1-49FC-BB4C-EC8090CBC898}" destId="{40C9563D-5013-4EA5-B7DE-60878DCC8052}" srcOrd="0" destOrd="1" presId="urn:microsoft.com/office/officeart/2005/8/layout/vList2"/>
    <dgm:cxn modelId="{3420E5C7-5A0B-4B06-852A-8674851F223A}" type="presOf" srcId="{E0DF67F9-FE34-4ED1-8925-F09C6241E397}" destId="{1CFB7155-92CA-4B0D-8CB1-5FE74A6FD99A}" srcOrd="0" destOrd="0" presId="urn:microsoft.com/office/officeart/2005/8/layout/vList2"/>
    <dgm:cxn modelId="{B07AB1C9-35A4-454E-A6F2-34C709EF7CC5}" type="presOf" srcId="{BDDBBECB-40A7-478E-A260-722BD4AE93A4}" destId="{D65FADB4-159F-4229-AAF8-33026A54354A}" srcOrd="0" destOrd="1" presId="urn:microsoft.com/office/officeart/2005/8/layout/vList2"/>
    <dgm:cxn modelId="{F69A21CA-D48F-444A-A21D-9ADB4DFE18A0}" srcId="{E383FC6B-5403-481A-A4AA-D8B0198F43F1}" destId="{95A05FFA-95D7-409E-93B0-20AD5784DCB3}" srcOrd="1" destOrd="0" parTransId="{5DBE7A8A-717C-4EE3-9DED-B507159CBBAC}" sibTransId="{524E3371-11DE-463E-83EC-8303411F4F2C}"/>
    <dgm:cxn modelId="{830790CB-5CEB-430A-B114-3F5ADE789165}" srcId="{C6275379-EE9C-4DE8-9EC6-076566B001ED}" destId="{FF9A3F28-9EB2-482A-91FF-9A04FC444AF7}" srcOrd="3" destOrd="0" parTransId="{1C962592-2AF4-4A5A-B21E-CCC86278060C}" sibTransId="{B3420562-099B-490E-BB6E-5FAE57F7C912}"/>
    <dgm:cxn modelId="{53D3BFD5-C683-4269-9A8E-B40358B0DBB0}" type="presOf" srcId="{7859DCD8-9BBB-49EB-A6BC-D2915DFC86A4}" destId="{302FA4A1-2B1C-4A58-9189-CFB117B85584}" srcOrd="0" destOrd="0" presId="urn:microsoft.com/office/officeart/2005/8/layout/vList2"/>
    <dgm:cxn modelId="{64963BDC-68C4-439D-A684-290F69187CC3}" srcId="{C6275379-EE9C-4DE8-9EC6-076566B001ED}" destId="{7859DCD8-9BBB-49EB-A6BC-D2915DFC86A4}" srcOrd="4" destOrd="0" parTransId="{C5327E43-F170-41A0-B7D0-6612AC841761}" sibTransId="{37AA20C8-2120-43DD-9C2B-030856CAF290}"/>
    <dgm:cxn modelId="{3D3BD8F3-4526-4D85-BFED-6F17C97D00EC}" srcId="{7859DCD8-9BBB-49EB-A6BC-D2915DFC86A4}" destId="{AC83BD21-B24B-41BA-9720-8AA1141370C2}" srcOrd="0" destOrd="0" parTransId="{9A7D78DD-72A2-4A3D-A783-DC66CB09DA95}" sibTransId="{06EEBEF6-B959-4815-8D5B-5BDEEF7D2858}"/>
    <dgm:cxn modelId="{FF85CDF4-D760-40DE-A95D-B27ACC79DFAB}" srcId="{C6275379-EE9C-4DE8-9EC6-076566B001ED}" destId="{D240271B-2F5E-4660-A2BA-77B032D7AD20}" srcOrd="1" destOrd="0" parTransId="{92A7E070-981C-41BA-A9F9-C02FC8C76220}" sibTransId="{9D2E0223-692F-4560-886C-9CAB82BBF411}"/>
    <dgm:cxn modelId="{9694E2A3-349C-4B3C-B304-2AADC33C6D1F}" type="presParOf" srcId="{601AFD20-A078-49E4-B20A-53DE7E450E21}" destId="{9745CFB2-3913-4134-9415-746AF8C93722}" srcOrd="0" destOrd="0" presId="urn:microsoft.com/office/officeart/2005/8/layout/vList2"/>
    <dgm:cxn modelId="{22927DB5-3D3B-4BBA-ABC2-70971E8FA956}" type="presParOf" srcId="{601AFD20-A078-49E4-B20A-53DE7E450E21}" destId="{C4DFD3C5-312A-4589-8285-412C86C73C6E}" srcOrd="1" destOrd="0" presId="urn:microsoft.com/office/officeart/2005/8/layout/vList2"/>
    <dgm:cxn modelId="{B536C743-8005-4035-AF07-F463F7788777}" type="presParOf" srcId="{601AFD20-A078-49E4-B20A-53DE7E450E21}" destId="{A50FE496-705D-409F-A541-F4602DAF4AF1}" srcOrd="2" destOrd="0" presId="urn:microsoft.com/office/officeart/2005/8/layout/vList2"/>
    <dgm:cxn modelId="{78E209E7-79C2-4968-97E2-BC23CFD5CC7F}" type="presParOf" srcId="{601AFD20-A078-49E4-B20A-53DE7E450E21}" destId="{C0192D08-C55A-43A7-A4CF-9C7AD8427FF2}" srcOrd="3" destOrd="0" presId="urn:microsoft.com/office/officeart/2005/8/layout/vList2"/>
    <dgm:cxn modelId="{5C165E35-3BDA-40C1-B539-9778B98BCF1E}" type="presParOf" srcId="{601AFD20-A078-49E4-B20A-53DE7E450E21}" destId="{1CFB7155-92CA-4B0D-8CB1-5FE74A6FD99A}" srcOrd="4" destOrd="0" presId="urn:microsoft.com/office/officeart/2005/8/layout/vList2"/>
    <dgm:cxn modelId="{13E15727-2647-40F7-A1D4-B8441085B909}" type="presParOf" srcId="{601AFD20-A078-49E4-B20A-53DE7E450E21}" destId="{40C9563D-5013-4EA5-B7DE-60878DCC8052}" srcOrd="5" destOrd="0" presId="urn:microsoft.com/office/officeart/2005/8/layout/vList2"/>
    <dgm:cxn modelId="{3AB4DC8B-9C96-4662-9318-B5C1A72F26C2}" type="presParOf" srcId="{601AFD20-A078-49E4-B20A-53DE7E450E21}" destId="{7F9190FB-913C-48EE-B8A8-0551C69AA14A}" srcOrd="6" destOrd="0" presId="urn:microsoft.com/office/officeart/2005/8/layout/vList2"/>
    <dgm:cxn modelId="{DA9794D9-84E1-4519-9C1A-2E88464D4B0C}" type="presParOf" srcId="{601AFD20-A078-49E4-B20A-53DE7E450E21}" destId="{D65FADB4-159F-4229-AAF8-33026A54354A}" srcOrd="7" destOrd="0" presId="urn:microsoft.com/office/officeart/2005/8/layout/vList2"/>
    <dgm:cxn modelId="{F189635C-34AE-40D9-8954-E5F93B893C49}" type="presParOf" srcId="{601AFD20-A078-49E4-B20A-53DE7E450E21}" destId="{302FA4A1-2B1C-4A58-9189-CFB117B85584}" srcOrd="8" destOrd="0" presId="urn:microsoft.com/office/officeart/2005/8/layout/vList2"/>
    <dgm:cxn modelId="{9CBDD41D-A0F6-430B-A204-1C7284DB200D}" type="presParOf" srcId="{601AFD20-A078-49E4-B20A-53DE7E450E21}" destId="{2CB7EDD1-635D-42FE-8184-6DDB9775137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CF7D4D-60D1-4689-B1A2-86BF9B03E90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CDCA34-1C72-4BB0-8C2E-5BE0F63ABE55}">
      <dgm:prSet/>
      <dgm:spPr/>
      <dgm:t>
        <a:bodyPr/>
        <a:lstStyle/>
        <a:p>
          <a:r>
            <a:rPr lang="es-EC"/>
            <a:t>Neutral Sentiment</a:t>
          </a:r>
          <a:endParaRPr lang="en-US"/>
        </a:p>
      </dgm:t>
    </dgm:pt>
    <dgm:pt modelId="{0EB5424D-0A75-4E52-912C-C91DCE11EF80}" type="parTrans" cxnId="{76981FB3-BCCF-4EE7-99D4-E7F745BDACD8}">
      <dgm:prSet/>
      <dgm:spPr/>
      <dgm:t>
        <a:bodyPr/>
        <a:lstStyle/>
        <a:p>
          <a:endParaRPr lang="en-US"/>
        </a:p>
      </dgm:t>
    </dgm:pt>
    <dgm:pt modelId="{7D30E4CF-2672-40F0-A7A3-4619D1F0CA52}" type="sibTrans" cxnId="{76981FB3-BCCF-4EE7-99D4-E7F745BDACD8}">
      <dgm:prSet/>
      <dgm:spPr/>
      <dgm:t>
        <a:bodyPr/>
        <a:lstStyle/>
        <a:p>
          <a:endParaRPr lang="en-US"/>
        </a:p>
      </dgm:t>
    </dgm:pt>
    <dgm:pt modelId="{D6C9B47E-B007-4E4C-A68F-A162CCC82CF1}">
      <dgm:prSet/>
      <dgm:spPr/>
      <dgm:t>
        <a:bodyPr/>
        <a:lstStyle/>
        <a:p>
          <a:r>
            <a:rPr lang="es-EC"/>
            <a:t>Regression Models </a:t>
          </a:r>
          <a:r>
            <a:rPr lang="es-EC">
              <a:sym typeface="Wingdings" panose="05000000000000000000" pitchFamily="2" charset="2"/>
            </a:rPr>
            <a:t></a:t>
          </a:r>
          <a:r>
            <a:rPr lang="es-EC"/>
            <a:t> Logistic better performance</a:t>
          </a:r>
          <a:endParaRPr lang="en-US"/>
        </a:p>
      </dgm:t>
    </dgm:pt>
    <dgm:pt modelId="{A9D55DFD-99AD-49D9-AD4F-D0E94B153C0C}" type="parTrans" cxnId="{C9A01674-EADF-4C34-AE17-2C2C2D2E7B0E}">
      <dgm:prSet/>
      <dgm:spPr/>
      <dgm:t>
        <a:bodyPr/>
        <a:lstStyle/>
        <a:p>
          <a:endParaRPr lang="en-US"/>
        </a:p>
      </dgm:t>
    </dgm:pt>
    <dgm:pt modelId="{45883792-3109-46A8-B550-B736A3B1B0B0}" type="sibTrans" cxnId="{C9A01674-EADF-4C34-AE17-2C2C2D2E7B0E}">
      <dgm:prSet/>
      <dgm:spPr/>
      <dgm:t>
        <a:bodyPr/>
        <a:lstStyle/>
        <a:p>
          <a:endParaRPr lang="en-US"/>
        </a:p>
      </dgm:t>
    </dgm:pt>
    <dgm:pt modelId="{AB47D366-5094-481E-81D2-323D474B22D0}">
      <dgm:prSet/>
      <dgm:spPr/>
      <dgm:t>
        <a:bodyPr/>
        <a:lstStyle/>
        <a:p>
          <a:r>
            <a:rPr lang="es-EC"/>
            <a:t>Ensemble Models </a:t>
          </a:r>
          <a:r>
            <a:rPr lang="es-EC">
              <a:sym typeface="Wingdings" panose="05000000000000000000" pitchFamily="2" charset="2"/>
            </a:rPr>
            <a:t></a:t>
          </a:r>
          <a:r>
            <a:rPr lang="es-EC"/>
            <a:t> Random Forest better peformance</a:t>
          </a:r>
          <a:endParaRPr lang="en-US"/>
        </a:p>
      </dgm:t>
    </dgm:pt>
    <dgm:pt modelId="{1B6AE5B9-508B-4ACF-895A-541CC2CAD295}" type="parTrans" cxnId="{7AE98E1F-64E8-42CD-A6AF-52C736A417D7}">
      <dgm:prSet/>
      <dgm:spPr/>
      <dgm:t>
        <a:bodyPr/>
        <a:lstStyle/>
        <a:p>
          <a:endParaRPr lang="en-US"/>
        </a:p>
      </dgm:t>
    </dgm:pt>
    <dgm:pt modelId="{A52D5B8B-A0A7-411D-88D3-BFE8B281B74A}" type="sibTrans" cxnId="{7AE98E1F-64E8-42CD-A6AF-52C736A417D7}">
      <dgm:prSet/>
      <dgm:spPr/>
      <dgm:t>
        <a:bodyPr/>
        <a:lstStyle/>
        <a:p>
          <a:endParaRPr lang="en-US"/>
        </a:p>
      </dgm:t>
    </dgm:pt>
    <dgm:pt modelId="{34090AA6-056E-4063-A27E-ECC8EA28B48F}" type="pres">
      <dgm:prSet presAssocID="{37CF7D4D-60D1-4689-B1A2-86BF9B03E90B}" presName="root" presStyleCnt="0">
        <dgm:presLayoutVars>
          <dgm:dir/>
          <dgm:resizeHandles val="exact"/>
        </dgm:presLayoutVars>
      </dgm:prSet>
      <dgm:spPr/>
    </dgm:pt>
    <dgm:pt modelId="{720F4308-5DE5-4A32-AD17-1CE9B205B713}" type="pres">
      <dgm:prSet presAssocID="{7BCDCA34-1C72-4BB0-8C2E-5BE0F63ABE55}" presName="compNode" presStyleCnt="0"/>
      <dgm:spPr/>
    </dgm:pt>
    <dgm:pt modelId="{226328AB-65C3-4FE1-8A37-BDB0FB32295A}" type="pres">
      <dgm:prSet presAssocID="{7BCDCA34-1C72-4BB0-8C2E-5BE0F63ABE55}" presName="bgRect" presStyleLbl="bgShp" presStyleIdx="0" presStyleCnt="3"/>
      <dgm:spPr/>
    </dgm:pt>
    <dgm:pt modelId="{B965B416-2EA6-425C-8214-76293D27BC8F}" type="pres">
      <dgm:prSet presAssocID="{7BCDCA34-1C72-4BB0-8C2E-5BE0F63ABE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9BB25F5-DFCC-4C36-B7D6-A949EB49CAAB}" type="pres">
      <dgm:prSet presAssocID="{7BCDCA34-1C72-4BB0-8C2E-5BE0F63ABE55}" presName="spaceRect" presStyleCnt="0"/>
      <dgm:spPr/>
    </dgm:pt>
    <dgm:pt modelId="{2608056B-D552-4D0E-8866-0C69BB0D7F8C}" type="pres">
      <dgm:prSet presAssocID="{7BCDCA34-1C72-4BB0-8C2E-5BE0F63ABE55}" presName="parTx" presStyleLbl="revTx" presStyleIdx="0" presStyleCnt="3">
        <dgm:presLayoutVars>
          <dgm:chMax val="0"/>
          <dgm:chPref val="0"/>
        </dgm:presLayoutVars>
      </dgm:prSet>
      <dgm:spPr/>
    </dgm:pt>
    <dgm:pt modelId="{43FDB845-9F5E-4E94-BADA-4E1E0B17BD69}" type="pres">
      <dgm:prSet presAssocID="{7D30E4CF-2672-40F0-A7A3-4619D1F0CA52}" presName="sibTrans" presStyleCnt="0"/>
      <dgm:spPr/>
    </dgm:pt>
    <dgm:pt modelId="{68BD354A-1D28-4891-8413-5CBED039D1B6}" type="pres">
      <dgm:prSet presAssocID="{D6C9B47E-B007-4E4C-A68F-A162CCC82CF1}" presName="compNode" presStyleCnt="0"/>
      <dgm:spPr/>
    </dgm:pt>
    <dgm:pt modelId="{2F8EC7A2-38C6-47C0-B899-9548221F3FA1}" type="pres">
      <dgm:prSet presAssocID="{D6C9B47E-B007-4E4C-A68F-A162CCC82CF1}" presName="bgRect" presStyleLbl="bgShp" presStyleIdx="1" presStyleCnt="3"/>
      <dgm:spPr/>
    </dgm:pt>
    <dgm:pt modelId="{D4B71354-0999-41EA-9581-35DA0182C2C5}" type="pres">
      <dgm:prSet presAssocID="{D6C9B47E-B007-4E4C-A68F-A162CCC82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B00F6C-099B-4453-9BBE-FFE5E756117B}" type="pres">
      <dgm:prSet presAssocID="{D6C9B47E-B007-4E4C-A68F-A162CCC82CF1}" presName="spaceRect" presStyleCnt="0"/>
      <dgm:spPr/>
    </dgm:pt>
    <dgm:pt modelId="{41812333-4A2B-46F3-84BB-E94F6CEC636E}" type="pres">
      <dgm:prSet presAssocID="{D6C9B47E-B007-4E4C-A68F-A162CCC82CF1}" presName="parTx" presStyleLbl="revTx" presStyleIdx="1" presStyleCnt="3">
        <dgm:presLayoutVars>
          <dgm:chMax val="0"/>
          <dgm:chPref val="0"/>
        </dgm:presLayoutVars>
      </dgm:prSet>
      <dgm:spPr/>
    </dgm:pt>
    <dgm:pt modelId="{06F496C0-0B72-4C38-B243-313DA9026B32}" type="pres">
      <dgm:prSet presAssocID="{45883792-3109-46A8-B550-B736A3B1B0B0}" presName="sibTrans" presStyleCnt="0"/>
      <dgm:spPr/>
    </dgm:pt>
    <dgm:pt modelId="{905CB88E-A4A6-450F-8D44-EB5CEEEC2C39}" type="pres">
      <dgm:prSet presAssocID="{AB47D366-5094-481E-81D2-323D474B22D0}" presName="compNode" presStyleCnt="0"/>
      <dgm:spPr/>
    </dgm:pt>
    <dgm:pt modelId="{0D24C18C-F6A0-46BD-881A-86DB096BC586}" type="pres">
      <dgm:prSet presAssocID="{AB47D366-5094-481E-81D2-323D474B22D0}" presName="bgRect" presStyleLbl="bgShp" presStyleIdx="2" presStyleCnt="3"/>
      <dgm:spPr/>
    </dgm:pt>
    <dgm:pt modelId="{1CD9778F-9EAD-4547-845B-DD095A433312}" type="pres">
      <dgm:prSet presAssocID="{AB47D366-5094-481E-81D2-323D474B2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1CAF4E3-2B91-4397-9059-7FB628C3B5C6}" type="pres">
      <dgm:prSet presAssocID="{AB47D366-5094-481E-81D2-323D474B22D0}" presName="spaceRect" presStyleCnt="0"/>
      <dgm:spPr/>
    </dgm:pt>
    <dgm:pt modelId="{0082AF0F-5415-4D4C-9822-BE39B4EB095D}" type="pres">
      <dgm:prSet presAssocID="{AB47D366-5094-481E-81D2-323D474B22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E98E1F-64E8-42CD-A6AF-52C736A417D7}" srcId="{37CF7D4D-60D1-4689-B1A2-86BF9B03E90B}" destId="{AB47D366-5094-481E-81D2-323D474B22D0}" srcOrd="2" destOrd="0" parTransId="{1B6AE5B9-508B-4ACF-895A-541CC2CAD295}" sibTransId="{A52D5B8B-A0A7-411D-88D3-BFE8B281B74A}"/>
    <dgm:cxn modelId="{80983837-9F56-498C-A8F0-BEC19596F8B7}" type="presOf" srcId="{D6C9B47E-B007-4E4C-A68F-A162CCC82CF1}" destId="{41812333-4A2B-46F3-84BB-E94F6CEC636E}" srcOrd="0" destOrd="0" presId="urn:microsoft.com/office/officeart/2018/2/layout/IconVerticalSolidList"/>
    <dgm:cxn modelId="{03378740-7F92-4AA5-BCB6-43EBA0E2137F}" type="presOf" srcId="{AB47D366-5094-481E-81D2-323D474B22D0}" destId="{0082AF0F-5415-4D4C-9822-BE39B4EB095D}" srcOrd="0" destOrd="0" presId="urn:microsoft.com/office/officeart/2018/2/layout/IconVerticalSolidList"/>
    <dgm:cxn modelId="{C9A01674-EADF-4C34-AE17-2C2C2D2E7B0E}" srcId="{37CF7D4D-60D1-4689-B1A2-86BF9B03E90B}" destId="{D6C9B47E-B007-4E4C-A68F-A162CCC82CF1}" srcOrd="1" destOrd="0" parTransId="{A9D55DFD-99AD-49D9-AD4F-D0E94B153C0C}" sibTransId="{45883792-3109-46A8-B550-B736A3B1B0B0}"/>
    <dgm:cxn modelId="{76981FB3-BCCF-4EE7-99D4-E7F745BDACD8}" srcId="{37CF7D4D-60D1-4689-B1A2-86BF9B03E90B}" destId="{7BCDCA34-1C72-4BB0-8C2E-5BE0F63ABE55}" srcOrd="0" destOrd="0" parTransId="{0EB5424D-0A75-4E52-912C-C91DCE11EF80}" sibTransId="{7D30E4CF-2672-40F0-A7A3-4619D1F0CA52}"/>
    <dgm:cxn modelId="{5F432CC6-4645-464F-B690-941531964925}" type="presOf" srcId="{37CF7D4D-60D1-4689-B1A2-86BF9B03E90B}" destId="{34090AA6-056E-4063-A27E-ECC8EA28B48F}" srcOrd="0" destOrd="0" presId="urn:microsoft.com/office/officeart/2018/2/layout/IconVerticalSolidList"/>
    <dgm:cxn modelId="{1880BFE6-34DD-4630-913F-A22EA8870AEB}" type="presOf" srcId="{7BCDCA34-1C72-4BB0-8C2E-5BE0F63ABE55}" destId="{2608056B-D552-4D0E-8866-0C69BB0D7F8C}" srcOrd="0" destOrd="0" presId="urn:microsoft.com/office/officeart/2018/2/layout/IconVerticalSolidList"/>
    <dgm:cxn modelId="{9FFD36DE-CD60-464E-9E57-390599F66B1C}" type="presParOf" srcId="{34090AA6-056E-4063-A27E-ECC8EA28B48F}" destId="{720F4308-5DE5-4A32-AD17-1CE9B205B713}" srcOrd="0" destOrd="0" presId="urn:microsoft.com/office/officeart/2018/2/layout/IconVerticalSolidList"/>
    <dgm:cxn modelId="{3C60E1E6-7304-4881-8C6F-699BB3D6981F}" type="presParOf" srcId="{720F4308-5DE5-4A32-AD17-1CE9B205B713}" destId="{226328AB-65C3-4FE1-8A37-BDB0FB32295A}" srcOrd="0" destOrd="0" presId="urn:microsoft.com/office/officeart/2018/2/layout/IconVerticalSolidList"/>
    <dgm:cxn modelId="{5688B986-23B4-428C-87CE-C45912DBE1C4}" type="presParOf" srcId="{720F4308-5DE5-4A32-AD17-1CE9B205B713}" destId="{B965B416-2EA6-425C-8214-76293D27BC8F}" srcOrd="1" destOrd="0" presId="urn:microsoft.com/office/officeart/2018/2/layout/IconVerticalSolidList"/>
    <dgm:cxn modelId="{F92D053B-B18C-465A-B944-F09E16AE8CCA}" type="presParOf" srcId="{720F4308-5DE5-4A32-AD17-1CE9B205B713}" destId="{C9BB25F5-DFCC-4C36-B7D6-A949EB49CAAB}" srcOrd="2" destOrd="0" presId="urn:microsoft.com/office/officeart/2018/2/layout/IconVerticalSolidList"/>
    <dgm:cxn modelId="{27E075EC-4A5D-420A-A767-8A2288AF039F}" type="presParOf" srcId="{720F4308-5DE5-4A32-AD17-1CE9B205B713}" destId="{2608056B-D552-4D0E-8866-0C69BB0D7F8C}" srcOrd="3" destOrd="0" presId="urn:microsoft.com/office/officeart/2018/2/layout/IconVerticalSolidList"/>
    <dgm:cxn modelId="{8242736D-7133-423A-8A91-724AB6F761BE}" type="presParOf" srcId="{34090AA6-056E-4063-A27E-ECC8EA28B48F}" destId="{43FDB845-9F5E-4E94-BADA-4E1E0B17BD69}" srcOrd="1" destOrd="0" presId="urn:microsoft.com/office/officeart/2018/2/layout/IconVerticalSolidList"/>
    <dgm:cxn modelId="{9E66CE0A-5304-4110-9BA5-9C52456C6B6C}" type="presParOf" srcId="{34090AA6-056E-4063-A27E-ECC8EA28B48F}" destId="{68BD354A-1D28-4891-8413-5CBED039D1B6}" srcOrd="2" destOrd="0" presId="urn:microsoft.com/office/officeart/2018/2/layout/IconVerticalSolidList"/>
    <dgm:cxn modelId="{600CD1CC-2FAF-4673-9AED-64D7973030C7}" type="presParOf" srcId="{68BD354A-1D28-4891-8413-5CBED039D1B6}" destId="{2F8EC7A2-38C6-47C0-B899-9548221F3FA1}" srcOrd="0" destOrd="0" presId="urn:microsoft.com/office/officeart/2018/2/layout/IconVerticalSolidList"/>
    <dgm:cxn modelId="{044268E9-4682-4816-B042-F0F88147C9AE}" type="presParOf" srcId="{68BD354A-1D28-4891-8413-5CBED039D1B6}" destId="{D4B71354-0999-41EA-9581-35DA0182C2C5}" srcOrd="1" destOrd="0" presId="urn:microsoft.com/office/officeart/2018/2/layout/IconVerticalSolidList"/>
    <dgm:cxn modelId="{3696082A-7604-4478-B0C8-CF564D1F5B91}" type="presParOf" srcId="{68BD354A-1D28-4891-8413-5CBED039D1B6}" destId="{53B00F6C-099B-4453-9BBE-FFE5E756117B}" srcOrd="2" destOrd="0" presId="urn:microsoft.com/office/officeart/2018/2/layout/IconVerticalSolidList"/>
    <dgm:cxn modelId="{B569E906-F60C-4ED4-9D13-57D6743C42AB}" type="presParOf" srcId="{68BD354A-1D28-4891-8413-5CBED039D1B6}" destId="{41812333-4A2B-46F3-84BB-E94F6CEC636E}" srcOrd="3" destOrd="0" presId="urn:microsoft.com/office/officeart/2018/2/layout/IconVerticalSolidList"/>
    <dgm:cxn modelId="{0A4632E3-8FA9-4940-B7C7-335A135BA481}" type="presParOf" srcId="{34090AA6-056E-4063-A27E-ECC8EA28B48F}" destId="{06F496C0-0B72-4C38-B243-313DA9026B32}" srcOrd="3" destOrd="0" presId="urn:microsoft.com/office/officeart/2018/2/layout/IconVerticalSolidList"/>
    <dgm:cxn modelId="{A696106F-CB21-4997-92ED-7A5128FF91BB}" type="presParOf" srcId="{34090AA6-056E-4063-A27E-ECC8EA28B48F}" destId="{905CB88E-A4A6-450F-8D44-EB5CEEEC2C39}" srcOrd="4" destOrd="0" presId="urn:microsoft.com/office/officeart/2018/2/layout/IconVerticalSolidList"/>
    <dgm:cxn modelId="{6BD3431D-C780-4281-A018-9B60FB688C60}" type="presParOf" srcId="{905CB88E-A4A6-450F-8D44-EB5CEEEC2C39}" destId="{0D24C18C-F6A0-46BD-881A-86DB096BC586}" srcOrd="0" destOrd="0" presId="urn:microsoft.com/office/officeart/2018/2/layout/IconVerticalSolidList"/>
    <dgm:cxn modelId="{7E85F1F7-1948-4EF6-BAD3-B34903F7B97E}" type="presParOf" srcId="{905CB88E-A4A6-450F-8D44-EB5CEEEC2C39}" destId="{1CD9778F-9EAD-4547-845B-DD095A433312}" srcOrd="1" destOrd="0" presId="urn:microsoft.com/office/officeart/2018/2/layout/IconVerticalSolidList"/>
    <dgm:cxn modelId="{6BA29085-AA3D-4609-8D8A-EC5F53852CC1}" type="presParOf" srcId="{905CB88E-A4A6-450F-8D44-EB5CEEEC2C39}" destId="{F1CAF4E3-2B91-4397-9059-7FB628C3B5C6}" srcOrd="2" destOrd="0" presId="urn:microsoft.com/office/officeart/2018/2/layout/IconVerticalSolidList"/>
    <dgm:cxn modelId="{A438E43A-9B26-40AA-9616-7804D80CA294}" type="presParOf" srcId="{905CB88E-A4A6-450F-8D44-EB5CEEEC2C39}" destId="{0082AF0F-5415-4D4C-9822-BE39B4EB09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F7D4D-60D1-4689-B1A2-86BF9B03E90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CDCA34-1C72-4BB0-8C2E-5BE0F63ABE55}">
      <dgm:prSet/>
      <dgm:spPr/>
      <dgm:t>
        <a:bodyPr/>
        <a:lstStyle/>
        <a:p>
          <a:r>
            <a:rPr lang="es-EC" dirty="0" err="1"/>
            <a:t>Important</a:t>
          </a:r>
          <a:r>
            <a:rPr lang="es-EC" dirty="0"/>
            <a:t> and </a:t>
          </a:r>
          <a:r>
            <a:rPr lang="es-EC" dirty="0" err="1"/>
            <a:t>festive</a:t>
          </a:r>
          <a:r>
            <a:rPr lang="es-EC" dirty="0"/>
            <a:t> dates</a:t>
          </a:r>
          <a:endParaRPr lang="en-US" dirty="0"/>
        </a:p>
      </dgm:t>
    </dgm:pt>
    <dgm:pt modelId="{0EB5424D-0A75-4E52-912C-C91DCE11EF80}" type="parTrans" cxnId="{76981FB3-BCCF-4EE7-99D4-E7F745BDACD8}">
      <dgm:prSet/>
      <dgm:spPr/>
      <dgm:t>
        <a:bodyPr/>
        <a:lstStyle/>
        <a:p>
          <a:endParaRPr lang="en-US"/>
        </a:p>
      </dgm:t>
    </dgm:pt>
    <dgm:pt modelId="{7D30E4CF-2672-40F0-A7A3-4619D1F0CA52}" type="sibTrans" cxnId="{76981FB3-BCCF-4EE7-99D4-E7F745BDACD8}">
      <dgm:prSet/>
      <dgm:spPr/>
      <dgm:t>
        <a:bodyPr/>
        <a:lstStyle/>
        <a:p>
          <a:endParaRPr lang="en-US"/>
        </a:p>
      </dgm:t>
    </dgm:pt>
    <dgm:pt modelId="{D6C9B47E-B007-4E4C-A68F-A162CCC82CF1}">
      <dgm:prSet/>
      <dgm:spPr/>
      <dgm:t>
        <a:bodyPr/>
        <a:lstStyle/>
        <a:p>
          <a:r>
            <a:rPr lang="es-EC" dirty="0"/>
            <a:t>True positive </a:t>
          </a:r>
          <a:r>
            <a:rPr lang="es-EC" dirty="0" err="1"/>
            <a:t>rate</a:t>
          </a:r>
          <a:r>
            <a:rPr lang="es-EC" dirty="0"/>
            <a:t> </a:t>
          </a:r>
          <a:r>
            <a:rPr lang="es-EC" dirty="0" err="1"/>
            <a:t>distinctive</a:t>
          </a:r>
          <a:endParaRPr lang="en-US" dirty="0"/>
        </a:p>
      </dgm:t>
    </dgm:pt>
    <dgm:pt modelId="{A9D55DFD-99AD-49D9-AD4F-D0E94B153C0C}" type="parTrans" cxnId="{C9A01674-EADF-4C34-AE17-2C2C2D2E7B0E}">
      <dgm:prSet/>
      <dgm:spPr/>
      <dgm:t>
        <a:bodyPr/>
        <a:lstStyle/>
        <a:p>
          <a:endParaRPr lang="en-US"/>
        </a:p>
      </dgm:t>
    </dgm:pt>
    <dgm:pt modelId="{45883792-3109-46A8-B550-B736A3B1B0B0}" type="sibTrans" cxnId="{C9A01674-EADF-4C34-AE17-2C2C2D2E7B0E}">
      <dgm:prSet/>
      <dgm:spPr/>
      <dgm:t>
        <a:bodyPr/>
        <a:lstStyle/>
        <a:p>
          <a:endParaRPr lang="en-US"/>
        </a:p>
      </dgm:t>
    </dgm:pt>
    <dgm:pt modelId="{AB47D366-5094-481E-81D2-323D474B22D0}">
      <dgm:prSet/>
      <dgm:spPr/>
      <dgm:t>
        <a:bodyPr/>
        <a:lstStyle/>
        <a:p>
          <a:r>
            <a:rPr lang="es-EC" dirty="0"/>
            <a:t>False positive </a:t>
          </a:r>
          <a:r>
            <a:rPr lang="es-EC" dirty="0" err="1"/>
            <a:t>rate</a:t>
          </a:r>
          <a:r>
            <a:rPr lang="es-EC" dirty="0"/>
            <a:t> </a:t>
          </a:r>
          <a:r>
            <a:rPr lang="es-EC" dirty="0" err="1"/>
            <a:t>not</a:t>
          </a:r>
          <a:r>
            <a:rPr lang="es-EC" dirty="0"/>
            <a:t> </a:t>
          </a:r>
          <a:r>
            <a:rPr lang="es-EC" dirty="0" err="1"/>
            <a:t>distinctive</a:t>
          </a:r>
          <a:endParaRPr lang="en-US" dirty="0"/>
        </a:p>
      </dgm:t>
    </dgm:pt>
    <dgm:pt modelId="{1B6AE5B9-508B-4ACF-895A-541CC2CAD295}" type="parTrans" cxnId="{7AE98E1F-64E8-42CD-A6AF-52C736A417D7}">
      <dgm:prSet/>
      <dgm:spPr/>
      <dgm:t>
        <a:bodyPr/>
        <a:lstStyle/>
        <a:p>
          <a:endParaRPr lang="en-US"/>
        </a:p>
      </dgm:t>
    </dgm:pt>
    <dgm:pt modelId="{A52D5B8B-A0A7-411D-88D3-BFE8B281B74A}" type="sibTrans" cxnId="{7AE98E1F-64E8-42CD-A6AF-52C736A417D7}">
      <dgm:prSet/>
      <dgm:spPr/>
      <dgm:t>
        <a:bodyPr/>
        <a:lstStyle/>
        <a:p>
          <a:endParaRPr lang="en-US"/>
        </a:p>
      </dgm:t>
    </dgm:pt>
    <dgm:pt modelId="{34090AA6-056E-4063-A27E-ECC8EA28B48F}" type="pres">
      <dgm:prSet presAssocID="{37CF7D4D-60D1-4689-B1A2-86BF9B03E90B}" presName="root" presStyleCnt="0">
        <dgm:presLayoutVars>
          <dgm:dir/>
          <dgm:resizeHandles val="exact"/>
        </dgm:presLayoutVars>
      </dgm:prSet>
      <dgm:spPr/>
    </dgm:pt>
    <dgm:pt modelId="{720F4308-5DE5-4A32-AD17-1CE9B205B713}" type="pres">
      <dgm:prSet presAssocID="{7BCDCA34-1C72-4BB0-8C2E-5BE0F63ABE55}" presName="compNode" presStyleCnt="0"/>
      <dgm:spPr/>
    </dgm:pt>
    <dgm:pt modelId="{226328AB-65C3-4FE1-8A37-BDB0FB32295A}" type="pres">
      <dgm:prSet presAssocID="{7BCDCA34-1C72-4BB0-8C2E-5BE0F63ABE55}" presName="bgRect" presStyleLbl="bgShp" presStyleIdx="0" presStyleCnt="3"/>
      <dgm:spPr/>
    </dgm:pt>
    <dgm:pt modelId="{B965B416-2EA6-425C-8214-76293D27BC8F}" type="pres">
      <dgm:prSet presAssocID="{7BCDCA34-1C72-4BB0-8C2E-5BE0F63ABE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9BB25F5-DFCC-4C36-B7D6-A949EB49CAAB}" type="pres">
      <dgm:prSet presAssocID="{7BCDCA34-1C72-4BB0-8C2E-5BE0F63ABE55}" presName="spaceRect" presStyleCnt="0"/>
      <dgm:spPr/>
    </dgm:pt>
    <dgm:pt modelId="{2608056B-D552-4D0E-8866-0C69BB0D7F8C}" type="pres">
      <dgm:prSet presAssocID="{7BCDCA34-1C72-4BB0-8C2E-5BE0F63ABE55}" presName="parTx" presStyleLbl="revTx" presStyleIdx="0" presStyleCnt="3">
        <dgm:presLayoutVars>
          <dgm:chMax val="0"/>
          <dgm:chPref val="0"/>
        </dgm:presLayoutVars>
      </dgm:prSet>
      <dgm:spPr/>
    </dgm:pt>
    <dgm:pt modelId="{43FDB845-9F5E-4E94-BADA-4E1E0B17BD69}" type="pres">
      <dgm:prSet presAssocID="{7D30E4CF-2672-40F0-A7A3-4619D1F0CA52}" presName="sibTrans" presStyleCnt="0"/>
      <dgm:spPr/>
    </dgm:pt>
    <dgm:pt modelId="{68BD354A-1D28-4891-8413-5CBED039D1B6}" type="pres">
      <dgm:prSet presAssocID="{D6C9B47E-B007-4E4C-A68F-A162CCC82CF1}" presName="compNode" presStyleCnt="0"/>
      <dgm:spPr/>
    </dgm:pt>
    <dgm:pt modelId="{2F8EC7A2-38C6-47C0-B899-9548221F3FA1}" type="pres">
      <dgm:prSet presAssocID="{D6C9B47E-B007-4E4C-A68F-A162CCC82CF1}" presName="bgRect" presStyleLbl="bgShp" presStyleIdx="1" presStyleCnt="3"/>
      <dgm:spPr/>
    </dgm:pt>
    <dgm:pt modelId="{D4B71354-0999-41EA-9581-35DA0182C2C5}" type="pres">
      <dgm:prSet presAssocID="{D6C9B47E-B007-4E4C-A68F-A162CCC82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B00F6C-099B-4453-9BBE-FFE5E756117B}" type="pres">
      <dgm:prSet presAssocID="{D6C9B47E-B007-4E4C-A68F-A162CCC82CF1}" presName="spaceRect" presStyleCnt="0"/>
      <dgm:spPr/>
    </dgm:pt>
    <dgm:pt modelId="{41812333-4A2B-46F3-84BB-E94F6CEC636E}" type="pres">
      <dgm:prSet presAssocID="{D6C9B47E-B007-4E4C-A68F-A162CCC82CF1}" presName="parTx" presStyleLbl="revTx" presStyleIdx="1" presStyleCnt="3">
        <dgm:presLayoutVars>
          <dgm:chMax val="0"/>
          <dgm:chPref val="0"/>
        </dgm:presLayoutVars>
      </dgm:prSet>
      <dgm:spPr/>
    </dgm:pt>
    <dgm:pt modelId="{06F496C0-0B72-4C38-B243-313DA9026B32}" type="pres">
      <dgm:prSet presAssocID="{45883792-3109-46A8-B550-B736A3B1B0B0}" presName="sibTrans" presStyleCnt="0"/>
      <dgm:spPr/>
    </dgm:pt>
    <dgm:pt modelId="{905CB88E-A4A6-450F-8D44-EB5CEEEC2C39}" type="pres">
      <dgm:prSet presAssocID="{AB47D366-5094-481E-81D2-323D474B22D0}" presName="compNode" presStyleCnt="0"/>
      <dgm:spPr/>
    </dgm:pt>
    <dgm:pt modelId="{0D24C18C-F6A0-46BD-881A-86DB096BC586}" type="pres">
      <dgm:prSet presAssocID="{AB47D366-5094-481E-81D2-323D474B22D0}" presName="bgRect" presStyleLbl="bgShp" presStyleIdx="2" presStyleCnt="3"/>
      <dgm:spPr/>
    </dgm:pt>
    <dgm:pt modelId="{1CD9778F-9EAD-4547-845B-DD095A433312}" type="pres">
      <dgm:prSet presAssocID="{AB47D366-5094-481E-81D2-323D474B2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1CAF4E3-2B91-4397-9059-7FB628C3B5C6}" type="pres">
      <dgm:prSet presAssocID="{AB47D366-5094-481E-81D2-323D474B22D0}" presName="spaceRect" presStyleCnt="0"/>
      <dgm:spPr/>
    </dgm:pt>
    <dgm:pt modelId="{0082AF0F-5415-4D4C-9822-BE39B4EB095D}" type="pres">
      <dgm:prSet presAssocID="{AB47D366-5094-481E-81D2-323D474B22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E98E1F-64E8-42CD-A6AF-52C736A417D7}" srcId="{37CF7D4D-60D1-4689-B1A2-86BF9B03E90B}" destId="{AB47D366-5094-481E-81D2-323D474B22D0}" srcOrd="2" destOrd="0" parTransId="{1B6AE5B9-508B-4ACF-895A-541CC2CAD295}" sibTransId="{A52D5B8B-A0A7-411D-88D3-BFE8B281B74A}"/>
    <dgm:cxn modelId="{80983837-9F56-498C-A8F0-BEC19596F8B7}" type="presOf" srcId="{D6C9B47E-B007-4E4C-A68F-A162CCC82CF1}" destId="{41812333-4A2B-46F3-84BB-E94F6CEC636E}" srcOrd="0" destOrd="0" presId="urn:microsoft.com/office/officeart/2018/2/layout/IconVerticalSolidList"/>
    <dgm:cxn modelId="{03378740-7F92-4AA5-BCB6-43EBA0E2137F}" type="presOf" srcId="{AB47D366-5094-481E-81D2-323D474B22D0}" destId="{0082AF0F-5415-4D4C-9822-BE39B4EB095D}" srcOrd="0" destOrd="0" presId="urn:microsoft.com/office/officeart/2018/2/layout/IconVerticalSolidList"/>
    <dgm:cxn modelId="{C9A01674-EADF-4C34-AE17-2C2C2D2E7B0E}" srcId="{37CF7D4D-60D1-4689-B1A2-86BF9B03E90B}" destId="{D6C9B47E-B007-4E4C-A68F-A162CCC82CF1}" srcOrd="1" destOrd="0" parTransId="{A9D55DFD-99AD-49D9-AD4F-D0E94B153C0C}" sibTransId="{45883792-3109-46A8-B550-B736A3B1B0B0}"/>
    <dgm:cxn modelId="{76981FB3-BCCF-4EE7-99D4-E7F745BDACD8}" srcId="{37CF7D4D-60D1-4689-B1A2-86BF9B03E90B}" destId="{7BCDCA34-1C72-4BB0-8C2E-5BE0F63ABE55}" srcOrd="0" destOrd="0" parTransId="{0EB5424D-0A75-4E52-912C-C91DCE11EF80}" sibTransId="{7D30E4CF-2672-40F0-A7A3-4619D1F0CA52}"/>
    <dgm:cxn modelId="{5F432CC6-4645-464F-B690-941531964925}" type="presOf" srcId="{37CF7D4D-60D1-4689-B1A2-86BF9B03E90B}" destId="{34090AA6-056E-4063-A27E-ECC8EA28B48F}" srcOrd="0" destOrd="0" presId="urn:microsoft.com/office/officeart/2018/2/layout/IconVerticalSolidList"/>
    <dgm:cxn modelId="{1880BFE6-34DD-4630-913F-A22EA8870AEB}" type="presOf" srcId="{7BCDCA34-1C72-4BB0-8C2E-5BE0F63ABE55}" destId="{2608056B-D552-4D0E-8866-0C69BB0D7F8C}" srcOrd="0" destOrd="0" presId="urn:microsoft.com/office/officeart/2018/2/layout/IconVerticalSolidList"/>
    <dgm:cxn modelId="{9FFD36DE-CD60-464E-9E57-390599F66B1C}" type="presParOf" srcId="{34090AA6-056E-4063-A27E-ECC8EA28B48F}" destId="{720F4308-5DE5-4A32-AD17-1CE9B205B713}" srcOrd="0" destOrd="0" presId="urn:microsoft.com/office/officeart/2018/2/layout/IconVerticalSolidList"/>
    <dgm:cxn modelId="{3C60E1E6-7304-4881-8C6F-699BB3D6981F}" type="presParOf" srcId="{720F4308-5DE5-4A32-AD17-1CE9B205B713}" destId="{226328AB-65C3-4FE1-8A37-BDB0FB32295A}" srcOrd="0" destOrd="0" presId="urn:microsoft.com/office/officeart/2018/2/layout/IconVerticalSolidList"/>
    <dgm:cxn modelId="{5688B986-23B4-428C-87CE-C45912DBE1C4}" type="presParOf" srcId="{720F4308-5DE5-4A32-AD17-1CE9B205B713}" destId="{B965B416-2EA6-425C-8214-76293D27BC8F}" srcOrd="1" destOrd="0" presId="urn:microsoft.com/office/officeart/2018/2/layout/IconVerticalSolidList"/>
    <dgm:cxn modelId="{F92D053B-B18C-465A-B944-F09E16AE8CCA}" type="presParOf" srcId="{720F4308-5DE5-4A32-AD17-1CE9B205B713}" destId="{C9BB25F5-DFCC-4C36-B7D6-A949EB49CAAB}" srcOrd="2" destOrd="0" presId="urn:microsoft.com/office/officeart/2018/2/layout/IconVerticalSolidList"/>
    <dgm:cxn modelId="{27E075EC-4A5D-420A-A767-8A2288AF039F}" type="presParOf" srcId="{720F4308-5DE5-4A32-AD17-1CE9B205B713}" destId="{2608056B-D552-4D0E-8866-0C69BB0D7F8C}" srcOrd="3" destOrd="0" presId="urn:microsoft.com/office/officeart/2018/2/layout/IconVerticalSolidList"/>
    <dgm:cxn modelId="{8242736D-7133-423A-8A91-724AB6F761BE}" type="presParOf" srcId="{34090AA6-056E-4063-A27E-ECC8EA28B48F}" destId="{43FDB845-9F5E-4E94-BADA-4E1E0B17BD69}" srcOrd="1" destOrd="0" presId="urn:microsoft.com/office/officeart/2018/2/layout/IconVerticalSolidList"/>
    <dgm:cxn modelId="{9E66CE0A-5304-4110-9BA5-9C52456C6B6C}" type="presParOf" srcId="{34090AA6-056E-4063-A27E-ECC8EA28B48F}" destId="{68BD354A-1D28-4891-8413-5CBED039D1B6}" srcOrd="2" destOrd="0" presId="urn:microsoft.com/office/officeart/2018/2/layout/IconVerticalSolidList"/>
    <dgm:cxn modelId="{600CD1CC-2FAF-4673-9AED-64D7973030C7}" type="presParOf" srcId="{68BD354A-1D28-4891-8413-5CBED039D1B6}" destId="{2F8EC7A2-38C6-47C0-B899-9548221F3FA1}" srcOrd="0" destOrd="0" presId="urn:microsoft.com/office/officeart/2018/2/layout/IconVerticalSolidList"/>
    <dgm:cxn modelId="{044268E9-4682-4816-B042-F0F88147C9AE}" type="presParOf" srcId="{68BD354A-1D28-4891-8413-5CBED039D1B6}" destId="{D4B71354-0999-41EA-9581-35DA0182C2C5}" srcOrd="1" destOrd="0" presId="urn:microsoft.com/office/officeart/2018/2/layout/IconVerticalSolidList"/>
    <dgm:cxn modelId="{3696082A-7604-4478-B0C8-CF564D1F5B91}" type="presParOf" srcId="{68BD354A-1D28-4891-8413-5CBED039D1B6}" destId="{53B00F6C-099B-4453-9BBE-FFE5E756117B}" srcOrd="2" destOrd="0" presId="urn:microsoft.com/office/officeart/2018/2/layout/IconVerticalSolidList"/>
    <dgm:cxn modelId="{B569E906-F60C-4ED4-9D13-57D6743C42AB}" type="presParOf" srcId="{68BD354A-1D28-4891-8413-5CBED039D1B6}" destId="{41812333-4A2B-46F3-84BB-E94F6CEC636E}" srcOrd="3" destOrd="0" presId="urn:microsoft.com/office/officeart/2018/2/layout/IconVerticalSolidList"/>
    <dgm:cxn modelId="{0A4632E3-8FA9-4940-B7C7-335A135BA481}" type="presParOf" srcId="{34090AA6-056E-4063-A27E-ECC8EA28B48F}" destId="{06F496C0-0B72-4C38-B243-313DA9026B32}" srcOrd="3" destOrd="0" presId="urn:microsoft.com/office/officeart/2018/2/layout/IconVerticalSolidList"/>
    <dgm:cxn modelId="{A696106F-CB21-4997-92ED-7A5128FF91BB}" type="presParOf" srcId="{34090AA6-056E-4063-A27E-ECC8EA28B48F}" destId="{905CB88E-A4A6-450F-8D44-EB5CEEEC2C39}" srcOrd="4" destOrd="0" presId="urn:microsoft.com/office/officeart/2018/2/layout/IconVerticalSolidList"/>
    <dgm:cxn modelId="{6BD3431D-C780-4281-A018-9B60FB688C60}" type="presParOf" srcId="{905CB88E-A4A6-450F-8D44-EB5CEEEC2C39}" destId="{0D24C18C-F6A0-46BD-881A-86DB096BC586}" srcOrd="0" destOrd="0" presId="urn:microsoft.com/office/officeart/2018/2/layout/IconVerticalSolidList"/>
    <dgm:cxn modelId="{7E85F1F7-1948-4EF6-BAD3-B34903F7B97E}" type="presParOf" srcId="{905CB88E-A4A6-450F-8D44-EB5CEEEC2C39}" destId="{1CD9778F-9EAD-4547-845B-DD095A433312}" srcOrd="1" destOrd="0" presId="urn:microsoft.com/office/officeart/2018/2/layout/IconVerticalSolidList"/>
    <dgm:cxn modelId="{6BA29085-AA3D-4609-8D8A-EC5F53852CC1}" type="presParOf" srcId="{905CB88E-A4A6-450F-8D44-EB5CEEEC2C39}" destId="{F1CAF4E3-2B91-4397-9059-7FB628C3B5C6}" srcOrd="2" destOrd="0" presId="urn:microsoft.com/office/officeart/2018/2/layout/IconVerticalSolidList"/>
    <dgm:cxn modelId="{A438E43A-9B26-40AA-9616-7804D80CA294}" type="presParOf" srcId="{905CB88E-A4A6-450F-8D44-EB5CEEEC2C39}" destId="{0082AF0F-5415-4D4C-9822-BE39B4EB09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7C523-AFB9-429C-B521-A348ADEC56FD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3944E6-A34A-4F7C-BAD6-B19F95EFBDBD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Mentions</a:t>
          </a:r>
          <a:endParaRPr lang="en-US" sz="4300" kern="1200"/>
        </a:p>
      </dsp:txBody>
      <dsp:txXfrm>
        <a:off x="369163" y="865197"/>
        <a:ext cx="2740203" cy="1701388"/>
      </dsp:txXfrm>
    </dsp:sp>
    <dsp:sp modelId="{5FDF9B73-9EE7-47CC-A9A2-E58FAB8628AA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8ACD6-8547-43A2-9617-5298A893A30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Sentiment</a:t>
          </a:r>
          <a:endParaRPr lang="en-US" sz="4300" kern="1200"/>
        </a:p>
      </dsp:txBody>
      <dsp:txXfrm>
        <a:off x="3847692" y="865197"/>
        <a:ext cx="2740203" cy="1701388"/>
      </dsp:txXfrm>
    </dsp:sp>
    <dsp:sp modelId="{5F28F0B1-4A74-46B1-B634-8FC5E0ADF6EF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40AC8-6154-44D5-A518-BF1DA72077D8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Bad Words</a:t>
          </a:r>
          <a:endParaRPr lang="en-US" sz="4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BEAAB-2B48-4018-9720-2AD5E0AAA17E}">
      <dsp:nvSpPr>
        <dsp:cNvPr id="0" name=""/>
        <dsp:cNvSpPr/>
      </dsp:nvSpPr>
      <dsp:spPr>
        <a:xfrm>
          <a:off x="314088" y="0"/>
          <a:ext cx="5885426" cy="588542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122406-FE11-4025-9BC5-4FF80D6124F2}">
      <dsp:nvSpPr>
        <dsp:cNvPr id="0" name=""/>
        <dsp:cNvSpPr/>
      </dsp:nvSpPr>
      <dsp:spPr>
        <a:xfrm>
          <a:off x="69664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/>
            <a:t>Logistic Regression</a:t>
          </a:r>
          <a:endParaRPr lang="en-US" sz="2700" kern="1200"/>
        </a:p>
      </dsp:txBody>
      <dsp:txXfrm>
        <a:off x="811562" y="497473"/>
        <a:ext cx="2124328" cy="2124328"/>
      </dsp:txXfrm>
    </dsp:sp>
    <dsp:sp modelId="{B04E7A05-117F-45CD-9958-8D5D6A8721E6}">
      <dsp:nvSpPr>
        <dsp:cNvPr id="0" name=""/>
        <dsp:cNvSpPr/>
      </dsp:nvSpPr>
      <dsp:spPr>
        <a:xfrm>
          <a:off x="346279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/>
            <a:t>Linear Regression</a:t>
          </a:r>
          <a:endParaRPr lang="en-US" sz="2700" kern="1200"/>
        </a:p>
      </dsp:txBody>
      <dsp:txXfrm>
        <a:off x="3577712" y="497473"/>
        <a:ext cx="2124328" cy="2124328"/>
      </dsp:txXfrm>
    </dsp:sp>
    <dsp:sp modelId="{AA36DF13-2785-49C0-BD9A-6AAF3131B296}">
      <dsp:nvSpPr>
        <dsp:cNvPr id="0" name=""/>
        <dsp:cNvSpPr/>
      </dsp:nvSpPr>
      <dsp:spPr>
        <a:xfrm>
          <a:off x="69664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Ridge </a:t>
          </a:r>
          <a:r>
            <a:rPr lang="es-EC" sz="2700" kern="1200" dirty="0" err="1"/>
            <a:t>Regression</a:t>
          </a:r>
          <a:endParaRPr lang="en-US" sz="2700" kern="1200" dirty="0"/>
        </a:p>
      </dsp:txBody>
      <dsp:txXfrm>
        <a:off x="811562" y="3263623"/>
        <a:ext cx="2124328" cy="2124328"/>
      </dsp:txXfrm>
    </dsp:sp>
    <dsp:sp modelId="{FDDF90B1-E10C-42E4-BBF9-830853B753A1}">
      <dsp:nvSpPr>
        <dsp:cNvPr id="0" name=""/>
        <dsp:cNvSpPr/>
      </dsp:nvSpPr>
      <dsp:spPr>
        <a:xfrm>
          <a:off x="346279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Ensemble Algorithms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2100" kern="1200" dirty="0" err="1"/>
            <a:t>Random</a:t>
          </a:r>
          <a:r>
            <a:rPr lang="es-EC" sz="2100" kern="1200" dirty="0"/>
            <a:t> Forest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Gradient Boost</a:t>
          </a:r>
        </a:p>
      </dsp:txBody>
      <dsp:txXfrm>
        <a:off x="3577712" y="3263623"/>
        <a:ext cx="2124328" cy="2124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CFB2-3913-4134-9415-746AF8C93722}">
      <dsp:nvSpPr>
        <dsp:cNvPr id="0" name=""/>
        <dsp:cNvSpPr/>
      </dsp:nvSpPr>
      <dsp:spPr>
        <a:xfrm>
          <a:off x="0" y="110606"/>
          <a:ext cx="649287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Logistic Regression</a:t>
          </a:r>
          <a:endParaRPr lang="en-US" sz="1900" kern="1200"/>
        </a:p>
      </dsp:txBody>
      <dsp:txXfrm>
        <a:off x="22246" y="132852"/>
        <a:ext cx="6448383" cy="411223"/>
      </dsp:txXfrm>
    </dsp:sp>
    <dsp:sp modelId="{C4DFD3C5-312A-4589-8285-412C86C73C6E}">
      <dsp:nvSpPr>
        <dsp:cNvPr id="0" name=""/>
        <dsp:cNvSpPr/>
      </dsp:nvSpPr>
      <dsp:spPr>
        <a:xfrm>
          <a:off x="0" y="566321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0.783333333333333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 0.783333333333333</a:t>
          </a:r>
          <a:endParaRPr lang="en-US" sz="1500" kern="1200"/>
        </a:p>
      </dsp:txBody>
      <dsp:txXfrm>
        <a:off x="0" y="566321"/>
        <a:ext cx="6492875" cy="521122"/>
      </dsp:txXfrm>
    </dsp:sp>
    <dsp:sp modelId="{A50FE496-705D-409F-A541-F4602DAF4AF1}">
      <dsp:nvSpPr>
        <dsp:cNvPr id="0" name=""/>
        <dsp:cNvSpPr/>
      </dsp:nvSpPr>
      <dsp:spPr>
        <a:xfrm>
          <a:off x="0" y="1087443"/>
          <a:ext cx="6492875" cy="4557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Linear Regression</a:t>
          </a:r>
          <a:endParaRPr lang="en-US" sz="1900" kern="1200"/>
        </a:p>
      </dsp:txBody>
      <dsp:txXfrm>
        <a:off x="22246" y="1109689"/>
        <a:ext cx="6448383" cy="411223"/>
      </dsp:txXfrm>
    </dsp:sp>
    <dsp:sp modelId="{C0192D08-C55A-43A7-A4CF-9C7AD8427FF2}">
      <dsp:nvSpPr>
        <dsp:cNvPr id="0" name=""/>
        <dsp:cNvSpPr/>
      </dsp:nvSpPr>
      <dsp:spPr>
        <a:xfrm>
          <a:off x="0" y="1543158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0.757142857142857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est:0.766666666666667</a:t>
          </a:r>
          <a:endParaRPr lang="en-US" sz="1500" kern="1200"/>
        </a:p>
      </dsp:txBody>
      <dsp:txXfrm>
        <a:off x="0" y="1543158"/>
        <a:ext cx="6492875" cy="521122"/>
      </dsp:txXfrm>
    </dsp:sp>
    <dsp:sp modelId="{1CFB7155-92CA-4B0D-8CB1-5FE74A6FD99A}">
      <dsp:nvSpPr>
        <dsp:cNvPr id="0" name=""/>
        <dsp:cNvSpPr/>
      </dsp:nvSpPr>
      <dsp:spPr>
        <a:xfrm>
          <a:off x="0" y="2064281"/>
          <a:ext cx="6492875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R</a:t>
          </a:r>
          <a:r>
            <a:rPr lang="es-ES" sz="1900" kern="1200"/>
            <a:t>idge Regression</a:t>
          </a:r>
          <a:endParaRPr lang="en-US" sz="1900" kern="1200"/>
        </a:p>
      </dsp:txBody>
      <dsp:txXfrm>
        <a:off x="22246" y="2086527"/>
        <a:ext cx="6448383" cy="411223"/>
      </dsp:txXfrm>
    </dsp:sp>
    <dsp:sp modelId="{40C9563D-5013-4EA5-B7DE-60878DCC8052}">
      <dsp:nvSpPr>
        <dsp:cNvPr id="0" name=""/>
        <dsp:cNvSpPr/>
      </dsp:nvSpPr>
      <dsp:spPr>
        <a:xfrm>
          <a:off x="0" y="2519996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raining: 0.792857142857143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 0.805555555555556</a:t>
          </a:r>
          <a:endParaRPr lang="en-US" sz="1500" kern="1200"/>
        </a:p>
      </dsp:txBody>
      <dsp:txXfrm>
        <a:off x="0" y="2519996"/>
        <a:ext cx="6492875" cy="521122"/>
      </dsp:txXfrm>
    </dsp:sp>
    <dsp:sp modelId="{7F9190FB-913C-48EE-B8A8-0551C69AA14A}">
      <dsp:nvSpPr>
        <dsp:cNvPr id="0" name=""/>
        <dsp:cNvSpPr/>
      </dsp:nvSpPr>
      <dsp:spPr>
        <a:xfrm>
          <a:off x="0" y="3041118"/>
          <a:ext cx="6492875" cy="4557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Random Forest</a:t>
          </a:r>
          <a:endParaRPr lang="en-US" sz="1900" kern="1200"/>
        </a:p>
      </dsp:txBody>
      <dsp:txXfrm>
        <a:off x="22246" y="3063364"/>
        <a:ext cx="6448383" cy="411223"/>
      </dsp:txXfrm>
    </dsp:sp>
    <dsp:sp modelId="{D65FADB4-159F-4229-AAF8-33026A54354A}">
      <dsp:nvSpPr>
        <dsp:cNvPr id="0" name=""/>
        <dsp:cNvSpPr/>
      </dsp:nvSpPr>
      <dsp:spPr>
        <a:xfrm>
          <a:off x="0" y="3496833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0.857142857142857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 dirty="0"/>
            <a:t>Test: </a:t>
          </a:r>
          <a:r>
            <a:rPr lang="es-ES" sz="1500" kern="1200" dirty="0"/>
            <a:t>0.8</a:t>
          </a:r>
          <a:endParaRPr lang="en-US" sz="1500" kern="1200" dirty="0"/>
        </a:p>
      </dsp:txBody>
      <dsp:txXfrm>
        <a:off x="0" y="3496833"/>
        <a:ext cx="6492875" cy="521122"/>
      </dsp:txXfrm>
    </dsp:sp>
    <dsp:sp modelId="{302FA4A1-2B1C-4A58-9189-CFB117B85584}">
      <dsp:nvSpPr>
        <dsp:cNvPr id="0" name=""/>
        <dsp:cNvSpPr/>
      </dsp:nvSpPr>
      <dsp:spPr>
        <a:xfrm>
          <a:off x="0" y="4017956"/>
          <a:ext cx="6492875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Gradient Boost</a:t>
          </a:r>
        </a:p>
      </dsp:txBody>
      <dsp:txXfrm>
        <a:off x="22246" y="4040202"/>
        <a:ext cx="6448383" cy="411223"/>
      </dsp:txXfrm>
    </dsp:sp>
    <dsp:sp modelId="{2CB7EDD1-635D-42FE-8184-6DDB9775137A}">
      <dsp:nvSpPr>
        <dsp:cNvPr id="0" name=""/>
        <dsp:cNvSpPr/>
      </dsp:nvSpPr>
      <dsp:spPr>
        <a:xfrm>
          <a:off x="0" y="4473671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Training: </a:t>
          </a:r>
          <a:r>
            <a:rPr lang="es-EC" sz="1500" kern="1200" dirty="0">
              <a:effectLst/>
            </a:rPr>
            <a:t>0.823809523809524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Test: </a:t>
          </a:r>
          <a:r>
            <a:rPr lang="es-EC" sz="1500" kern="1200" dirty="0">
              <a:effectLst/>
            </a:rPr>
            <a:t>0.783333333333333</a:t>
          </a:r>
          <a:endParaRPr lang="en-US" sz="1500" kern="1200" dirty="0"/>
        </a:p>
      </dsp:txBody>
      <dsp:txXfrm>
        <a:off x="0" y="4473671"/>
        <a:ext cx="6492875" cy="521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28AB-65C3-4FE1-8A37-BDB0FB3229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65B416-2EA6-425C-8214-76293D27BC8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08056B-D552-4D0E-8866-0C69BB0D7F8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Neutral Sentiment</a:t>
          </a:r>
          <a:endParaRPr lang="en-US" sz="2500" kern="1200"/>
        </a:p>
      </dsp:txBody>
      <dsp:txXfrm>
        <a:off x="1941716" y="718"/>
        <a:ext cx="4571887" cy="1681139"/>
      </dsp:txXfrm>
    </dsp:sp>
    <dsp:sp modelId="{2F8EC7A2-38C6-47C0-B899-9548221F3FA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B71354-0999-41EA-9581-35DA0182C2C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12333-4A2B-46F3-84BB-E94F6CEC636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Regression Models </a:t>
          </a:r>
          <a:r>
            <a:rPr lang="es-EC" sz="2500" kern="1200">
              <a:sym typeface="Wingdings" panose="05000000000000000000" pitchFamily="2" charset="2"/>
            </a:rPr>
            <a:t></a:t>
          </a:r>
          <a:r>
            <a:rPr lang="es-EC" sz="2500" kern="1200"/>
            <a:t> Logistic better performance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D24C18C-F6A0-46BD-881A-86DB096BC58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9778F-9EAD-4547-845B-DD095A4333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82AF0F-5415-4D4C-9822-BE39B4EB095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Ensemble Models </a:t>
          </a:r>
          <a:r>
            <a:rPr lang="es-EC" sz="2500" kern="1200">
              <a:sym typeface="Wingdings" panose="05000000000000000000" pitchFamily="2" charset="2"/>
            </a:rPr>
            <a:t></a:t>
          </a:r>
          <a:r>
            <a:rPr lang="es-EC" sz="2500" kern="1200"/>
            <a:t> Random Forest better peformance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28AB-65C3-4FE1-8A37-BDB0FB3229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65B416-2EA6-425C-8214-76293D27BC8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08056B-D552-4D0E-8866-0C69BB0D7F8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 err="1"/>
            <a:t>Important</a:t>
          </a:r>
          <a:r>
            <a:rPr lang="es-EC" sz="2500" kern="1200" dirty="0"/>
            <a:t> and </a:t>
          </a:r>
          <a:r>
            <a:rPr lang="es-EC" sz="2500" kern="1200" dirty="0" err="1"/>
            <a:t>festive</a:t>
          </a:r>
          <a:r>
            <a:rPr lang="es-EC" sz="2500" kern="1200" dirty="0"/>
            <a:t> dates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2F8EC7A2-38C6-47C0-B899-9548221F3FA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B71354-0999-41EA-9581-35DA0182C2C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12333-4A2B-46F3-84BB-E94F6CEC636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True positive </a:t>
          </a:r>
          <a:r>
            <a:rPr lang="es-EC" sz="2500" kern="1200" dirty="0" err="1"/>
            <a:t>rate</a:t>
          </a:r>
          <a:r>
            <a:rPr lang="es-EC" sz="2500" kern="1200" dirty="0"/>
            <a:t> </a:t>
          </a:r>
          <a:r>
            <a:rPr lang="es-EC" sz="2500" kern="1200" dirty="0" err="1"/>
            <a:t>distinctive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0D24C18C-F6A0-46BD-881A-86DB096BC58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9778F-9EAD-4547-845B-DD095A4333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82AF0F-5415-4D4C-9822-BE39B4EB095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False positive </a:t>
          </a:r>
          <a:r>
            <a:rPr lang="es-EC" sz="2500" kern="1200" dirty="0" err="1"/>
            <a:t>rate</a:t>
          </a:r>
          <a:r>
            <a:rPr lang="es-EC" sz="2500" kern="1200" dirty="0"/>
            <a:t> </a:t>
          </a:r>
          <a:r>
            <a:rPr lang="es-EC" sz="2500" kern="1200" dirty="0" err="1"/>
            <a:t>not</a:t>
          </a:r>
          <a:r>
            <a:rPr lang="es-EC" sz="2500" kern="1200" dirty="0"/>
            <a:t> </a:t>
          </a:r>
          <a:r>
            <a:rPr lang="es-EC" sz="2500" kern="1200" dirty="0" err="1"/>
            <a:t>distinctive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8DE44-A2C2-4EE7-BBBD-0CC1930E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58AD79-C667-46CD-8B92-230AC271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20D2E-7DCE-41CF-82C1-0341A52C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7B9A2-07CA-46F3-898E-B84FB7B2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AD5A6-6B4C-4ACB-BE6B-1713DF4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3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B38F-E3B2-4F1E-96F4-64C0BEBA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25761-5A5D-41B1-A951-5595D9D9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492C-E677-4628-83F4-D82DAD33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0FAF5-EA2D-41B2-A307-2B7D1EC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BBDAB-7FDF-43CA-8EB5-2656F46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4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A62DB2-C24A-48C8-99AC-6550B2161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87CD24-4C57-479C-860A-AC046E88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E75E0-443A-4909-A2E8-1E1F3C29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05CF8-5997-45C4-8A7A-FE2ADDA9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89785-C76C-4B30-BDA4-00F755D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1C347-6584-4282-835B-50A6A955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85F6E-4C62-43CE-BC0C-7A3C150B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A6CBB-CE5D-4706-82AE-FDDC1AE1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4F041-DC6B-46AA-97A9-6BA743A0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54EF5-6491-4D50-AAB5-69FEACF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89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BEB26-F745-48CC-B6EC-4363D91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310DA-F8FC-48F4-BCF1-A77A369B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CCE6-9532-4474-BC01-3F9AA107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19A9-73AD-4909-813B-430A9C59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BE2D9-4588-4A65-9F71-69C9AC4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8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72BE-E48C-402E-8BF0-DF495474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5F17A-BA5D-42A5-A290-C98EB796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3ECC4-A292-4295-88AA-26602B5C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8AB8D-0DEE-46B0-8206-7BF5678D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A9593-4031-41A3-9A3B-A92E8470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B22F2-B0D6-4F74-A481-04A9D413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ABE8D-737E-42A5-93C0-D0BAF841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2250F-82C0-4FDE-B71A-B51988E7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C769E-717E-4049-AD1A-497997A6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C37FCC-E31D-4291-9FD3-3D251046F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2D7BB8-AAD9-4385-97DA-BF410EFF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212F2A-8D3E-48F5-B78B-94598B41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F4DAC8-2352-46AD-89B9-D0FAB409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7F0395-8B82-4A54-A8C2-27267495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4E4B-55C7-4ED8-8D51-E5A72B99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AB3C35-6796-4B0C-823E-E555793B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10AB60-F3EA-49D2-B8D2-4479AED0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86B79-184F-4CDA-BC73-4BE9FB09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3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DD33EA-4A6F-49CD-A228-8214D99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F8931-2F63-4A54-A86B-73DCD70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B3D9B5-F372-4E5A-A60F-DE590A15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E40E0-124D-4F26-9F84-8A4277BF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E6131-2771-4E0B-9827-235D88BE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DF65C-8619-4E2D-B68B-D5B68BDB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1F9F5-94E2-4895-A0DC-B81DEB8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81F93-3298-42D2-8687-8A1306A8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57D7C6-3F0E-4A8E-A907-4E79BCAA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1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876F-0EC3-424B-86BD-EB6AEEA7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2504BB-8C54-4AFD-8EAE-B2222A360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533B30-3D45-4804-85B6-E98AD3CC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BE6D4-8ECD-4C97-841B-3DB8FFD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478F8-DFAB-4FBB-A57B-39CC718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B4266-F908-4636-9D1B-5E50611B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68DAC9-DC97-4D3F-9C2E-BEDD542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2170D-3225-4B0F-9950-FB9E6891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4ADD-1661-4435-9AF0-7DE605198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AD07D-996E-4A48-883B-D6CF20442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3CA-AD33-4AB0-BB57-5D47A06E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A806-F23D-45A9-9035-27B86F863D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6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4798-469D-4511-99D8-E401C6C3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/>
              <a:t>Detecting Toxic persons using Machine Learning</a:t>
            </a:r>
            <a:br>
              <a:rPr lang="en-US" sz="3800"/>
            </a:br>
            <a:r>
              <a:rPr lang="en-US" sz="3800"/>
              <a:t>Models in Twitter</a:t>
            </a:r>
            <a:br>
              <a:rPr lang="en-US" sz="3800"/>
            </a:br>
            <a:endParaRPr lang="es-ES" sz="3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A3825-B20F-4D49-AA82-2F16E6D8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1900" dirty="0"/>
              <a:t>Marlon Segarra</a:t>
            </a:r>
          </a:p>
          <a:p>
            <a:pPr algn="l"/>
            <a:r>
              <a:rPr lang="es-ES" sz="1900" dirty="0"/>
              <a:t>Piero Ulloa</a:t>
            </a:r>
          </a:p>
          <a:p>
            <a:pPr algn="l"/>
            <a:r>
              <a:rPr lang="es-ES" sz="1900" dirty="0"/>
              <a:t>Tahís Ahtty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toxic">
            <a:extLst>
              <a:ext uri="{FF2B5EF4-FFF2-40B4-BE49-F238E27FC236}">
                <a16:creationId xmlns:a16="http://schemas.microsoft.com/office/drawing/2014/main" id="{7F53DC77-719D-4432-A315-F0285AA8D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r="26026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90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184C1-AF09-4D75-8D3F-A448FA7E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Dataset Created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A1FC59D-4A62-4629-AF82-F69EDC75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98" y="2509911"/>
            <a:ext cx="78385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2FAD1-5D71-445A-A421-FB3BB560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Models Used</a:t>
            </a: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812F42A-B27F-46FB-A8F5-5BDAC13FD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32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6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144E74-E014-472F-82A6-B7B2CE0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EC" sz="4000">
                <a:solidFill>
                  <a:srgbClr val="FFFFFF"/>
                </a:solidFill>
              </a:rPr>
              <a:t>Accuracy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7BC62E61-D8CD-461C-815C-FDA652886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7472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8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Curves Comparison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E1C4760-25BD-4CC4-A259-A3CF9D99F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1D9D1-D779-4E78-AB73-BF922C9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B3ACC1-B3A4-41A7-9C1D-38F100591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499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14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1D9D1-D779-4E78-AB73-BF922C9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B3ACC1-B3A4-41A7-9C1D-38F100591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00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66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68C9A9-F5C2-4239-AAE5-02B1EB7E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Structure of the dataset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3F5-96B1-431A-BF94-23835882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03052"/>
            <a:ext cx="5455917" cy="22069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1D1593-2C57-4030-9802-E07DCAB22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672299"/>
            <a:ext cx="5455917" cy="1268501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13ADF-1661-4C75-A3D9-4E1E6CDE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Harmful Speech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2">
            <a:extLst>
              <a:ext uri="{FF2B5EF4-FFF2-40B4-BE49-F238E27FC236}">
                <a16:creationId xmlns:a16="http://schemas.microsoft.com/office/drawing/2014/main" id="{E2D9C61B-E71A-4D0F-82EE-7127AD436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715647"/>
            <a:ext cx="6553545" cy="54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0B6C0-D4DD-49CA-9F54-F78CCA6F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32ADA9-83D3-407C-9E06-2F41896E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8" y="775834"/>
            <a:ext cx="3631036" cy="26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27D73F-D3B1-47C3-93C8-AAC23558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47" y="849180"/>
            <a:ext cx="3647276" cy="25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1652C8-D741-4984-8117-55BD8273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87" y="780634"/>
            <a:ext cx="3647275" cy="26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E82AA-74F2-4770-ACDA-D843607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relevant terms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magen que contiene captura de pantalla, mapa&#10;&#10;Descripción generada con confianza muy alta">
            <a:extLst>
              <a:ext uri="{FF2B5EF4-FFF2-40B4-BE49-F238E27FC236}">
                <a16:creationId xmlns:a16="http://schemas.microsoft.com/office/drawing/2014/main" id="{53991ACC-5AE6-44D2-BA1B-E204AD7C3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3" t="25014" r="13923" b="3220"/>
          <a:stretch/>
        </p:blipFill>
        <p:spPr>
          <a:xfrm>
            <a:off x="5153822" y="1525685"/>
            <a:ext cx="6553545" cy="38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8F394-D100-497F-964E-D0C534E2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09B151-F8B7-48EF-9187-D7A4398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778201"/>
            <a:ext cx="6553545" cy="33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Frequency of terms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9B8AC6-A35F-44BA-8E3A-FE81ED60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21" y="492573"/>
            <a:ext cx="591034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192FE-5730-4BD6-9B67-0F912AEB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33131D-CE4C-4F0A-A539-04F38EEE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97" y="961812"/>
            <a:ext cx="499340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134C73-F2A8-4BBC-AF29-A962E39D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C" sz="4000">
                <a:solidFill>
                  <a:srgbClr val="FFFFFF"/>
                </a:solidFill>
              </a:rPr>
              <a:t>Features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ED36591-5180-462F-99F0-077E7DB45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941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260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Panorámica</PresentationFormat>
  <Paragraphs>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Detecting Toxic persons using Machine Learning Models in Twitter </vt:lpstr>
      <vt:lpstr>Structure of the dataset</vt:lpstr>
      <vt:lpstr>Harmful Speech</vt:lpstr>
      <vt:lpstr>Analysis</vt:lpstr>
      <vt:lpstr>Most relevant terms</vt:lpstr>
      <vt:lpstr>Wordcloud</vt:lpstr>
      <vt:lpstr>Frequency of terms</vt:lpstr>
      <vt:lpstr>Sentiment Analysis</vt:lpstr>
      <vt:lpstr>Features</vt:lpstr>
      <vt:lpstr>New Dataset Created</vt:lpstr>
      <vt:lpstr>Models Used</vt:lpstr>
      <vt:lpstr>Accuracy</vt:lpstr>
      <vt:lpstr>ROC Curves Comparison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Toxic persons using Machine Learning Models in Twitter </dc:title>
  <dc:creator>Marlon Segarra</dc:creator>
  <cp:lastModifiedBy>Marlon Segarra</cp:lastModifiedBy>
  <cp:revision>1</cp:revision>
  <dcterms:created xsi:type="dcterms:W3CDTF">2019-02-08T04:30:31Z</dcterms:created>
  <dcterms:modified xsi:type="dcterms:W3CDTF">2019-02-08T04:30:59Z</dcterms:modified>
</cp:coreProperties>
</file>