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323" r:id="rId3"/>
    <p:sldId id="324" r:id="rId4"/>
    <p:sldId id="325" r:id="rId5"/>
    <p:sldId id="326" r:id="rId6"/>
    <p:sldId id="331" r:id="rId7"/>
    <p:sldId id="332" r:id="rId8"/>
    <p:sldId id="333" r:id="rId9"/>
    <p:sldId id="327" r:id="rId10"/>
    <p:sldId id="334" r:id="rId11"/>
    <p:sldId id="336" r:id="rId12"/>
    <p:sldId id="337" r:id="rId13"/>
    <p:sldId id="338" r:id="rId14"/>
    <p:sldId id="335" r:id="rId15"/>
    <p:sldId id="328" r:id="rId16"/>
    <p:sldId id="350" r:id="rId17"/>
    <p:sldId id="349" r:id="rId18"/>
    <p:sldId id="339" r:id="rId19"/>
    <p:sldId id="351" r:id="rId20"/>
    <p:sldId id="352" r:id="rId21"/>
    <p:sldId id="329" r:id="rId22"/>
    <p:sldId id="344" r:id="rId23"/>
    <p:sldId id="343" r:id="rId24"/>
    <p:sldId id="345" r:id="rId25"/>
    <p:sldId id="346" r:id="rId26"/>
    <p:sldId id="347" r:id="rId27"/>
    <p:sldId id="330" r:id="rId28"/>
    <p:sldId id="348"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gun Vagun" initials="VV" lastIdx="1" clrIdx="0">
    <p:extLst>
      <p:ext uri="{19B8F6BF-5375-455C-9EA6-DF929625EA0E}">
        <p15:presenceInfo xmlns:p15="http://schemas.microsoft.com/office/powerpoint/2012/main" userId="2eec6f31438e12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CA890"/>
    <a:srgbClr val="66676C"/>
    <a:srgbClr val="B1172E"/>
    <a:srgbClr val="FEF19F"/>
    <a:srgbClr val="FEF6B0"/>
    <a:srgbClr val="FDD195"/>
    <a:srgbClr val="F7BE5D"/>
    <a:srgbClr val="F59945"/>
    <a:srgbClr val="EF902A"/>
    <a:srgbClr val="8AA3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6" autoAdjust="0"/>
    <p:restoredTop sz="96318" autoAdjust="0"/>
  </p:normalViewPr>
  <p:slideViewPr>
    <p:cSldViewPr snapToGrid="0">
      <p:cViewPr varScale="1">
        <p:scale>
          <a:sx n="115" d="100"/>
          <a:sy n="115" d="100"/>
        </p:scale>
        <p:origin x="7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2020/6/7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extLst>
      <p:ext uri="{BB962C8B-B14F-4D97-AF65-F5344CB8AC3E}">
        <p14:creationId xmlns:p14="http://schemas.microsoft.com/office/powerpoint/2010/main" val="2003606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extLst>
      <p:ext uri="{BB962C8B-B14F-4D97-AF65-F5344CB8AC3E}">
        <p14:creationId xmlns:p14="http://schemas.microsoft.com/office/powerpoint/2010/main" val="1138257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extLst>
      <p:ext uri="{BB962C8B-B14F-4D97-AF65-F5344CB8AC3E}">
        <p14:creationId xmlns:p14="http://schemas.microsoft.com/office/powerpoint/2010/main" val="129509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11</a:t>
            </a:fld>
            <a:endParaRPr lang="zh-CN" altLang="en-US"/>
          </a:p>
        </p:txBody>
      </p:sp>
    </p:spTree>
    <p:extLst>
      <p:ext uri="{BB962C8B-B14F-4D97-AF65-F5344CB8AC3E}">
        <p14:creationId xmlns:p14="http://schemas.microsoft.com/office/powerpoint/2010/main" val="4109735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12</a:t>
            </a:fld>
            <a:endParaRPr lang="zh-CN" altLang="en-US"/>
          </a:p>
        </p:txBody>
      </p:sp>
    </p:spTree>
    <p:extLst>
      <p:ext uri="{BB962C8B-B14F-4D97-AF65-F5344CB8AC3E}">
        <p14:creationId xmlns:p14="http://schemas.microsoft.com/office/powerpoint/2010/main" val="157478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13</a:t>
            </a:fld>
            <a:endParaRPr lang="zh-CN" altLang="en-US"/>
          </a:p>
        </p:txBody>
      </p:sp>
    </p:spTree>
    <p:extLst>
      <p:ext uri="{BB962C8B-B14F-4D97-AF65-F5344CB8AC3E}">
        <p14:creationId xmlns:p14="http://schemas.microsoft.com/office/powerpoint/2010/main" val="4160185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14</a:t>
            </a:fld>
            <a:endParaRPr lang="zh-CN" altLang="en-US"/>
          </a:p>
        </p:txBody>
      </p:sp>
    </p:spTree>
    <p:extLst>
      <p:ext uri="{BB962C8B-B14F-4D97-AF65-F5344CB8AC3E}">
        <p14:creationId xmlns:p14="http://schemas.microsoft.com/office/powerpoint/2010/main" val="1958406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15</a:t>
            </a:fld>
            <a:endParaRPr lang="zh-CN" altLang="en-US"/>
          </a:p>
        </p:txBody>
      </p:sp>
    </p:spTree>
    <p:extLst>
      <p:ext uri="{BB962C8B-B14F-4D97-AF65-F5344CB8AC3E}">
        <p14:creationId xmlns:p14="http://schemas.microsoft.com/office/powerpoint/2010/main" val="321328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16</a:t>
            </a:fld>
            <a:endParaRPr lang="zh-CN" altLang="en-US"/>
          </a:p>
        </p:txBody>
      </p:sp>
    </p:spTree>
    <p:extLst>
      <p:ext uri="{BB962C8B-B14F-4D97-AF65-F5344CB8AC3E}">
        <p14:creationId xmlns:p14="http://schemas.microsoft.com/office/powerpoint/2010/main" val="2184024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17</a:t>
            </a:fld>
            <a:endParaRPr lang="zh-CN" altLang="en-US"/>
          </a:p>
        </p:txBody>
      </p:sp>
    </p:spTree>
    <p:extLst>
      <p:ext uri="{BB962C8B-B14F-4D97-AF65-F5344CB8AC3E}">
        <p14:creationId xmlns:p14="http://schemas.microsoft.com/office/powerpoint/2010/main" val="1864928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18</a:t>
            </a:fld>
            <a:endParaRPr lang="zh-CN" altLang="en-US"/>
          </a:p>
        </p:txBody>
      </p:sp>
    </p:spTree>
    <p:extLst>
      <p:ext uri="{BB962C8B-B14F-4D97-AF65-F5344CB8AC3E}">
        <p14:creationId xmlns:p14="http://schemas.microsoft.com/office/powerpoint/2010/main" val="4176839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19</a:t>
            </a:fld>
            <a:endParaRPr lang="zh-CN" altLang="en-US"/>
          </a:p>
        </p:txBody>
      </p:sp>
    </p:spTree>
    <p:extLst>
      <p:ext uri="{BB962C8B-B14F-4D97-AF65-F5344CB8AC3E}">
        <p14:creationId xmlns:p14="http://schemas.microsoft.com/office/powerpoint/2010/main" val="2220566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extLst>
      <p:ext uri="{BB962C8B-B14F-4D97-AF65-F5344CB8AC3E}">
        <p14:creationId xmlns:p14="http://schemas.microsoft.com/office/powerpoint/2010/main" val="2175004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20</a:t>
            </a:fld>
            <a:endParaRPr lang="zh-CN" altLang="en-US"/>
          </a:p>
        </p:txBody>
      </p:sp>
    </p:spTree>
    <p:extLst>
      <p:ext uri="{BB962C8B-B14F-4D97-AF65-F5344CB8AC3E}">
        <p14:creationId xmlns:p14="http://schemas.microsoft.com/office/powerpoint/2010/main" val="3331770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21</a:t>
            </a:fld>
            <a:endParaRPr lang="zh-CN" altLang="en-US"/>
          </a:p>
        </p:txBody>
      </p:sp>
    </p:spTree>
    <p:extLst>
      <p:ext uri="{BB962C8B-B14F-4D97-AF65-F5344CB8AC3E}">
        <p14:creationId xmlns:p14="http://schemas.microsoft.com/office/powerpoint/2010/main" val="3587874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22</a:t>
            </a:fld>
            <a:endParaRPr lang="zh-CN" altLang="en-US"/>
          </a:p>
        </p:txBody>
      </p:sp>
    </p:spTree>
    <p:extLst>
      <p:ext uri="{BB962C8B-B14F-4D97-AF65-F5344CB8AC3E}">
        <p14:creationId xmlns:p14="http://schemas.microsoft.com/office/powerpoint/2010/main" val="1149394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23</a:t>
            </a:fld>
            <a:endParaRPr lang="zh-CN" altLang="en-US"/>
          </a:p>
        </p:txBody>
      </p:sp>
    </p:spTree>
    <p:extLst>
      <p:ext uri="{BB962C8B-B14F-4D97-AF65-F5344CB8AC3E}">
        <p14:creationId xmlns:p14="http://schemas.microsoft.com/office/powerpoint/2010/main" val="2567011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24</a:t>
            </a:fld>
            <a:endParaRPr lang="zh-CN" altLang="en-US"/>
          </a:p>
        </p:txBody>
      </p:sp>
    </p:spTree>
    <p:extLst>
      <p:ext uri="{BB962C8B-B14F-4D97-AF65-F5344CB8AC3E}">
        <p14:creationId xmlns:p14="http://schemas.microsoft.com/office/powerpoint/2010/main" val="21952312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25</a:t>
            </a:fld>
            <a:endParaRPr lang="zh-CN" altLang="en-US"/>
          </a:p>
        </p:txBody>
      </p:sp>
    </p:spTree>
    <p:extLst>
      <p:ext uri="{BB962C8B-B14F-4D97-AF65-F5344CB8AC3E}">
        <p14:creationId xmlns:p14="http://schemas.microsoft.com/office/powerpoint/2010/main" val="31938833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26</a:t>
            </a:fld>
            <a:endParaRPr lang="zh-CN" altLang="en-US"/>
          </a:p>
        </p:txBody>
      </p:sp>
    </p:spTree>
    <p:extLst>
      <p:ext uri="{BB962C8B-B14F-4D97-AF65-F5344CB8AC3E}">
        <p14:creationId xmlns:p14="http://schemas.microsoft.com/office/powerpoint/2010/main" val="2409385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27</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030415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extLst>
      <p:ext uri="{BB962C8B-B14F-4D97-AF65-F5344CB8AC3E}">
        <p14:creationId xmlns:p14="http://schemas.microsoft.com/office/powerpoint/2010/main" val="1043301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extLst>
      <p:ext uri="{BB962C8B-B14F-4D97-AF65-F5344CB8AC3E}">
        <p14:creationId xmlns:p14="http://schemas.microsoft.com/office/powerpoint/2010/main" val="1520389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5</a:t>
            </a:fld>
            <a:endParaRPr lang="zh-CN" altLang="en-US"/>
          </a:p>
        </p:txBody>
      </p:sp>
    </p:spTree>
    <p:extLst>
      <p:ext uri="{BB962C8B-B14F-4D97-AF65-F5344CB8AC3E}">
        <p14:creationId xmlns:p14="http://schemas.microsoft.com/office/powerpoint/2010/main" val="3105880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extLst>
      <p:ext uri="{BB962C8B-B14F-4D97-AF65-F5344CB8AC3E}">
        <p14:creationId xmlns:p14="http://schemas.microsoft.com/office/powerpoint/2010/main" val="1348234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extLst>
      <p:ext uri="{BB962C8B-B14F-4D97-AF65-F5344CB8AC3E}">
        <p14:creationId xmlns:p14="http://schemas.microsoft.com/office/powerpoint/2010/main" val="1418347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extLst>
      <p:ext uri="{BB962C8B-B14F-4D97-AF65-F5344CB8AC3E}">
        <p14:creationId xmlns:p14="http://schemas.microsoft.com/office/powerpoint/2010/main" val="740341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9</a:t>
            </a:fld>
            <a:endParaRPr lang="zh-CN" altLang="en-US"/>
          </a:p>
        </p:txBody>
      </p:sp>
    </p:spTree>
    <p:extLst>
      <p:ext uri="{BB962C8B-B14F-4D97-AF65-F5344CB8AC3E}">
        <p14:creationId xmlns:p14="http://schemas.microsoft.com/office/powerpoint/2010/main" val="1166567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0607A-EB09-4464-B9F9-BBAE9FEA899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884A62-FE00-4E3D-ADA0-E22F86BE8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D06559F-931E-4C1C-BAA3-CE3BB96CAAE2}"/>
              </a:ext>
            </a:extLst>
          </p:cNvPr>
          <p:cNvSpPr>
            <a:spLocks noGrp="1"/>
          </p:cNvSpPr>
          <p:nvPr>
            <p:ph type="dt" sz="half" idx="10"/>
          </p:nvPr>
        </p:nvSpPr>
        <p:spPr/>
        <p:txBody>
          <a:bodyPr/>
          <a:lstStyle/>
          <a:p>
            <a:fld id="{EE4C556E-D11A-48D7-81C0-B1B5323EC136}" type="datetimeFigureOut">
              <a:rPr lang="zh-CN" altLang="en-US" smtClean="0"/>
              <a:t>2020/6/7</a:t>
            </a:fld>
            <a:endParaRPr lang="zh-CN" altLang="en-US"/>
          </a:p>
        </p:txBody>
      </p:sp>
      <p:sp>
        <p:nvSpPr>
          <p:cNvPr id="5" name="页脚占位符 4">
            <a:extLst>
              <a:ext uri="{FF2B5EF4-FFF2-40B4-BE49-F238E27FC236}">
                <a16:creationId xmlns:a16="http://schemas.microsoft.com/office/drawing/2014/main" id="{010C8357-4EE7-434F-8F1D-EB72F50A22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63E9BA-C35D-4623-8AEC-12CBA17658E0}"/>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283912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81F35A-5862-461C-A776-246D30F82EF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FAA2EDF-8154-4C55-8E92-834173DDF78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806EFA-9976-4A7A-810D-76C7047B74B1}"/>
              </a:ext>
            </a:extLst>
          </p:cNvPr>
          <p:cNvSpPr>
            <a:spLocks noGrp="1"/>
          </p:cNvSpPr>
          <p:nvPr>
            <p:ph type="dt" sz="half" idx="10"/>
          </p:nvPr>
        </p:nvSpPr>
        <p:spPr/>
        <p:txBody>
          <a:bodyPr/>
          <a:lstStyle/>
          <a:p>
            <a:fld id="{EE4C556E-D11A-48D7-81C0-B1B5323EC136}" type="datetimeFigureOut">
              <a:rPr lang="zh-CN" altLang="en-US" smtClean="0"/>
              <a:t>2020/6/7</a:t>
            </a:fld>
            <a:endParaRPr lang="zh-CN" altLang="en-US"/>
          </a:p>
        </p:txBody>
      </p:sp>
      <p:sp>
        <p:nvSpPr>
          <p:cNvPr id="5" name="页脚占位符 4">
            <a:extLst>
              <a:ext uri="{FF2B5EF4-FFF2-40B4-BE49-F238E27FC236}">
                <a16:creationId xmlns:a16="http://schemas.microsoft.com/office/drawing/2014/main" id="{428A798A-BE9A-4072-A93C-D1D1E20307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DD673F-0533-4515-9B56-B753621D6232}"/>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96250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9D47182-1EDE-4FA1-B130-E58222460D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E14DC1-ED6B-47BE-A195-B8D73B1D8BD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C965E7-1B02-43B7-BFDC-37294AFC8E7E}"/>
              </a:ext>
            </a:extLst>
          </p:cNvPr>
          <p:cNvSpPr>
            <a:spLocks noGrp="1"/>
          </p:cNvSpPr>
          <p:nvPr>
            <p:ph type="dt" sz="half" idx="10"/>
          </p:nvPr>
        </p:nvSpPr>
        <p:spPr/>
        <p:txBody>
          <a:bodyPr/>
          <a:lstStyle/>
          <a:p>
            <a:fld id="{EE4C556E-D11A-48D7-81C0-B1B5323EC136}" type="datetimeFigureOut">
              <a:rPr lang="zh-CN" altLang="en-US" smtClean="0"/>
              <a:t>2020/6/7</a:t>
            </a:fld>
            <a:endParaRPr lang="zh-CN" altLang="en-US"/>
          </a:p>
        </p:txBody>
      </p:sp>
      <p:sp>
        <p:nvSpPr>
          <p:cNvPr id="5" name="页脚占位符 4">
            <a:extLst>
              <a:ext uri="{FF2B5EF4-FFF2-40B4-BE49-F238E27FC236}">
                <a16:creationId xmlns:a16="http://schemas.microsoft.com/office/drawing/2014/main" id="{1C516B03-A310-4DD8-90FD-D6C9AA68EC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74A88E-0943-4A05-8AAD-3E4E90A9726C}"/>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4143062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2576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348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93057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80593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2020/6/7</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06976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2020/6/7</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149257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2020/6/7</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393054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61474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61D68-9D60-45C1-84CF-8694F122A0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A4BDC1-FF73-432D-AC47-8EEEC5E0921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CF9B87-024B-4A06-BA78-956CBBDA0354}"/>
              </a:ext>
            </a:extLst>
          </p:cNvPr>
          <p:cNvSpPr>
            <a:spLocks noGrp="1"/>
          </p:cNvSpPr>
          <p:nvPr>
            <p:ph type="dt" sz="half" idx="10"/>
          </p:nvPr>
        </p:nvSpPr>
        <p:spPr/>
        <p:txBody>
          <a:bodyPr/>
          <a:lstStyle/>
          <a:p>
            <a:fld id="{EE4C556E-D11A-48D7-81C0-B1B5323EC136}" type="datetimeFigureOut">
              <a:rPr lang="zh-CN" altLang="en-US" smtClean="0"/>
              <a:t>2020/6/7</a:t>
            </a:fld>
            <a:endParaRPr lang="zh-CN" altLang="en-US"/>
          </a:p>
        </p:txBody>
      </p:sp>
      <p:sp>
        <p:nvSpPr>
          <p:cNvPr id="5" name="页脚占位符 4">
            <a:extLst>
              <a:ext uri="{FF2B5EF4-FFF2-40B4-BE49-F238E27FC236}">
                <a16:creationId xmlns:a16="http://schemas.microsoft.com/office/drawing/2014/main" id="{6157915F-D67C-484A-9A5C-333C71D199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8CB9FE-E585-479C-9939-C1DF8EC97B1F}"/>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8461448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576658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108941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984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C1372-734A-4296-9FB4-2B237227A9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2504FB-3962-4ABB-8F21-3B1297384B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873F61E-C842-45A9-9C07-EC60B6A6DBA4}"/>
              </a:ext>
            </a:extLst>
          </p:cNvPr>
          <p:cNvSpPr>
            <a:spLocks noGrp="1"/>
          </p:cNvSpPr>
          <p:nvPr>
            <p:ph type="dt" sz="half" idx="10"/>
          </p:nvPr>
        </p:nvSpPr>
        <p:spPr/>
        <p:txBody>
          <a:bodyPr/>
          <a:lstStyle/>
          <a:p>
            <a:fld id="{EE4C556E-D11A-48D7-81C0-B1B5323EC136}" type="datetimeFigureOut">
              <a:rPr lang="zh-CN" altLang="en-US" smtClean="0"/>
              <a:t>2020/6/7</a:t>
            </a:fld>
            <a:endParaRPr lang="zh-CN" altLang="en-US"/>
          </a:p>
        </p:txBody>
      </p:sp>
      <p:sp>
        <p:nvSpPr>
          <p:cNvPr id="5" name="页脚占位符 4">
            <a:extLst>
              <a:ext uri="{FF2B5EF4-FFF2-40B4-BE49-F238E27FC236}">
                <a16:creationId xmlns:a16="http://schemas.microsoft.com/office/drawing/2014/main" id="{C4C42772-006F-42F3-A53C-D6F9334C56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E654AF-4882-4FA1-A3C1-F88A71FB25A7}"/>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75327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E3B72-32AE-40DB-856E-1F79DC1CCF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6AB566-0A02-47B8-B36A-57903E92C82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F0B06DF-2A5D-49B6-940D-1C73553E32B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1D9A042-4577-4206-93A8-735631107E03}"/>
              </a:ext>
            </a:extLst>
          </p:cNvPr>
          <p:cNvSpPr>
            <a:spLocks noGrp="1"/>
          </p:cNvSpPr>
          <p:nvPr>
            <p:ph type="dt" sz="half" idx="10"/>
          </p:nvPr>
        </p:nvSpPr>
        <p:spPr/>
        <p:txBody>
          <a:bodyPr/>
          <a:lstStyle/>
          <a:p>
            <a:fld id="{EE4C556E-D11A-48D7-81C0-B1B5323EC136}" type="datetimeFigureOut">
              <a:rPr lang="zh-CN" altLang="en-US" smtClean="0"/>
              <a:t>2020/6/7</a:t>
            </a:fld>
            <a:endParaRPr lang="zh-CN" altLang="en-US"/>
          </a:p>
        </p:txBody>
      </p:sp>
      <p:sp>
        <p:nvSpPr>
          <p:cNvPr id="6" name="页脚占位符 5">
            <a:extLst>
              <a:ext uri="{FF2B5EF4-FFF2-40B4-BE49-F238E27FC236}">
                <a16:creationId xmlns:a16="http://schemas.microsoft.com/office/drawing/2014/main" id="{51D834B9-AC17-4E4F-9973-2C6080B73C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C0070B-569D-4FDB-83D2-2831B39FBD88}"/>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86945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A247E-FC99-4DEE-9659-A61E58CA1A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7EFF825-A106-4C43-96EC-00D9D7D29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2506D75-1984-4130-BBE1-66A0B2075AD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05EF971-1A5F-4FCD-A849-5068EEBFA0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74A3C7F-A504-486F-AC52-BAFC7D2EE70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CF8FD0D-2A45-42AA-9F3A-D4BBA2C3F372}"/>
              </a:ext>
            </a:extLst>
          </p:cNvPr>
          <p:cNvSpPr>
            <a:spLocks noGrp="1"/>
          </p:cNvSpPr>
          <p:nvPr>
            <p:ph type="dt" sz="half" idx="10"/>
          </p:nvPr>
        </p:nvSpPr>
        <p:spPr/>
        <p:txBody>
          <a:bodyPr/>
          <a:lstStyle/>
          <a:p>
            <a:fld id="{EE4C556E-D11A-48D7-81C0-B1B5323EC136}" type="datetimeFigureOut">
              <a:rPr lang="zh-CN" altLang="en-US" smtClean="0"/>
              <a:t>2020/6/7</a:t>
            </a:fld>
            <a:endParaRPr lang="zh-CN" altLang="en-US"/>
          </a:p>
        </p:txBody>
      </p:sp>
      <p:sp>
        <p:nvSpPr>
          <p:cNvPr id="8" name="页脚占位符 7">
            <a:extLst>
              <a:ext uri="{FF2B5EF4-FFF2-40B4-BE49-F238E27FC236}">
                <a16:creationId xmlns:a16="http://schemas.microsoft.com/office/drawing/2014/main" id="{CE9B8A7F-BFA8-4329-AFC8-89D05783C6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2C94869-7BF3-4FFD-812C-03E8CEB5C852}"/>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32926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CC1BC-64C9-4962-A764-37E770FBC6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638FC6B-45DE-432B-B145-F8D8AB2AC5BB}"/>
              </a:ext>
            </a:extLst>
          </p:cNvPr>
          <p:cNvSpPr>
            <a:spLocks noGrp="1"/>
          </p:cNvSpPr>
          <p:nvPr>
            <p:ph type="dt" sz="half" idx="10"/>
          </p:nvPr>
        </p:nvSpPr>
        <p:spPr/>
        <p:txBody>
          <a:bodyPr/>
          <a:lstStyle/>
          <a:p>
            <a:fld id="{EE4C556E-D11A-48D7-81C0-B1B5323EC136}" type="datetimeFigureOut">
              <a:rPr lang="zh-CN" altLang="en-US" smtClean="0"/>
              <a:t>2020/6/7</a:t>
            </a:fld>
            <a:endParaRPr lang="zh-CN" altLang="en-US"/>
          </a:p>
        </p:txBody>
      </p:sp>
      <p:sp>
        <p:nvSpPr>
          <p:cNvPr id="4" name="页脚占位符 3">
            <a:extLst>
              <a:ext uri="{FF2B5EF4-FFF2-40B4-BE49-F238E27FC236}">
                <a16:creationId xmlns:a16="http://schemas.microsoft.com/office/drawing/2014/main" id="{E413F784-0D7C-43D2-A802-629BA7317F6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781AAF-B2A9-4052-BD38-326FE4C13E14}"/>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178845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5BCC6E6-411E-4830-BEE1-1A626801803D}"/>
              </a:ext>
            </a:extLst>
          </p:cNvPr>
          <p:cNvSpPr>
            <a:spLocks noGrp="1"/>
          </p:cNvSpPr>
          <p:nvPr>
            <p:ph type="dt" sz="half" idx="10"/>
          </p:nvPr>
        </p:nvSpPr>
        <p:spPr/>
        <p:txBody>
          <a:bodyPr/>
          <a:lstStyle/>
          <a:p>
            <a:fld id="{EE4C556E-D11A-48D7-81C0-B1B5323EC136}" type="datetimeFigureOut">
              <a:rPr lang="zh-CN" altLang="en-US" smtClean="0"/>
              <a:t>2020/6/7</a:t>
            </a:fld>
            <a:endParaRPr lang="zh-CN" altLang="en-US"/>
          </a:p>
        </p:txBody>
      </p:sp>
      <p:sp>
        <p:nvSpPr>
          <p:cNvPr id="3" name="页脚占位符 2">
            <a:extLst>
              <a:ext uri="{FF2B5EF4-FFF2-40B4-BE49-F238E27FC236}">
                <a16:creationId xmlns:a16="http://schemas.microsoft.com/office/drawing/2014/main" id="{FF4BA76C-B531-4C6F-850E-214EA4DF328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662A71-4ED7-4C0E-AF3B-EACBFA4681E4}"/>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27726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B54FA-E333-4D04-A18F-7D50B83F6B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72AD769-544A-47A1-A306-AEDAED293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8514AB2-F4D7-4383-B3E7-D0F716378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5D2DB71-2A42-4C00-9449-CA0DA297B2F2}"/>
              </a:ext>
            </a:extLst>
          </p:cNvPr>
          <p:cNvSpPr>
            <a:spLocks noGrp="1"/>
          </p:cNvSpPr>
          <p:nvPr>
            <p:ph type="dt" sz="half" idx="10"/>
          </p:nvPr>
        </p:nvSpPr>
        <p:spPr/>
        <p:txBody>
          <a:bodyPr/>
          <a:lstStyle/>
          <a:p>
            <a:fld id="{EE4C556E-D11A-48D7-81C0-B1B5323EC136}" type="datetimeFigureOut">
              <a:rPr lang="zh-CN" altLang="en-US" smtClean="0"/>
              <a:t>2020/6/7</a:t>
            </a:fld>
            <a:endParaRPr lang="zh-CN" altLang="en-US"/>
          </a:p>
        </p:txBody>
      </p:sp>
      <p:sp>
        <p:nvSpPr>
          <p:cNvPr id="6" name="页脚占位符 5">
            <a:extLst>
              <a:ext uri="{FF2B5EF4-FFF2-40B4-BE49-F238E27FC236}">
                <a16:creationId xmlns:a16="http://schemas.microsoft.com/office/drawing/2014/main" id="{ADC5D84D-5127-4599-9769-61D2E69557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5A3411-124D-4AEE-9E12-7E3048799D7A}"/>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583435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113AC-DF3C-45F8-8376-712B7F9BF2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9E7EF9C-8988-4176-8DA2-5346BDB81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872ECB9-BC6A-47B2-9484-877938926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C7DA26D-1083-4E20-8433-3EACB78127E1}"/>
              </a:ext>
            </a:extLst>
          </p:cNvPr>
          <p:cNvSpPr>
            <a:spLocks noGrp="1"/>
          </p:cNvSpPr>
          <p:nvPr>
            <p:ph type="dt" sz="half" idx="10"/>
          </p:nvPr>
        </p:nvSpPr>
        <p:spPr/>
        <p:txBody>
          <a:bodyPr/>
          <a:lstStyle/>
          <a:p>
            <a:fld id="{EE4C556E-D11A-48D7-81C0-B1B5323EC136}" type="datetimeFigureOut">
              <a:rPr lang="zh-CN" altLang="en-US" smtClean="0"/>
              <a:t>2020/6/7</a:t>
            </a:fld>
            <a:endParaRPr lang="zh-CN" altLang="en-US"/>
          </a:p>
        </p:txBody>
      </p:sp>
      <p:sp>
        <p:nvSpPr>
          <p:cNvPr id="6" name="页脚占位符 5">
            <a:extLst>
              <a:ext uri="{FF2B5EF4-FFF2-40B4-BE49-F238E27FC236}">
                <a16:creationId xmlns:a16="http://schemas.microsoft.com/office/drawing/2014/main" id="{D8488704-F74A-430C-9177-1F6D513384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EC994E-AAE0-4342-820B-14F521FAD6DD}"/>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7282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A2F3B47-B08B-4181-88A1-0D61C596FF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9D1A009-55AC-40B1-BECE-C8E17CE74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4A7723-30C6-41D1-B39D-85DF3D399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2020/6/7</a:t>
            </a:fld>
            <a:endParaRPr lang="zh-CN" altLang="en-US"/>
          </a:p>
        </p:txBody>
      </p:sp>
      <p:sp>
        <p:nvSpPr>
          <p:cNvPr id="5" name="页脚占位符 4">
            <a:extLst>
              <a:ext uri="{FF2B5EF4-FFF2-40B4-BE49-F238E27FC236}">
                <a16:creationId xmlns:a16="http://schemas.microsoft.com/office/drawing/2014/main" id="{A16D8014-D4F0-4B30-B629-8D6D50AFB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F5A88B7-1EF5-48FA-988D-161EF7D697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815638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2020/6/7</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92761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7.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53F84F8D-DD2D-47F0-B9CB-4282BFFBE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8" name="组合 7">
            <a:extLst>
              <a:ext uri="{FF2B5EF4-FFF2-40B4-BE49-F238E27FC236}">
                <a16:creationId xmlns:a16="http://schemas.microsoft.com/office/drawing/2014/main" id="{9B47FC7D-B29A-4982-ACBE-B9BA4950977D}"/>
              </a:ext>
            </a:extLst>
          </p:cNvPr>
          <p:cNvGrpSpPr/>
          <p:nvPr/>
        </p:nvGrpSpPr>
        <p:grpSpPr>
          <a:xfrm>
            <a:off x="2586037" y="1695067"/>
            <a:ext cx="5657851" cy="4244193"/>
            <a:chOff x="5572123" y="1172330"/>
            <a:chExt cx="4638737" cy="3479714"/>
          </a:xfrm>
        </p:grpSpPr>
        <p:sp>
          <p:nvSpPr>
            <p:cNvPr id="6" name="矩形 5">
              <a:extLst>
                <a:ext uri="{FF2B5EF4-FFF2-40B4-BE49-F238E27FC236}">
                  <a16:creationId xmlns:a16="http://schemas.microsoft.com/office/drawing/2014/main" id="{D3CC2F9D-F11C-407A-AB65-E0EE6CC94360}"/>
                </a:ext>
              </a:extLst>
            </p:cNvPr>
            <p:cNvSpPr/>
            <p:nvPr/>
          </p:nvSpPr>
          <p:spPr>
            <a:xfrm>
              <a:off x="5572124" y="1172330"/>
              <a:ext cx="105425" cy="3399672"/>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935316C-EB4E-4BA5-850F-621F0581A3B2}"/>
                </a:ext>
              </a:extLst>
            </p:cNvPr>
            <p:cNvSpPr/>
            <p:nvPr/>
          </p:nvSpPr>
          <p:spPr>
            <a:xfrm rot="16200000">
              <a:off x="7839755" y="2280939"/>
              <a:ext cx="103473" cy="4638737"/>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a:extLst>
              <a:ext uri="{FF2B5EF4-FFF2-40B4-BE49-F238E27FC236}">
                <a16:creationId xmlns:a16="http://schemas.microsoft.com/office/drawing/2014/main" id="{9DB328E2-B371-4F6C-A84F-3EA08E4994D5}"/>
              </a:ext>
            </a:extLst>
          </p:cNvPr>
          <p:cNvSpPr/>
          <p:nvPr/>
        </p:nvSpPr>
        <p:spPr>
          <a:xfrm>
            <a:off x="0" y="2049510"/>
            <a:ext cx="12192000" cy="2758980"/>
          </a:xfrm>
          <a:prstGeom prst="rect">
            <a:avLst/>
          </a:prstGeom>
          <a:solidFill>
            <a:srgbClr val="666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021A0774-3A16-4166-BF89-89278E723A25}"/>
              </a:ext>
            </a:extLst>
          </p:cNvPr>
          <p:cNvGrpSpPr/>
          <p:nvPr/>
        </p:nvGrpSpPr>
        <p:grpSpPr>
          <a:xfrm flipH="1" flipV="1">
            <a:off x="2586037" y="889780"/>
            <a:ext cx="6635093" cy="5038387"/>
            <a:chOff x="5261388" y="519244"/>
            <a:chExt cx="5439954" cy="4130853"/>
          </a:xfrm>
        </p:grpSpPr>
        <p:sp>
          <p:nvSpPr>
            <p:cNvPr id="11" name="矩形 10">
              <a:extLst>
                <a:ext uri="{FF2B5EF4-FFF2-40B4-BE49-F238E27FC236}">
                  <a16:creationId xmlns:a16="http://schemas.microsoft.com/office/drawing/2014/main" id="{E6978693-838A-4100-B55D-559C3D4D1A33}"/>
                </a:ext>
              </a:extLst>
            </p:cNvPr>
            <p:cNvSpPr/>
            <p:nvPr/>
          </p:nvSpPr>
          <p:spPr>
            <a:xfrm>
              <a:off x="5261388" y="529007"/>
              <a:ext cx="105424" cy="4121090"/>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443F323-C7F1-4DC4-B8E8-A82189DF9853}"/>
                </a:ext>
              </a:extLst>
            </p:cNvPr>
            <p:cNvSpPr/>
            <p:nvPr/>
          </p:nvSpPr>
          <p:spPr>
            <a:xfrm rot="16200000">
              <a:off x="7931885" y="1880639"/>
              <a:ext cx="110669" cy="5428244"/>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902EE91-1744-4201-86D8-9345BC3AA367}"/>
                </a:ext>
              </a:extLst>
            </p:cNvPr>
            <p:cNvSpPr/>
            <p:nvPr/>
          </p:nvSpPr>
          <p:spPr>
            <a:xfrm>
              <a:off x="10595914" y="4240769"/>
              <a:ext cx="105425" cy="363773"/>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69C0512E-848F-4EC5-8A5C-4CB0D5698118}"/>
                </a:ext>
              </a:extLst>
            </p:cNvPr>
            <p:cNvSpPr/>
            <p:nvPr/>
          </p:nvSpPr>
          <p:spPr>
            <a:xfrm rot="16200000">
              <a:off x="5498977" y="387080"/>
              <a:ext cx="103474" cy="367801"/>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a:extLst>
              <a:ext uri="{FF2B5EF4-FFF2-40B4-BE49-F238E27FC236}">
                <a16:creationId xmlns:a16="http://schemas.microsoft.com/office/drawing/2014/main" id="{75192641-668A-4D2E-A348-C88370C9A477}"/>
              </a:ext>
            </a:extLst>
          </p:cNvPr>
          <p:cNvSpPr txBox="1"/>
          <p:nvPr/>
        </p:nvSpPr>
        <p:spPr>
          <a:xfrm>
            <a:off x="357009" y="2501900"/>
            <a:ext cx="600164" cy="1854200"/>
          </a:xfrm>
          <a:prstGeom prst="rect">
            <a:avLst/>
          </a:prstGeom>
          <a:noFill/>
        </p:spPr>
        <p:txBody>
          <a:bodyPr vert="eaVert" wrap="square" rtlCol="0">
            <a:spAutoFit/>
          </a:bodyPr>
          <a:lstStyle/>
          <a:p>
            <a:pPr algn="dist">
              <a:lnSpc>
                <a:spcPct val="150000"/>
              </a:lnSpc>
            </a:pPr>
            <a:r>
              <a:rPr lang="en-US" altLang="zh-CN" dirty="0">
                <a:solidFill>
                  <a:schemeClr val="bg1"/>
                </a:solidFill>
                <a:latin typeface="字魂58号-创中黑" panose="00000500000000000000" pitchFamily="2" charset="-122"/>
                <a:ea typeface="字魂58号-创中黑" panose="00000500000000000000" pitchFamily="2" charset="-122"/>
                <a:cs typeface="字体视界-简圆体" panose="02010601030101010101" charset="-122"/>
              </a:rPr>
              <a:t>YOUR LOGO</a:t>
            </a:r>
          </a:p>
        </p:txBody>
      </p:sp>
      <p:sp>
        <p:nvSpPr>
          <p:cNvPr id="16" name="矩形 15">
            <a:extLst>
              <a:ext uri="{FF2B5EF4-FFF2-40B4-BE49-F238E27FC236}">
                <a16:creationId xmlns:a16="http://schemas.microsoft.com/office/drawing/2014/main" id="{C32C7B03-B002-46BF-89EE-3893706E6206}"/>
              </a:ext>
            </a:extLst>
          </p:cNvPr>
          <p:cNvSpPr/>
          <p:nvPr/>
        </p:nvSpPr>
        <p:spPr>
          <a:xfrm>
            <a:off x="2945745" y="2247521"/>
            <a:ext cx="5618045" cy="900246"/>
          </a:xfrm>
          <a:prstGeom prst="rect">
            <a:avLst/>
          </a:prstGeom>
        </p:spPr>
        <p:txBody>
          <a:bodyPr wrap="square" lIns="68580" tIns="34290" rIns="68580" bIns="34290">
            <a:spAutoFit/>
          </a:bodyPr>
          <a:lstStyle/>
          <a:p>
            <a:pPr algn="ctr">
              <a:defRPr/>
            </a:pPr>
            <a:r>
              <a:rPr lang="en-US" altLang="zh-CN" sz="5400" spc="225" dirty="0">
                <a:solidFill>
                  <a:srgbClr val="BCA890"/>
                </a:solidFill>
                <a:latin typeface="包图粗朗体" panose="02000000000000000000" pitchFamily="2" charset="-122"/>
                <a:ea typeface="包图粗朗体" panose="02000000000000000000" pitchFamily="2" charset="-122"/>
                <a:cs typeface="+mn-ea"/>
                <a:sym typeface="+mn-lt"/>
              </a:rPr>
              <a:t>Work Summary</a:t>
            </a:r>
            <a:endParaRPr sz="5400" spc="225" dirty="0">
              <a:solidFill>
                <a:srgbClr val="BCA890"/>
              </a:solidFill>
              <a:latin typeface="包图粗朗体" panose="02000000000000000000" pitchFamily="2" charset="-122"/>
              <a:ea typeface="包图粗朗体" panose="02000000000000000000" pitchFamily="2" charset="-122"/>
              <a:cs typeface="+mn-ea"/>
              <a:sym typeface="+mn-lt"/>
            </a:endParaRPr>
          </a:p>
        </p:txBody>
      </p:sp>
      <p:sp>
        <p:nvSpPr>
          <p:cNvPr id="17" name="矩形 16">
            <a:extLst>
              <a:ext uri="{FF2B5EF4-FFF2-40B4-BE49-F238E27FC236}">
                <a16:creationId xmlns:a16="http://schemas.microsoft.com/office/drawing/2014/main" id="{229CA21C-4690-466E-A8A0-A301E122288B}"/>
              </a:ext>
            </a:extLst>
          </p:cNvPr>
          <p:cNvSpPr/>
          <p:nvPr/>
        </p:nvSpPr>
        <p:spPr>
          <a:xfrm>
            <a:off x="2586037" y="3206363"/>
            <a:ext cx="6506508" cy="1223412"/>
          </a:xfrm>
          <a:prstGeom prst="rect">
            <a:avLst/>
          </a:prstGeom>
        </p:spPr>
        <p:txBody>
          <a:bodyPr wrap="square" lIns="68580" tIns="34290" rIns="68580" bIns="34290">
            <a:spAutoFit/>
          </a:bodyPr>
          <a:lstStyle/>
          <a:p>
            <a:pPr algn="ctr">
              <a:defRPr/>
            </a:pPr>
            <a:r>
              <a:rPr lang="zh-CN" altLang="en-US" sz="7500" spc="225" dirty="0">
                <a:solidFill>
                  <a:schemeClr val="bg1"/>
                </a:solidFill>
                <a:latin typeface="字魂59号-创粗黑" panose="00000500000000000000" pitchFamily="2" charset="-122"/>
                <a:ea typeface="字魂59号-创粗黑" panose="00000500000000000000" pitchFamily="2" charset="-122"/>
                <a:cs typeface="+mn-ea"/>
              </a:rPr>
              <a:t>年终工作总结</a:t>
            </a:r>
            <a:endParaRPr sz="7500" spc="225"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Tree>
    <p:extLst>
      <p:ext uri="{BB962C8B-B14F-4D97-AF65-F5344CB8AC3E}">
        <p14:creationId xmlns:p14="http://schemas.microsoft.com/office/powerpoint/2010/main" val="207030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750"/>
                                        <p:tgtEl>
                                          <p:spTgt spid="15"/>
                                        </p:tgtEl>
                                      </p:cBhvr>
                                    </p:animEffect>
                                  </p:childTnLst>
                                </p:cTn>
                              </p:par>
                            </p:childTnLst>
                          </p:cTn>
                        </p:par>
                        <p:par>
                          <p:cTn id="22" fill="hold">
                            <p:stCondLst>
                              <p:cond delay="1250"/>
                            </p:stCondLst>
                            <p:childTnLst>
                              <p:par>
                                <p:cTn id="23" presetID="22" presetClass="entr" presetSubtype="2"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right)">
                                      <p:cBhvr>
                                        <p:cTn id="25" dur="500"/>
                                        <p:tgtEl>
                                          <p:spTgt spid="16"/>
                                        </p:tgtEl>
                                      </p:cBhvr>
                                    </p:animEffect>
                                  </p:childTnLst>
                                </p:cTn>
                              </p:par>
                            </p:childTnLst>
                          </p:cTn>
                        </p:par>
                        <p:par>
                          <p:cTn id="26" fill="hold">
                            <p:stCondLst>
                              <p:cond delay="1750"/>
                            </p:stCondLst>
                            <p:childTnLst>
                              <p:par>
                                <p:cTn id="27" presetID="22" presetClass="entr" presetSubtype="2"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right)">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p:bldP spid="16"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55A6C438-D872-42B0-8619-842625D8AF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 y="0"/>
            <a:ext cx="12188971" cy="4089400"/>
          </a:xfrm>
          <a:prstGeom prst="rect">
            <a:avLst/>
          </a:prstGeom>
        </p:spPr>
      </p:pic>
      <p:sp>
        <p:nvSpPr>
          <p:cNvPr id="8" name="矩形 7">
            <a:extLst>
              <a:ext uri="{FF2B5EF4-FFF2-40B4-BE49-F238E27FC236}">
                <a16:creationId xmlns:a16="http://schemas.microsoft.com/office/drawing/2014/main" id="{35394435-4287-41AC-B977-BCD956B238DB}"/>
              </a:ext>
            </a:extLst>
          </p:cNvPr>
          <p:cNvSpPr/>
          <p:nvPr/>
        </p:nvSpPr>
        <p:spPr>
          <a:xfrm>
            <a:off x="812800" y="2374900"/>
            <a:ext cx="10896600" cy="375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F8457404-605D-411C-B6A1-1C192139A2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236" y="2702753"/>
            <a:ext cx="2099667" cy="2550031"/>
          </a:xfrm>
          <a:prstGeom prst="rect">
            <a:avLst/>
          </a:prstGeom>
        </p:spPr>
      </p:pic>
      <p:sp>
        <p:nvSpPr>
          <p:cNvPr id="10" name="文本框 9">
            <a:extLst>
              <a:ext uri="{FF2B5EF4-FFF2-40B4-BE49-F238E27FC236}">
                <a16:creationId xmlns:a16="http://schemas.microsoft.com/office/drawing/2014/main" id="{4185B049-8D86-463E-B21D-2F969BC8EA0C}"/>
              </a:ext>
            </a:extLst>
          </p:cNvPr>
          <p:cNvSpPr txBox="1"/>
          <p:nvPr/>
        </p:nvSpPr>
        <p:spPr>
          <a:xfrm>
            <a:off x="3880599" y="4109720"/>
            <a:ext cx="1974101" cy="89421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1" name="文本框 10">
            <a:extLst>
              <a:ext uri="{FF2B5EF4-FFF2-40B4-BE49-F238E27FC236}">
                <a16:creationId xmlns:a16="http://schemas.microsoft.com/office/drawing/2014/main" id="{4422A117-85D2-4F0B-AB01-E6D90E731B92}"/>
              </a:ext>
            </a:extLst>
          </p:cNvPr>
          <p:cNvSpPr txBox="1"/>
          <p:nvPr/>
        </p:nvSpPr>
        <p:spPr>
          <a:xfrm>
            <a:off x="3848215" y="3542794"/>
            <a:ext cx="167628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rPr>
              <a:t>输入标题</a:t>
            </a:r>
          </a:p>
        </p:txBody>
      </p:sp>
      <p:sp>
        <p:nvSpPr>
          <p:cNvPr id="12" name="文本框 11">
            <a:extLst>
              <a:ext uri="{FF2B5EF4-FFF2-40B4-BE49-F238E27FC236}">
                <a16:creationId xmlns:a16="http://schemas.microsoft.com/office/drawing/2014/main" id="{D4BD9E11-D89C-47D5-A5BE-310737216C23}"/>
              </a:ext>
            </a:extLst>
          </p:cNvPr>
          <p:cNvSpPr txBox="1"/>
          <p:nvPr/>
        </p:nvSpPr>
        <p:spPr>
          <a:xfrm>
            <a:off x="3880599" y="2976097"/>
            <a:ext cx="1244485" cy="338554"/>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en-US" altLang="zh-CN" sz="1600" dirty="0">
                <a:solidFill>
                  <a:schemeClr val="tx1">
                    <a:lumMod val="75000"/>
                    <a:lumOff val="25000"/>
                  </a:schemeClr>
                </a:solidFill>
                <a:latin typeface="包图粗朗体" panose="02000000000000000000" pitchFamily="2" charset="-122"/>
                <a:ea typeface="包图粗朗体" panose="02000000000000000000" pitchFamily="2" charset="-122"/>
              </a:rPr>
              <a:t>20XX.01.01</a:t>
            </a:r>
            <a:endParaRPr lang="zh-CN" altLang="en-US" sz="1600" dirty="0">
              <a:solidFill>
                <a:schemeClr val="tx1">
                  <a:lumMod val="75000"/>
                  <a:lumOff val="25000"/>
                </a:schemeClr>
              </a:solidFill>
              <a:latin typeface="包图粗朗体" panose="02000000000000000000" pitchFamily="2" charset="-122"/>
              <a:ea typeface="包图粗朗体" panose="02000000000000000000" pitchFamily="2" charset="-122"/>
            </a:endParaRPr>
          </a:p>
        </p:txBody>
      </p:sp>
      <p:sp>
        <p:nvSpPr>
          <p:cNvPr id="13" name="文本框 12">
            <a:extLst>
              <a:ext uri="{FF2B5EF4-FFF2-40B4-BE49-F238E27FC236}">
                <a16:creationId xmlns:a16="http://schemas.microsoft.com/office/drawing/2014/main" id="{6DCFA323-241B-4E01-8954-3B21FD7A732A}"/>
              </a:ext>
            </a:extLst>
          </p:cNvPr>
          <p:cNvSpPr txBox="1"/>
          <p:nvPr/>
        </p:nvSpPr>
        <p:spPr>
          <a:xfrm>
            <a:off x="6369684" y="4109720"/>
            <a:ext cx="1974101" cy="89421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4" name="文本框 13">
            <a:extLst>
              <a:ext uri="{FF2B5EF4-FFF2-40B4-BE49-F238E27FC236}">
                <a16:creationId xmlns:a16="http://schemas.microsoft.com/office/drawing/2014/main" id="{5C2DF31A-C829-45B1-904D-821D007144DE}"/>
              </a:ext>
            </a:extLst>
          </p:cNvPr>
          <p:cNvSpPr txBox="1"/>
          <p:nvPr/>
        </p:nvSpPr>
        <p:spPr>
          <a:xfrm>
            <a:off x="6337300" y="3542794"/>
            <a:ext cx="167628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rPr>
              <a:t>输入标题</a:t>
            </a:r>
          </a:p>
        </p:txBody>
      </p:sp>
      <p:sp>
        <p:nvSpPr>
          <p:cNvPr id="15" name="文本框 14">
            <a:extLst>
              <a:ext uri="{FF2B5EF4-FFF2-40B4-BE49-F238E27FC236}">
                <a16:creationId xmlns:a16="http://schemas.microsoft.com/office/drawing/2014/main" id="{9B885736-8BC5-4C1A-9D41-88C3065558DD}"/>
              </a:ext>
            </a:extLst>
          </p:cNvPr>
          <p:cNvSpPr txBox="1"/>
          <p:nvPr/>
        </p:nvSpPr>
        <p:spPr>
          <a:xfrm>
            <a:off x="6369684" y="2976097"/>
            <a:ext cx="1244485" cy="338554"/>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en-US" altLang="zh-CN" sz="1600" dirty="0">
                <a:solidFill>
                  <a:schemeClr val="tx1">
                    <a:lumMod val="75000"/>
                    <a:lumOff val="25000"/>
                  </a:schemeClr>
                </a:solidFill>
                <a:latin typeface="包图粗朗体" panose="02000000000000000000" pitchFamily="2" charset="-122"/>
                <a:ea typeface="包图粗朗体" panose="02000000000000000000" pitchFamily="2" charset="-122"/>
              </a:rPr>
              <a:t>20XX.01.01</a:t>
            </a:r>
            <a:endParaRPr lang="zh-CN" altLang="en-US" sz="1600" dirty="0">
              <a:solidFill>
                <a:schemeClr val="tx1">
                  <a:lumMod val="75000"/>
                  <a:lumOff val="25000"/>
                </a:schemeClr>
              </a:solidFill>
              <a:latin typeface="包图粗朗体" panose="02000000000000000000" pitchFamily="2" charset="-122"/>
              <a:ea typeface="包图粗朗体" panose="02000000000000000000" pitchFamily="2" charset="-122"/>
            </a:endParaRPr>
          </a:p>
        </p:txBody>
      </p:sp>
      <p:sp>
        <p:nvSpPr>
          <p:cNvPr id="16" name="文本框 15">
            <a:extLst>
              <a:ext uri="{FF2B5EF4-FFF2-40B4-BE49-F238E27FC236}">
                <a16:creationId xmlns:a16="http://schemas.microsoft.com/office/drawing/2014/main" id="{EF6DFFC0-5DE3-44BD-9408-FD9853B81030}"/>
              </a:ext>
            </a:extLst>
          </p:cNvPr>
          <p:cNvSpPr txBox="1"/>
          <p:nvPr/>
        </p:nvSpPr>
        <p:spPr>
          <a:xfrm>
            <a:off x="8890634" y="4109720"/>
            <a:ext cx="1974101" cy="89421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7" name="文本框 16">
            <a:extLst>
              <a:ext uri="{FF2B5EF4-FFF2-40B4-BE49-F238E27FC236}">
                <a16:creationId xmlns:a16="http://schemas.microsoft.com/office/drawing/2014/main" id="{22F45043-6F37-46E4-B637-80E87527E995}"/>
              </a:ext>
            </a:extLst>
          </p:cNvPr>
          <p:cNvSpPr txBox="1"/>
          <p:nvPr/>
        </p:nvSpPr>
        <p:spPr>
          <a:xfrm>
            <a:off x="8858250" y="3542794"/>
            <a:ext cx="167628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rPr>
              <a:t>输入标题</a:t>
            </a:r>
          </a:p>
        </p:txBody>
      </p:sp>
      <p:sp>
        <p:nvSpPr>
          <p:cNvPr id="18" name="文本框 17">
            <a:extLst>
              <a:ext uri="{FF2B5EF4-FFF2-40B4-BE49-F238E27FC236}">
                <a16:creationId xmlns:a16="http://schemas.microsoft.com/office/drawing/2014/main" id="{BF3F19FD-312E-47AC-92DF-2C3E3223723A}"/>
              </a:ext>
            </a:extLst>
          </p:cNvPr>
          <p:cNvSpPr txBox="1"/>
          <p:nvPr/>
        </p:nvSpPr>
        <p:spPr>
          <a:xfrm>
            <a:off x="8890634" y="2976097"/>
            <a:ext cx="1244485" cy="338554"/>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en-US" altLang="zh-CN" sz="1600" dirty="0">
                <a:solidFill>
                  <a:schemeClr val="tx1">
                    <a:lumMod val="75000"/>
                    <a:lumOff val="25000"/>
                  </a:schemeClr>
                </a:solidFill>
                <a:latin typeface="包图粗朗体" panose="02000000000000000000" pitchFamily="2" charset="-122"/>
                <a:ea typeface="包图粗朗体" panose="02000000000000000000" pitchFamily="2" charset="-122"/>
              </a:rPr>
              <a:t>20XX.01.01</a:t>
            </a:r>
            <a:endParaRPr lang="zh-CN" altLang="en-US" sz="1600" dirty="0">
              <a:solidFill>
                <a:schemeClr val="tx1">
                  <a:lumMod val="75000"/>
                  <a:lumOff val="25000"/>
                </a:schemeClr>
              </a:solidFill>
              <a:latin typeface="包图粗朗体" panose="02000000000000000000" pitchFamily="2" charset="-122"/>
              <a:ea typeface="包图粗朗体" panose="02000000000000000000" pitchFamily="2" charset="-122"/>
            </a:endParaRPr>
          </a:p>
        </p:txBody>
      </p:sp>
    </p:spTree>
    <p:extLst>
      <p:ext uri="{BB962C8B-B14F-4D97-AF65-F5344CB8AC3E}">
        <p14:creationId xmlns:p14="http://schemas.microsoft.com/office/powerpoint/2010/main" val="214173957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ppt_y</p:attrName>
                                        </p:attrNameLst>
                                      </p:cBhvr>
                                      <p:tavLst>
                                        <p:tav tm="0">
                                          <p:val>
                                            <p:strVal val="#ppt_y+#ppt_h*1.125000"/>
                                          </p:val>
                                        </p:tav>
                                        <p:tav tm="100000">
                                          <p:val>
                                            <p:strVal val="#ppt_y"/>
                                          </p:val>
                                        </p:tav>
                                      </p:tavLst>
                                    </p:anim>
                                    <p:animEffect transition="in" filter="wipe(up)">
                                      <p:cBhvr>
                                        <p:cTn id="12" dur="500"/>
                                        <p:tgtEl>
                                          <p:spTgt spid="10"/>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ppt_y</p:attrName>
                                        </p:attrNameLst>
                                      </p:cBhvr>
                                      <p:tavLst>
                                        <p:tav tm="0">
                                          <p:val>
                                            <p:strVal val="#ppt_y+#ppt_h*1.125000"/>
                                          </p:val>
                                        </p:tav>
                                        <p:tav tm="100000">
                                          <p:val>
                                            <p:strVal val="#ppt_y"/>
                                          </p:val>
                                        </p:tav>
                                      </p:tavLst>
                                    </p:anim>
                                    <p:animEffect transition="in" filter="wipe(up)">
                                      <p:cBhvr>
                                        <p:cTn id="17" dur="500"/>
                                        <p:tgtEl>
                                          <p:spTgt spid="11"/>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p:tgtEl>
                                          <p:spTgt spid="12"/>
                                        </p:tgtEl>
                                        <p:attrNameLst>
                                          <p:attrName>ppt_y</p:attrName>
                                        </p:attrNameLst>
                                      </p:cBhvr>
                                      <p:tavLst>
                                        <p:tav tm="0">
                                          <p:val>
                                            <p:strVal val="#ppt_y+#ppt_h*1.125000"/>
                                          </p:val>
                                        </p:tav>
                                        <p:tav tm="100000">
                                          <p:val>
                                            <p:strVal val="#ppt_y"/>
                                          </p:val>
                                        </p:tav>
                                      </p:tavLst>
                                    </p:anim>
                                    <p:animEffect transition="in" filter="wipe(up)">
                                      <p:cBhvr>
                                        <p:cTn id="22" dur="500"/>
                                        <p:tgtEl>
                                          <p:spTgt spid="12"/>
                                        </p:tgtEl>
                                      </p:cBhvr>
                                    </p:animEffect>
                                  </p:childTnLst>
                                </p:cTn>
                              </p:par>
                            </p:childTnLst>
                          </p:cTn>
                        </p:par>
                        <p:par>
                          <p:cTn id="23" fill="hold">
                            <p:stCondLst>
                              <p:cond delay="2000"/>
                            </p:stCondLst>
                            <p:childTnLst>
                              <p:par>
                                <p:cTn id="24" presetID="12" presetClass="entr" presetSubtype="4"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p:tgtEl>
                                          <p:spTgt spid="13"/>
                                        </p:tgtEl>
                                        <p:attrNameLst>
                                          <p:attrName>ppt_y</p:attrName>
                                        </p:attrNameLst>
                                      </p:cBhvr>
                                      <p:tavLst>
                                        <p:tav tm="0">
                                          <p:val>
                                            <p:strVal val="#ppt_y+#ppt_h*1.125000"/>
                                          </p:val>
                                        </p:tav>
                                        <p:tav tm="100000">
                                          <p:val>
                                            <p:strVal val="#ppt_y"/>
                                          </p:val>
                                        </p:tav>
                                      </p:tavLst>
                                    </p:anim>
                                    <p:animEffect transition="in" filter="wipe(up)">
                                      <p:cBhvr>
                                        <p:cTn id="27" dur="500"/>
                                        <p:tgtEl>
                                          <p:spTgt spid="13"/>
                                        </p:tgtEl>
                                      </p:cBhvr>
                                    </p:animEffect>
                                  </p:childTnLst>
                                </p:cTn>
                              </p:par>
                            </p:childTnLst>
                          </p:cTn>
                        </p:par>
                        <p:par>
                          <p:cTn id="28" fill="hold">
                            <p:stCondLst>
                              <p:cond delay="2500"/>
                            </p:stCondLst>
                            <p:childTnLst>
                              <p:par>
                                <p:cTn id="29" presetID="1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p:tgtEl>
                                          <p:spTgt spid="14"/>
                                        </p:tgtEl>
                                        <p:attrNameLst>
                                          <p:attrName>ppt_y</p:attrName>
                                        </p:attrNameLst>
                                      </p:cBhvr>
                                      <p:tavLst>
                                        <p:tav tm="0">
                                          <p:val>
                                            <p:strVal val="#ppt_y+#ppt_h*1.125000"/>
                                          </p:val>
                                        </p:tav>
                                        <p:tav tm="100000">
                                          <p:val>
                                            <p:strVal val="#ppt_y"/>
                                          </p:val>
                                        </p:tav>
                                      </p:tavLst>
                                    </p:anim>
                                    <p:animEffect transition="in" filter="wipe(up)">
                                      <p:cBhvr>
                                        <p:cTn id="32" dur="500"/>
                                        <p:tgtEl>
                                          <p:spTgt spid="14"/>
                                        </p:tgtEl>
                                      </p:cBhvr>
                                    </p:animEffect>
                                  </p:childTnLst>
                                </p:cTn>
                              </p:par>
                            </p:childTnLst>
                          </p:cTn>
                        </p:par>
                        <p:par>
                          <p:cTn id="33" fill="hold">
                            <p:stCondLst>
                              <p:cond delay="3000"/>
                            </p:stCondLst>
                            <p:childTnLst>
                              <p:par>
                                <p:cTn id="34" presetID="12" presetClass="entr" presetSubtype="4"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3500"/>
                            </p:stCondLst>
                            <p:childTnLst>
                              <p:par>
                                <p:cTn id="39" presetID="12" presetClass="entr" presetSubtype="4"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up)">
                                      <p:cBhvr>
                                        <p:cTn id="42" dur="500"/>
                                        <p:tgtEl>
                                          <p:spTgt spid="16"/>
                                        </p:tgtEl>
                                      </p:cBhvr>
                                    </p:animEffect>
                                  </p:childTnLst>
                                </p:cTn>
                              </p:par>
                            </p:childTnLst>
                          </p:cTn>
                        </p:par>
                        <p:par>
                          <p:cTn id="43" fill="hold">
                            <p:stCondLst>
                              <p:cond delay="4000"/>
                            </p:stCondLst>
                            <p:childTnLst>
                              <p:par>
                                <p:cTn id="44" presetID="12" presetClass="entr" presetSubtype="4"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p:tgtEl>
                                          <p:spTgt spid="17"/>
                                        </p:tgtEl>
                                        <p:attrNameLst>
                                          <p:attrName>ppt_y</p:attrName>
                                        </p:attrNameLst>
                                      </p:cBhvr>
                                      <p:tavLst>
                                        <p:tav tm="0">
                                          <p:val>
                                            <p:strVal val="#ppt_y+#ppt_h*1.125000"/>
                                          </p:val>
                                        </p:tav>
                                        <p:tav tm="100000">
                                          <p:val>
                                            <p:strVal val="#ppt_y"/>
                                          </p:val>
                                        </p:tav>
                                      </p:tavLst>
                                    </p:anim>
                                    <p:animEffect transition="in" filter="wipe(up)">
                                      <p:cBhvr>
                                        <p:cTn id="47" dur="500"/>
                                        <p:tgtEl>
                                          <p:spTgt spid="17"/>
                                        </p:tgtEl>
                                      </p:cBhvr>
                                    </p:animEffect>
                                  </p:childTnLst>
                                </p:cTn>
                              </p:par>
                            </p:childTnLst>
                          </p:cTn>
                        </p:par>
                        <p:par>
                          <p:cTn id="48" fill="hold">
                            <p:stCondLst>
                              <p:cond delay="4500"/>
                            </p:stCondLst>
                            <p:childTnLst>
                              <p:par>
                                <p:cTn id="49" presetID="12" presetClass="entr" presetSubtype="4"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p:tgtEl>
                                          <p:spTgt spid="18"/>
                                        </p:tgtEl>
                                        <p:attrNameLst>
                                          <p:attrName>ppt_y</p:attrName>
                                        </p:attrNameLst>
                                      </p:cBhvr>
                                      <p:tavLst>
                                        <p:tav tm="0">
                                          <p:val>
                                            <p:strVal val="#ppt_y+#ppt_h*1.125000"/>
                                          </p:val>
                                        </p:tav>
                                        <p:tav tm="100000">
                                          <p:val>
                                            <p:strVal val="#ppt_y"/>
                                          </p:val>
                                        </p:tav>
                                      </p:tavLst>
                                    </p:anim>
                                    <p:animEffect transition="in" filter="wipe(up)">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bldLvl="0"/>
      <p:bldP spid="11" grpId="0" bldLvl="0"/>
      <p:bldP spid="12" grpId="0" bldLvl="0"/>
      <p:bldP spid="13" grpId="0" bldLvl="0"/>
      <p:bldP spid="14" grpId="0" bldLvl="0"/>
      <p:bldP spid="15" grpId="0" bldLvl="0"/>
      <p:bldP spid="16" grpId="0" bldLvl="0"/>
      <p:bldP spid="17" grpId="0" bldLvl="0"/>
      <p:bldP spid="18" grpId="0" bldLvl="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C574A15-37A2-4042-A8F0-E89B31520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2565" y="1098340"/>
            <a:ext cx="6699435" cy="4462226"/>
          </a:xfrm>
          <a:prstGeom prst="rect">
            <a:avLst/>
          </a:prstGeom>
        </p:spPr>
      </p:pic>
      <p:sp>
        <p:nvSpPr>
          <p:cNvPr id="11" name="矩形 10">
            <a:extLst>
              <a:ext uri="{FF2B5EF4-FFF2-40B4-BE49-F238E27FC236}">
                <a16:creationId xmlns:a16="http://schemas.microsoft.com/office/drawing/2014/main" id="{CFAD8761-C078-4DF1-8D3C-3254FB5E97CF}"/>
              </a:ext>
            </a:extLst>
          </p:cNvPr>
          <p:cNvSpPr/>
          <p:nvPr/>
        </p:nvSpPr>
        <p:spPr>
          <a:xfrm>
            <a:off x="0" y="1096309"/>
            <a:ext cx="5829300" cy="4466290"/>
          </a:xfrm>
          <a:prstGeom prst="rect">
            <a:avLst/>
          </a:prstGeom>
          <a:solidFill>
            <a:srgbClr val="666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DC0CA023-F233-4162-9C20-576394ACA8C3}"/>
              </a:ext>
            </a:extLst>
          </p:cNvPr>
          <p:cNvSpPr/>
          <p:nvPr/>
        </p:nvSpPr>
        <p:spPr>
          <a:xfrm>
            <a:off x="876299" y="4033344"/>
            <a:ext cx="6552615" cy="1027830"/>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7">
            <a:extLst>
              <a:ext uri="{FF2B5EF4-FFF2-40B4-BE49-F238E27FC236}">
                <a16:creationId xmlns:a16="http://schemas.microsoft.com/office/drawing/2014/main" id="{59D48132-748F-408F-A8AE-C35F4494165C}"/>
              </a:ext>
            </a:extLst>
          </p:cNvPr>
          <p:cNvSpPr txBox="1"/>
          <p:nvPr/>
        </p:nvSpPr>
        <p:spPr>
          <a:xfrm>
            <a:off x="777901" y="1810471"/>
            <a:ext cx="3467616" cy="584775"/>
          </a:xfrm>
          <a:prstGeom prst="rect">
            <a:avLst/>
          </a:prstGeom>
          <a:noFill/>
        </p:spPr>
        <p:txBody>
          <a:bodyPr wrap="none" rtlCol="0">
            <a:spAutoFit/>
          </a:bodyPr>
          <a:lstStyle/>
          <a:p>
            <a:r>
              <a:rPr lang="zh-CN" altLang="en-US" sz="3200"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添加页面标题内容</a:t>
            </a:r>
          </a:p>
        </p:txBody>
      </p:sp>
      <p:sp>
        <p:nvSpPr>
          <p:cNvPr id="14" name="Google Shape;86;p19">
            <a:extLst>
              <a:ext uri="{FF2B5EF4-FFF2-40B4-BE49-F238E27FC236}">
                <a16:creationId xmlns:a16="http://schemas.microsoft.com/office/drawing/2014/main" id="{F1BDE8E2-1CE3-4FB7-BDB7-851816B54CC8}"/>
              </a:ext>
            </a:extLst>
          </p:cNvPr>
          <p:cNvSpPr txBox="1"/>
          <p:nvPr/>
        </p:nvSpPr>
        <p:spPr>
          <a:xfrm>
            <a:off x="771600" y="1453591"/>
            <a:ext cx="2762200" cy="333705"/>
          </a:xfrm>
          <a:prstGeom prst="rect">
            <a:avLst/>
          </a:prstGeom>
          <a:noFill/>
          <a:ln>
            <a:noFill/>
          </a:ln>
        </p:spPr>
        <p:txBody>
          <a:bodyPr spcFirstLastPara="1" wrap="square" lIns="91425" tIns="45700" rIns="91425" bIns="45700" anchor="t" anchorCtr="0">
            <a:noAutofit/>
          </a:bodyPr>
          <a:lstStyle/>
          <a:p>
            <a:pPr marL="0" marR="0" lvl="0" indent="0" algn="dist" rtl="0">
              <a:spcBef>
                <a:spcPts val="0"/>
              </a:spcBef>
              <a:spcAft>
                <a:spcPts val="0"/>
              </a:spcAft>
              <a:buNone/>
            </a:pPr>
            <a:r>
              <a:rPr lang="en-US" sz="2400" b="0" i="0" u="none" strike="noStrike" cap="none" dirty="0">
                <a:solidFill>
                  <a:schemeClr val="bg1"/>
                </a:solidFill>
                <a:latin typeface="字魂58号-创中黑" panose="00000500000000000000" pitchFamily="2" charset="-122"/>
                <a:ea typeface="字魂58号-创中黑" panose="00000500000000000000" pitchFamily="2" charset="-122"/>
                <a:cs typeface="Lato"/>
                <a:sym typeface="思源黑体" panose="020B0500000000000000" pitchFamily="34" charset="-122"/>
              </a:rPr>
              <a:t>YOUR TITLE HERE</a:t>
            </a:r>
            <a:endParaRPr sz="2400" b="0" i="0" u="none" strike="noStrike" cap="none" dirty="0">
              <a:solidFill>
                <a:schemeClr val="bg1"/>
              </a:solidFill>
              <a:latin typeface="字魂58号-创中黑" panose="00000500000000000000" pitchFamily="2" charset="-122"/>
              <a:ea typeface="字魂58号-创中黑" panose="00000500000000000000" pitchFamily="2" charset="-122"/>
              <a:cs typeface="Lato"/>
              <a:sym typeface="思源黑体" panose="020B0500000000000000" pitchFamily="34" charset="-122"/>
            </a:endParaRPr>
          </a:p>
        </p:txBody>
      </p:sp>
      <p:sp>
        <p:nvSpPr>
          <p:cNvPr id="15" name="TextBox 24">
            <a:extLst>
              <a:ext uri="{FF2B5EF4-FFF2-40B4-BE49-F238E27FC236}">
                <a16:creationId xmlns:a16="http://schemas.microsoft.com/office/drawing/2014/main" id="{2965041D-0B02-450E-BDCA-BE11F28AF75A}"/>
              </a:ext>
            </a:extLst>
          </p:cNvPr>
          <p:cNvSpPr txBox="1"/>
          <p:nvPr/>
        </p:nvSpPr>
        <p:spPr>
          <a:xfrm>
            <a:off x="777900" y="2608478"/>
            <a:ext cx="4714665" cy="102782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tabLst/>
              <a:defRPr/>
            </a:pPr>
            <a:r>
              <a:rPr lang="zh-CN" altLang="en-US" sz="1400"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请在此处添加具体内容，文字尽量言简意赅，简单说明即可，不必过于繁琐，注意板面美观度。请在此处添加具体内容，文字尽量言简意赅</a:t>
            </a:r>
            <a:endParaRPr kumimoji="0" lang="zh-CN" altLang="en-US" sz="14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16" name="TextBox 8">
            <a:extLst>
              <a:ext uri="{FF2B5EF4-FFF2-40B4-BE49-F238E27FC236}">
                <a16:creationId xmlns:a16="http://schemas.microsoft.com/office/drawing/2014/main" id="{EDCCBF18-61AB-4AA4-B455-DAFCC7D750E8}"/>
              </a:ext>
            </a:extLst>
          </p:cNvPr>
          <p:cNvSpPr txBox="1"/>
          <p:nvPr/>
        </p:nvSpPr>
        <p:spPr>
          <a:xfrm>
            <a:off x="1508147" y="4110737"/>
            <a:ext cx="2268667" cy="646331"/>
          </a:xfrm>
          <a:prstGeom prst="rect">
            <a:avLst/>
          </a:prstGeom>
          <a:noFill/>
        </p:spPr>
        <p:txBody>
          <a:bodyPr wrap="square" rtlCol="0">
            <a:spAutoFit/>
          </a:bodyPr>
          <a:lstStyle/>
          <a:p>
            <a:r>
              <a:rPr lang="en-US" sz="36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23</a:t>
            </a:r>
            <a:r>
              <a:rPr lang="en-US" altLang="zh-CN" sz="36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6</a:t>
            </a:r>
            <a:r>
              <a:rPr lang="en-US" sz="20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a:t>
            </a:r>
            <a:endParaRPr lang="en-US" sz="36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17" name="文本框 16">
            <a:extLst>
              <a:ext uri="{FF2B5EF4-FFF2-40B4-BE49-F238E27FC236}">
                <a16:creationId xmlns:a16="http://schemas.microsoft.com/office/drawing/2014/main" id="{F59806B0-F681-4D5E-BE1F-5270B2E6D8EE}"/>
              </a:ext>
            </a:extLst>
          </p:cNvPr>
          <p:cNvSpPr txBox="1"/>
          <p:nvPr/>
        </p:nvSpPr>
        <p:spPr>
          <a:xfrm>
            <a:off x="1508147" y="4565779"/>
            <a:ext cx="1676285" cy="36933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dirty="0">
                <a:solidFill>
                  <a:schemeClr val="bg1"/>
                </a:solidFill>
                <a:latin typeface="字魂58号-创中黑" panose="00000500000000000000" pitchFamily="2" charset="-122"/>
                <a:ea typeface="字魂58号-创中黑" panose="00000500000000000000" pitchFamily="2" charset="-122"/>
              </a:rPr>
              <a:t>您的文字内容</a:t>
            </a:r>
          </a:p>
        </p:txBody>
      </p:sp>
      <p:sp>
        <p:nvSpPr>
          <p:cNvPr id="22" name="TextBox 8">
            <a:extLst>
              <a:ext uri="{FF2B5EF4-FFF2-40B4-BE49-F238E27FC236}">
                <a16:creationId xmlns:a16="http://schemas.microsoft.com/office/drawing/2014/main" id="{D1D04478-B71D-46CB-8D01-D04C7A9D3F7A}"/>
              </a:ext>
            </a:extLst>
          </p:cNvPr>
          <p:cNvSpPr txBox="1"/>
          <p:nvPr/>
        </p:nvSpPr>
        <p:spPr>
          <a:xfrm>
            <a:off x="3417664" y="4119374"/>
            <a:ext cx="2268667" cy="646331"/>
          </a:xfrm>
          <a:prstGeom prst="rect">
            <a:avLst/>
          </a:prstGeom>
          <a:noFill/>
        </p:spPr>
        <p:txBody>
          <a:bodyPr wrap="square" rtlCol="0">
            <a:spAutoFit/>
          </a:bodyPr>
          <a:lstStyle/>
          <a:p>
            <a:r>
              <a:rPr lang="en-US" sz="36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23</a:t>
            </a:r>
            <a:r>
              <a:rPr lang="en-US" altLang="zh-CN" sz="36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6</a:t>
            </a:r>
            <a:r>
              <a:rPr lang="en-US" sz="20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a:t>
            </a:r>
            <a:endParaRPr lang="en-US" sz="36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23" name="文本框 22">
            <a:extLst>
              <a:ext uri="{FF2B5EF4-FFF2-40B4-BE49-F238E27FC236}">
                <a16:creationId xmlns:a16="http://schemas.microsoft.com/office/drawing/2014/main" id="{31568111-D92F-4D57-9E6E-E4CB0180E38C}"/>
              </a:ext>
            </a:extLst>
          </p:cNvPr>
          <p:cNvSpPr txBox="1"/>
          <p:nvPr/>
        </p:nvSpPr>
        <p:spPr>
          <a:xfrm>
            <a:off x="3417664" y="4574416"/>
            <a:ext cx="1676285" cy="36933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dirty="0">
                <a:solidFill>
                  <a:schemeClr val="bg1"/>
                </a:solidFill>
                <a:latin typeface="字魂58号-创中黑" panose="00000500000000000000" pitchFamily="2" charset="-122"/>
                <a:ea typeface="字魂58号-创中黑" panose="00000500000000000000" pitchFamily="2" charset="-122"/>
              </a:rPr>
              <a:t>您的文字内容</a:t>
            </a:r>
          </a:p>
        </p:txBody>
      </p:sp>
      <p:sp>
        <p:nvSpPr>
          <p:cNvPr id="24" name="TextBox 8">
            <a:extLst>
              <a:ext uri="{FF2B5EF4-FFF2-40B4-BE49-F238E27FC236}">
                <a16:creationId xmlns:a16="http://schemas.microsoft.com/office/drawing/2014/main" id="{EDA7DC1C-9F3C-472D-A8F9-6EA77655E6B1}"/>
              </a:ext>
            </a:extLst>
          </p:cNvPr>
          <p:cNvSpPr txBox="1"/>
          <p:nvPr/>
        </p:nvSpPr>
        <p:spPr>
          <a:xfrm>
            <a:off x="5376429" y="4093974"/>
            <a:ext cx="2268667" cy="646331"/>
          </a:xfrm>
          <a:prstGeom prst="rect">
            <a:avLst/>
          </a:prstGeom>
          <a:noFill/>
        </p:spPr>
        <p:txBody>
          <a:bodyPr wrap="square" rtlCol="0">
            <a:spAutoFit/>
          </a:bodyPr>
          <a:lstStyle/>
          <a:p>
            <a:r>
              <a:rPr lang="en-US" sz="36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23</a:t>
            </a:r>
            <a:r>
              <a:rPr lang="en-US" altLang="zh-CN" sz="36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6</a:t>
            </a:r>
            <a:r>
              <a:rPr lang="en-US" sz="20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a:t>
            </a:r>
            <a:endParaRPr lang="en-US" sz="36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25" name="文本框 24">
            <a:extLst>
              <a:ext uri="{FF2B5EF4-FFF2-40B4-BE49-F238E27FC236}">
                <a16:creationId xmlns:a16="http://schemas.microsoft.com/office/drawing/2014/main" id="{346D772D-4318-452C-89A2-FF278C0DAB46}"/>
              </a:ext>
            </a:extLst>
          </p:cNvPr>
          <p:cNvSpPr txBox="1"/>
          <p:nvPr/>
        </p:nvSpPr>
        <p:spPr>
          <a:xfrm>
            <a:off x="5376429" y="4574416"/>
            <a:ext cx="1676285" cy="36933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dirty="0">
                <a:solidFill>
                  <a:schemeClr val="bg1"/>
                </a:solidFill>
                <a:latin typeface="字魂58号-创中黑" panose="00000500000000000000" pitchFamily="2" charset="-122"/>
                <a:ea typeface="字魂58号-创中黑" panose="00000500000000000000" pitchFamily="2" charset="-122"/>
              </a:rPr>
              <a:t>您的文字内容</a:t>
            </a:r>
          </a:p>
        </p:txBody>
      </p:sp>
    </p:spTree>
    <p:extLst>
      <p:ext uri="{BB962C8B-B14F-4D97-AF65-F5344CB8AC3E}">
        <p14:creationId xmlns:p14="http://schemas.microsoft.com/office/powerpoint/2010/main" val="28770393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500"/>
                            </p:stCondLst>
                            <p:childTnLst>
                              <p:par>
                                <p:cTn id="17" presetID="12" presetClass="entr" presetSubtype="4"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p:tgtEl>
                                          <p:spTgt spid="17"/>
                                        </p:tgtEl>
                                        <p:attrNameLst>
                                          <p:attrName>ppt_y</p:attrName>
                                        </p:attrNameLst>
                                      </p:cBhvr>
                                      <p:tavLst>
                                        <p:tav tm="0">
                                          <p:val>
                                            <p:strVal val="#ppt_y+#ppt_h*1.125000"/>
                                          </p:val>
                                        </p:tav>
                                        <p:tav tm="100000">
                                          <p:val>
                                            <p:strVal val="#ppt_y"/>
                                          </p:val>
                                        </p:tav>
                                      </p:tavLst>
                                    </p:anim>
                                    <p:animEffect transition="in" filter="wipe(up)">
                                      <p:cBhvr>
                                        <p:cTn id="20" dur="500"/>
                                        <p:tgtEl>
                                          <p:spTgt spid="17"/>
                                        </p:tgtEl>
                                      </p:cBhvr>
                                    </p:animEffect>
                                  </p:childTnLst>
                                </p:cTn>
                              </p:par>
                            </p:childTnLst>
                          </p:cTn>
                        </p:par>
                        <p:par>
                          <p:cTn id="21" fill="hold">
                            <p:stCondLst>
                              <p:cond delay="1000"/>
                            </p:stCondLst>
                            <p:childTnLst>
                              <p:par>
                                <p:cTn id="22" presetID="12" presetClass="entr" presetSubtype="4"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p:tgtEl>
                                          <p:spTgt spid="23"/>
                                        </p:tgtEl>
                                        <p:attrNameLst>
                                          <p:attrName>ppt_y</p:attrName>
                                        </p:attrNameLst>
                                      </p:cBhvr>
                                      <p:tavLst>
                                        <p:tav tm="0">
                                          <p:val>
                                            <p:strVal val="#ppt_y+#ppt_h*1.125000"/>
                                          </p:val>
                                        </p:tav>
                                        <p:tav tm="100000">
                                          <p:val>
                                            <p:strVal val="#ppt_y"/>
                                          </p:val>
                                        </p:tav>
                                      </p:tavLst>
                                    </p:anim>
                                    <p:animEffect transition="in" filter="wipe(up)">
                                      <p:cBhvr>
                                        <p:cTn id="25" dur="500"/>
                                        <p:tgtEl>
                                          <p:spTgt spid="23"/>
                                        </p:tgtEl>
                                      </p:cBhvr>
                                    </p:animEffect>
                                  </p:childTnLst>
                                </p:cTn>
                              </p:par>
                            </p:childTnLst>
                          </p:cTn>
                        </p:par>
                        <p:par>
                          <p:cTn id="26" fill="hold">
                            <p:stCondLst>
                              <p:cond delay="1500"/>
                            </p:stCondLst>
                            <p:childTnLst>
                              <p:par>
                                <p:cTn id="27" presetID="12" presetClass="entr" presetSubtype="4"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p:tgtEl>
                                          <p:spTgt spid="25"/>
                                        </p:tgtEl>
                                        <p:attrNameLst>
                                          <p:attrName>ppt_y</p:attrName>
                                        </p:attrNameLst>
                                      </p:cBhvr>
                                      <p:tavLst>
                                        <p:tav tm="0">
                                          <p:val>
                                            <p:strVal val="#ppt_y+#ppt_h*1.125000"/>
                                          </p:val>
                                        </p:tav>
                                        <p:tav tm="100000">
                                          <p:val>
                                            <p:strVal val="#ppt_y"/>
                                          </p:val>
                                        </p:tav>
                                      </p:tavLst>
                                    </p:anim>
                                    <p:animEffect transition="in" filter="wipe(up)">
                                      <p:cBhvr>
                                        <p:cTn id="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p:bldP spid="17" grpId="0" bldLvl="0"/>
      <p:bldP spid="23" grpId="0" bldLvl="0"/>
      <p:bldP spid="25" grpId="0"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13C3C11A-EA27-4918-A479-FEDCA95AE400}"/>
              </a:ext>
            </a:extLst>
          </p:cNvPr>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项目成果展示</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24" name="直接连接符 23">
            <a:extLst>
              <a:ext uri="{FF2B5EF4-FFF2-40B4-BE49-F238E27FC236}">
                <a16:creationId xmlns:a16="http://schemas.microsoft.com/office/drawing/2014/main" id="{75B69ED2-C892-423B-9E88-AF160967918A}"/>
              </a:ext>
            </a:extLst>
          </p:cNvPr>
          <p:cNvCxnSpPr>
            <a:cxnSpLocks/>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EF8BFA48-B144-4B73-8047-08ED266025ED}"/>
              </a:ext>
            </a:extLst>
          </p:cNvPr>
          <p:cNvSpPr/>
          <p:nvPr/>
        </p:nvSpPr>
        <p:spPr>
          <a:xfrm>
            <a:off x="7289566" y="1917700"/>
            <a:ext cx="3467616" cy="3785166"/>
          </a:xfrm>
          <a:prstGeom prst="rect">
            <a:avLst/>
          </a:prstGeom>
          <a:noFill/>
          <a:ln w="38100">
            <a:solidFill>
              <a:srgbClr val="6667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26" name="TextBox 7">
            <a:extLst>
              <a:ext uri="{FF2B5EF4-FFF2-40B4-BE49-F238E27FC236}">
                <a16:creationId xmlns:a16="http://schemas.microsoft.com/office/drawing/2014/main" id="{E23055BB-FCB6-442F-BF7B-80766B5EF4DF}"/>
              </a:ext>
            </a:extLst>
          </p:cNvPr>
          <p:cNvSpPr txBox="1"/>
          <p:nvPr/>
        </p:nvSpPr>
        <p:spPr>
          <a:xfrm>
            <a:off x="1120801" y="2172979"/>
            <a:ext cx="3467616" cy="584775"/>
          </a:xfrm>
          <a:prstGeom prst="rect">
            <a:avLst/>
          </a:prstGeom>
          <a:noFill/>
        </p:spPr>
        <p:txBody>
          <a:bodyPr wrap="none" rtlCol="0">
            <a:spAutoFit/>
          </a:bodyPr>
          <a:lstStyle/>
          <a:p>
            <a:r>
              <a:rPr lang="zh-CN" altLang="en-US" sz="3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添加页面标题内容</a:t>
            </a:r>
          </a:p>
        </p:txBody>
      </p:sp>
      <p:sp>
        <p:nvSpPr>
          <p:cNvPr id="27" name="Google Shape;86;p19">
            <a:extLst>
              <a:ext uri="{FF2B5EF4-FFF2-40B4-BE49-F238E27FC236}">
                <a16:creationId xmlns:a16="http://schemas.microsoft.com/office/drawing/2014/main" id="{137AE466-C567-409C-8F6F-B885DF4EEAC7}"/>
              </a:ext>
            </a:extLst>
          </p:cNvPr>
          <p:cNvSpPr txBox="1"/>
          <p:nvPr/>
        </p:nvSpPr>
        <p:spPr>
          <a:xfrm>
            <a:off x="1114500" y="1816099"/>
            <a:ext cx="2762200" cy="333705"/>
          </a:xfrm>
          <a:prstGeom prst="rect">
            <a:avLst/>
          </a:prstGeom>
          <a:noFill/>
          <a:ln>
            <a:noFill/>
          </a:ln>
        </p:spPr>
        <p:txBody>
          <a:bodyPr spcFirstLastPara="1" wrap="square" lIns="91425" tIns="45700" rIns="91425" bIns="45700" anchor="t" anchorCtr="0">
            <a:noAutofit/>
          </a:bodyPr>
          <a:lstStyle/>
          <a:p>
            <a:pPr marL="0" marR="0" lvl="0" indent="0" algn="dist" rtl="0">
              <a:spcBef>
                <a:spcPts val="0"/>
              </a:spcBef>
              <a:spcAft>
                <a:spcPts val="0"/>
              </a:spcAft>
              <a:buNone/>
            </a:pPr>
            <a:r>
              <a:rPr lang="en-US" sz="2400" b="0" i="0" u="none" strike="noStrike" cap="none" dirty="0">
                <a:solidFill>
                  <a:schemeClr val="tx1">
                    <a:lumMod val="75000"/>
                    <a:lumOff val="25000"/>
                  </a:schemeClr>
                </a:solidFill>
                <a:latin typeface="字魂58号-创中黑" panose="00000500000000000000" pitchFamily="2" charset="-122"/>
                <a:ea typeface="字魂58号-创中黑" panose="00000500000000000000" pitchFamily="2" charset="-122"/>
                <a:cs typeface="Lato"/>
                <a:sym typeface="思源黑体" panose="020B0500000000000000" pitchFamily="34" charset="-122"/>
              </a:rPr>
              <a:t>YOUR TITLE HERE</a:t>
            </a:r>
            <a:endParaRPr sz="2400" b="0" i="0" u="none" strike="noStrike" cap="none" dirty="0">
              <a:solidFill>
                <a:schemeClr val="tx1">
                  <a:lumMod val="75000"/>
                  <a:lumOff val="25000"/>
                </a:schemeClr>
              </a:solidFill>
              <a:latin typeface="字魂58号-创中黑" panose="00000500000000000000" pitchFamily="2" charset="-122"/>
              <a:ea typeface="字魂58号-创中黑" panose="00000500000000000000" pitchFamily="2" charset="-122"/>
              <a:cs typeface="Lato"/>
              <a:sym typeface="思源黑体" panose="020B0500000000000000" pitchFamily="34" charset="-122"/>
            </a:endParaRPr>
          </a:p>
        </p:txBody>
      </p:sp>
      <p:sp>
        <p:nvSpPr>
          <p:cNvPr id="28" name="TextBox 24">
            <a:extLst>
              <a:ext uri="{FF2B5EF4-FFF2-40B4-BE49-F238E27FC236}">
                <a16:creationId xmlns:a16="http://schemas.microsoft.com/office/drawing/2014/main" id="{77D51984-6EFC-46DD-BE9B-AE76F4D28A9F}"/>
              </a:ext>
            </a:extLst>
          </p:cNvPr>
          <p:cNvSpPr txBox="1"/>
          <p:nvPr/>
        </p:nvSpPr>
        <p:spPr>
          <a:xfrm>
            <a:off x="1120800" y="2970986"/>
            <a:ext cx="5400650" cy="1027829"/>
          </a:xfrm>
          <a:prstGeom prst="rect">
            <a:avLst/>
          </a:prstGeom>
          <a:noFill/>
        </p:spPr>
        <p:txBody>
          <a:bodyPr wrap="square" lIns="91423" tIns="45712" rIns="91423" bIns="45712" rtlCol="0">
            <a:spAutoFit/>
          </a:bodyPr>
          <a:lstStyle/>
          <a:p>
            <a:pPr lvl="0" defTabSz="1217930">
              <a:lnSpc>
                <a:spcPct val="150000"/>
              </a:lnSpc>
              <a:defRPr/>
            </a:pPr>
            <a:r>
              <a:rPr lang="zh-CN" alt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请在此处添加具体内容，文字尽量言简意赅，简单说明即可，不必过于繁琐，注意板面美观度。请在此处添加具体内容，文字尽量言简意赅</a:t>
            </a:r>
            <a:r>
              <a:rPr lang="en-US" altLang="zh-CN"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a:t>
            </a:r>
            <a:r>
              <a:rPr lang="zh-CN" alt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请在此处添加具体内容，文字尽量言简意赅</a:t>
            </a:r>
            <a:endParaRPr kumimoji="0" lang="zh-CN" altLang="en-US" sz="1400" b="0"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29" name="TextBox 5">
            <a:extLst>
              <a:ext uri="{FF2B5EF4-FFF2-40B4-BE49-F238E27FC236}">
                <a16:creationId xmlns:a16="http://schemas.microsoft.com/office/drawing/2014/main" id="{01759134-9046-4184-B526-9066ABCC53BD}"/>
              </a:ext>
            </a:extLst>
          </p:cNvPr>
          <p:cNvSpPr txBox="1"/>
          <p:nvPr/>
        </p:nvSpPr>
        <p:spPr>
          <a:xfrm>
            <a:off x="3905300" y="4511804"/>
            <a:ext cx="2268667" cy="923330"/>
          </a:xfrm>
          <a:prstGeom prst="rect">
            <a:avLst/>
          </a:prstGeom>
          <a:noFill/>
        </p:spPr>
        <p:txBody>
          <a:bodyPr wrap="square" rtlCol="0">
            <a:spAutoFit/>
          </a:bodyPr>
          <a:lstStyle/>
          <a:p>
            <a:r>
              <a:rPr lang="en-US" sz="5400" b="1">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4</a:t>
            </a:r>
            <a:r>
              <a:rPr lang="en-US" altLang="zh-CN" sz="5400" b="1">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8</a:t>
            </a:r>
            <a:r>
              <a:rPr lang="en-US" sz="3600" b="1">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a:t>
            </a:r>
            <a:endParaRPr lang="en-US" sz="5400" b="1">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30" name="Rectangle 6">
            <a:extLst>
              <a:ext uri="{FF2B5EF4-FFF2-40B4-BE49-F238E27FC236}">
                <a16:creationId xmlns:a16="http://schemas.microsoft.com/office/drawing/2014/main" id="{9441868D-E100-4A8D-A712-A629CEFA19C9}"/>
              </a:ext>
            </a:extLst>
          </p:cNvPr>
          <p:cNvSpPr/>
          <p:nvPr/>
        </p:nvSpPr>
        <p:spPr>
          <a:xfrm>
            <a:off x="3905300" y="5454779"/>
            <a:ext cx="2122795" cy="369332"/>
          </a:xfrm>
          <a:prstGeom prst="rect">
            <a:avLst/>
          </a:prstGeom>
        </p:spPr>
        <p:txBody>
          <a:bodyPr wrap="square">
            <a:spAutoFit/>
          </a:bodyPr>
          <a:lstStyle/>
          <a:p>
            <a:r>
              <a:rPr lang="en-US" b="1">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Short Text Here</a:t>
            </a:r>
          </a:p>
        </p:txBody>
      </p:sp>
      <p:sp>
        <p:nvSpPr>
          <p:cNvPr id="31" name="Rectangle 7">
            <a:extLst>
              <a:ext uri="{FF2B5EF4-FFF2-40B4-BE49-F238E27FC236}">
                <a16:creationId xmlns:a16="http://schemas.microsoft.com/office/drawing/2014/main" id="{2AEBD99E-78F6-4413-AA70-907B121548CA}"/>
              </a:ext>
            </a:extLst>
          </p:cNvPr>
          <p:cNvSpPr/>
          <p:nvPr/>
        </p:nvSpPr>
        <p:spPr>
          <a:xfrm>
            <a:off x="1184671" y="5435134"/>
            <a:ext cx="2122795" cy="369332"/>
          </a:xfrm>
          <a:prstGeom prst="rect">
            <a:avLst/>
          </a:prstGeom>
        </p:spPr>
        <p:txBody>
          <a:bodyPr wrap="square">
            <a:spAutoFit/>
          </a:bodyPr>
          <a:lstStyle/>
          <a:p>
            <a:r>
              <a:rPr lang="en-US" b="1">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Short Text Here</a:t>
            </a:r>
          </a:p>
        </p:txBody>
      </p:sp>
      <p:sp>
        <p:nvSpPr>
          <p:cNvPr id="32" name="TextBox 8">
            <a:extLst>
              <a:ext uri="{FF2B5EF4-FFF2-40B4-BE49-F238E27FC236}">
                <a16:creationId xmlns:a16="http://schemas.microsoft.com/office/drawing/2014/main" id="{F39AD7BD-66FD-4090-8C81-CCE2353A5E4F}"/>
              </a:ext>
            </a:extLst>
          </p:cNvPr>
          <p:cNvSpPr txBox="1"/>
          <p:nvPr/>
        </p:nvSpPr>
        <p:spPr>
          <a:xfrm>
            <a:off x="1184671" y="4492159"/>
            <a:ext cx="2268667" cy="923330"/>
          </a:xfrm>
          <a:prstGeom prst="rect">
            <a:avLst/>
          </a:prstGeom>
          <a:noFill/>
        </p:spPr>
        <p:txBody>
          <a:bodyPr wrap="square" rtlCol="0">
            <a:spAutoFit/>
          </a:bodyPr>
          <a:lstStyle/>
          <a:p>
            <a:r>
              <a:rPr lang="en-US" sz="54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3</a:t>
            </a:r>
            <a:r>
              <a:rPr lang="en-US" altLang="zh-CN" sz="54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6</a:t>
            </a:r>
            <a:r>
              <a:rPr lang="en-US" sz="36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a:t>
            </a:r>
            <a:endParaRPr lang="en-US" sz="54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33" name="文本框 32">
            <a:extLst>
              <a:ext uri="{FF2B5EF4-FFF2-40B4-BE49-F238E27FC236}">
                <a16:creationId xmlns:a16="http://schemas.microsoft.com/office/drawing/2014/main" id="{C51A1919-0F73-49CC-9EB2-35D47E14F0EE}"/>
              </a:ext>
            </a:extLst>
          </p:cNvPr>
          <p:cNvSpPr txBox="1"/>
          <p:nvPr/>
        </p:nvSpPr>
        <p:spPr>
          <a:xfrm>
            <a:off x="7600974" y="4047659"/>
            <a:ext cx="2844800" cy="116153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6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6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6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r>
              <a:rPr lang="en-US" altLang="zh-CN" sz="16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Please enter text here.</a:t>
            </a:r>
            <a:endParaRPr 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34" name="Freeform 171">
            <a:extLst>
              <a:ext uri="{FF2B5EF4-FFF2-40B4-BE49-F238E27FC236}">
                <a16:creationId xmlns:a16="http://schemas.microsoft.com/office/drawing/2014/main" id="{7442F89D-3E7E-4BBC-AB9D-E5BEB445412E}"/>
              </a:ext>
            </a:extLst>
          </p:cNvPr>
          <p:cNvSpPr>
            <a:spLocks noEditPoints="1"/>
          </p:cNvSpPr>
          <p:nvPr/>
        </p:nvSpPr>
        <p:spPr bwMode="auto">
          <a:xfrm>
            <a:off x="8535471" y="2593430"/>
            <a:ext cx="975806" cy="960558"/>
          </a:xfrm>
          <a:custGeom>
            <a:avLst/>
            <a:gdLst/>
            <a:ahLst/>
            <a:cxnLst>
              <a:cxn ang="0">
                <a:pos x="30" y="58"/>
              </a:cxn>
              <a:cxn ang="0">
                <a:pos x="0" y="29"/>
              </a:cxn>
              <a:cxn ang="0">
                <a:pos x="30" y="0"/>
              </a:cxn>
              <a:cxn ang="0">
                <a:pos x="59" y="29"/>
              </a:cxn>
              <a:cxn ang="0">
                <a:pos x="30" y="58"/>
              </a:cxn>
              <a:cxn ang="0">
                <a:pos x="30" y="8"/>
              </a:cxn>
              <a:cxn ang="0">
                <a:pos x="9" y="29"/>
              </a:cxn>
              <a:cxn ang="0">
                <a:pos x="30" y="49"/>
              </a:cxn>
              <a:cxn ang="0">
                <a:pos x="50" y="29"/>
              </a:cxn>
              <a:cxn ang="0">
                <a:pos x="30" y="8"/>
              </a:cxn>
              <a:cxn ang="0">
                <a:pos x="34" y="32"/>
              </a:cxn>
              <a:cxn ang="0">
                <a:pos x="33" y="34"/>
              </a:cxn>
              <a:cxn ang="0">
                <a:pos x="21" y="34"/>
              </a:cxn>
              <a:cxn ang="0">
                <a:pos x="20" y="32"/>
              </a:cxn>
              <a:cxn ang="0">
                <a:pos x="20" y="30"/>
              </a:cxn>
              <a:cxn ang="0">
                <a:pos x="21" y="29"/>
              </a:cxn>
              <a:cxn ang="0">
                <a:pos x="30" y="29"/>
              </a:cxn>
              <a:cxn ang="0">
                <a:pos x="30" y="15"/>
              </a:cxn>
              <a:cxn ang="0">
                <a:pos x="31" y="14"/>
              </a:cxn>
              <a:cxn ang="0">
                <a:pos x="33" y="14"/>
              </a:cxn>
              <a:cxn ang="0">
                <a:pos x="34" y="15"/>
              </a:cxn>
              <a:cxn ang="0">
                <a:pos x="34" y="32"/>
              </a:cxn>
            </a:cxnLst>
            <a:rect l="0" t="0" r="r" b="b"/>
            <a:pathLst>
              <a:path w="59" h="58">
                <a:moveTo>
                  <a:pt x="30" y="58"/>
                </a:moveTo>
                <a:cubicBezTo>
                  <a:pt x="13" y="58"/>
                  <a:pt x="0" y="45"/>
                  <a:pt x="0" y="29"/>
                </a:cubicBezTo>
                <a:cubicBezTo>
                  <a:pt x="0" y="13"/>
                  <a:pt x="13" y="0"/>
                  <a:pt x="30" y="0"/>
                </a:cubicBezTo>
                <a:cubicBezTo>
                  <a:pt x="46" y="0"/>
                  <a:pt x="59" y="13"/>
                  <a:pt x="59" y="29"/>
                </a:cubicBezTo>
                <a:cubicBezTo>
                  <a:pt x="59" y="45"/>
                  <a:pt x="46" y="58"/>
                  <a:pt x="30" y="58"/>
                </a:cubicBezTo>
                <a:close/>
                <a:moveTo>
                  <a:pt x="30" y="8"/>
                </a:moveTo>
                <a:cubicBezTo>
                  <a:pt x="18" y="8"/>
                  <a:pt x="9" y="17"/>
                  <a:pt x="9" y="29"/>
                </a:cubicBezTo>
                <a:cubicBezTo>
                  <a:pt x="9" y="40"/>
                  <a:pt x="18" y="49"/>
                  <a:pt x="30" y="49"/>
                </a:cubicBezTo>
                <a:cubicBezTo>
                  <a:pt x="41" y="49"/>
                  <a:pt x="50" y="40"/>
                  <a:pt x="50" y="29"/>
                </a:cubicBezTo>
                <a:cubicBezTo>
                  <a:pt x="50" y="17"/>
                  <a:pt x="41" y="8"/>
                  <a:pt x="30" y="8"/>
                </a:cubicBezTo>
                <a:close/>
                <a:moveTo>
                  <a:pt x="34" y="32"/>
                </a:moveTo>
                <a:cubicBezTo>
                  <a:pt x="34" y="33"/>
                  <a:pt x="34" y="34"/>
                  <a:pt x="33" y="34"/>
                </a:cubicBezTo>
                <a:cubicBezTo>
                  <a:pt x="21" y="34"/>
                  <a:pt x="21" y="34"/>
                  <a:pt x="21" y="34"/>
                </a:cubicBezTo>
                <a:cubicBezTo>
                  <a:pt x="20" y="34"/>
                  <a:pt x="20" y="33"/>
                  <a:pt x="20" y="32"/>
                </a:cubicBezTo>
                <a:cubicBezTo>
                  <a:pt x="20" y="30"/>
                  <a:pt x="20" y="30"/>
                  <a:pt x="20" y="30"/>
                </a:cubicBezTo>
                <a:cubicBezTo>
                  <a:pt x="20" y="29"/>
                  <a:pt x="20" y="29"/>
                  <a:pt x="21" y="29"/>
                </a:cubicBezTo>
                <a:cubicBezTo>
                  <a:pt x="30" y="29"/>
                  <a:pt x="30" y="29"/>
                  <a:pt x="30" y="29"/>
                </a:cubicBezTo>
                <a:cubicBezTo>
                  <a:pt x="30" y="15"/>
                  <a:pt x="30" y="15"/>
                  <a:pt x="30" y="15"/>
                </a:cubicBezTo>
                <a:cubicBezTo>
                  <a:pt x="30" y="15"/>
                  <a:pt x="30" y="14"/>
                  <a:pt x="31" y="14"/>
                </a:cubicBezTo>
                <a:cubicBezTo>
                  <a:pt x="33" y="14"/>
                  <a:pt x="33" y="14"/>
                  <a:pt x="33" y="14"/>
                </a:cubicBezTo>
                <a:cubicBezTo>
                  <a:pt x="34" y="14"/>
                  <a:pt x="34" y="15"/>
                  <a:pt x="34" y="15"/>
                </a:cubicBezTo>
                <a:lnTo>
                  <a:pt x="34" y="32"/>
                </a:lnTo>
                <a:close/>
              </a:path>
            </a:pathLst>
          </a:custGeom>
          <a:solidFill>
            <a:srgbClr val="66676C"/>
          </a:solidFill>
          <a:ln w="9525">
            <a:solidFill>
              <a:srgbClr val="66676C"/>
            </a:solidFill>
            <a:round/>
            <a:headEnd/>
            <a:tailEnd/>
          </a:ln>
        </p:spPr>
        <p:txBody>
          <a:bodyPr vert="horz" wrap="square" lIns="121920" tIns="60960" rIns="121920" bIns="60960" numCol="1" anchor="t" anchorCtr="0" compatLnSpc="1">
            <a:prstTxWarp prst="textNoShape">
              <a:avLst/>
            </a:prstTxWarp>
          </a:bodyPr>
          <a:lstStyle/>
          <a:p>
            <a:endParaRPr lang="en-US" sz="2400" dirty="0">
              <a:latin typeface="字魂58号-创中黑" panose="00000500000000000000" pitchFamily="2" charset="-122"/>
              <a:ea typeface="字魂58号-创中黑" panose="00000500000000000000" pitchFamily="2" charset="-122"/>
            </a:endParaRPr>
          </a:p>
        </p:txBody>
      </p:sp>
    </p:spTree>
    <p:extLst>
      <p:ext uri="{BB962C8B-B14F-4D97-AF65-F5344CB8AC3E}">
        <p14:creationId xmlns:p14="http://schemas.microsoft.com/office/powerpoint/2010/main" val="71591183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par>
                          <p:cTn id="18" fill="hold">
                            <p:stCondLst>
                              <p:cond delay="50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animBg="1"/>
      <p:bldP spid="28" grpId="0"/>
      <p:bldP spid="33" grpId="0" bldLvl="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866479B-B15A-4E2C-9D08-8BB340721CF6}"/>
              </a:ext>
            </a:extLst>
          </p:cNvPr>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项目成果展示</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a:extLst>
              <a:ext uri="{FF2B5EF4-FFF2-40B4-BE49-F238E27FC236}">
                <a16:creationId xmlns:a16="http://schemas.microsoft.com/office/drawing/2014/main" id="{A0FEB712-AA69-4A1D-BD12-92CAB1454E4D}"/>
              </a:ext>
            </a:extLst>
          </p:cNvPr>
          <p:cNvCxnSpPr>
            <a:cxnSpLocks/>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09552374-5C89-4D0C-B3FE-A2CCC2F541C7}"/>
              </a:ext>
            </a:extLst>
          </p:cNvPr>
          <p:cNvSpPr/>
          <p:nvPr/>
        </p:nvSpPr>
        <p:spPr>
          <a:xfrm>
            <a:off x="0" y="3289300"/>
            <a:ext cx="12192000" cy="3568700"/>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8C0ACC57-20C3-4C13-BD46-26A129E9D0E0}"/>
              </a:ext>
            </a:extLst>
          </p:cNvPr>
          <p:cNvSpPr/>
          <p:nvPr/>
        </p:nvSpPr>
        <p:spPr>
          <a:xfrm>
            <a:off x="1626530" y="2013790"/>
            <a:ext cx="2551020" cy="255102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B22DF723-1FE4-49E9-87C3-E845CBBAFEA7}"/>
              </a:ext>
            </a:extLst>
          </p:cNvPr>
          <p:cNvSpPr/>
          <p:nvPr/>
        </p:nvSpPr>
        <p:spPr>
          <a:xfrm>
            <a:off x="4820490" y="2013790"/>
            <a:ext cx="2551020" cy="255102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0B823E4-0524-47B2-8CBA-0AE3EF33C9C5}"/>
              </a:ext>
            </a:extLst>
          </p:cNvPr>
          <p:cNvSpPr/>
          <p:nvPr/>
        </p:nvSpPr>
        <p:spPr>
          <a:xfrm>
            <a:off x="8014450" y="1976053"/>
            <a:ext cx="2551020" cy="2551020"/>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1561663A-9C2B-45DC-B47B-9457A1F35A34}"/>
              </a:ext>
            </a:extLst>
          </p:cNvPr>
          <p:cNvSpPr txBox="1"/>
          <p:nvPr/>
        </p:nvSpPr>
        <p:spPr>
          <a:xfrm>
            <a:off x="1746248" y="5271161"/>
            <a:ext cx="2380502" cy="89421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Please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1" name="文本框 10">
            <a:extLst>
              <a:ext uri="{FF2B5EF4-FFF2-40B4-BE49-F238E27FC236}">
                <a16:creationId xmlns:a16="http://schemas.microsoft.com/office/drawing/2014/main" id="{BD5C8331-1C00-4AC9-85E4-128384FCC950}"/>
              </a:ext>
            </a:extLst>
          </p:cNvPr>
          <p:cNvSpPr txBox="1"/>
          <p:nvPr/>
        </p:nvSpPr>
        <p:spPr>
          <a:xfrm>
            <a:off x="2139346" y="4797053"/>
            <a:ext cx="167628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12" name="文本框 11">
            <a:extLst>
              <a:ext uri="{FF2B5EF4-FFF2-40B4-BE49-F238E27FC236}">
                <a16:creationId xmlns:a16="http://schemas.microsoft.com/office/drawing/2014/main" id="{E85EF056-CBD4-4FC3-9281-0A300F07B2C8}"/>
              </a:ext>
            </a:extLst>
          </p:cNvPr>
          <p:cNvSpPr txBox="1"/>
          <p:nvPr/>
        </p:nvSpPr>
        <p:spPr>
          <a:xfrm>
            <a:off x="4899741" y="5271161"/>
            <a:ext cx="2380502" cy="89421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Please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3" name="文本框 12">
            <a:extLst>
              <a:ext uri="{FF2B5EF4-FFF2-40B4-BE49-F238E27FC236}">
                <a16:creationId xmlns:a16="http://schemas.microsoft.com/office/drawing/2014/main" id="{5D8059D5-83AD-4778-9534-634DA44A68DB}"/>
              </a:ext>
            </a:extLst>
          </p:cNvPr>
          <p:cNvSpPr txBox="1"/>
          <p:nvPr/>
        </p:nvSpPr>
        <p:spPr>
          <a:xfrm>
            <a:off x="5292839" y="4797053"/>
            <a:ext cx="167628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14" name="文本框 13">
            <a:extLst>
              <a:ext uri="{FF2B5EF4-FFF2-40B4-BE49-F238E27FC236}">
                <a16:creationId xmlns:a16="http://schemas.microsoft.com/office/drawing/2014/main" id="{69CEC790-DB74-413D-94DD-C5CD0E4A4954}"/>
              </a:ext>
            </a:extLst>
          </p:cNvPr>
          <p:cNvSpPr txBox="1"/>
          <p:nvPr/>
        </p:nvSpPr>
        <p:spPr>
          <a:xfrm>
            <a:off x="8097684" y="5271161"/>
            <a:ext cx="2380502" cy="89421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Please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5" name="文本框 14">
            <a:extLst>
              <a:ext uri="{FF2B5EF4-FFF2-40B4-BE49-F238E27FC236}">
                <a16:creationId xmlns:a16="http://schemas.microsoft.com/office/drawing/2014/main" id="{5C063E0D-5155-42B1-9DB3-83325FE45E87}"/>
              </a:ext>
            </a:extLst>
          </p:cNvPr>
          <p:cNvSpPr txBox="1"/>
          <p:nvPr/>
        </p:nvSpPr>
        <p:spPr>
          <a:xfrm>
            <a:off x="8490782" y="4797053"/>
            <a:ext cx="167628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Tree>
    <p:extLst>
      <p:ext uri="{BB962C8B-B14F-4D97-AF65-F5344CB8AC3E}">
        <p14:creationId xmlns:p14="http://schemas.microsoft.com/office/powerpoint/2010/main" val="320531239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p:tgtEl>
                                          <p:spTgt spid="10"/>
                                        </p:tgtEl>
                                        <p:attrNameLst>
                                          <p:attrName>ppt_y</p:attrName>
                                        </p:attrNameLst>
                                      </p:cBhvr>
                                      <p:tavLst>
                                        <p:tav tm="0">
                                          <p:val>
                                            <p:strVal val="#ppt_y+#ppt_h*1.125000"/>
                                          </p:val>
                                        </p:tav>
                                        <p:tav tm="100000">
                                          <p:val>
                                            <p:strVal val="#ppt_y"/>
                                          </p:val>
                                        </p:tav>
                                      </p:tavLst>
                                    </p:anim>
                                    <p:animEffect transition="in" filter="wipe(up)">
                                      <p:cBhvr>
                                        <p:cTn id="19" dur="500"/>
                                        <p:tgtEl>
                                          <p:spTgt spid="10"/>
                                        </p:tgtEl>
                                      </p:cBhvr>
                                    </p:animEffect>
                                  </p:childTnLst>
                                </p:cTn>
                              </p:par>
                            </p:childTnLst>
                          </p:cTn>
                        </p:par>
                        <p:par>
                          <p:cTn id="20" fill="hold">
                            <p:stCondLst>
                              <p:cond delay="1000"/>
                            </p:stCondLst>
                            <p:childTnLst>
                              <p:par>
                                <p:cTn id="21" presetID="1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p:tgtEl>
                                          <p:spTgt spid="11"/>
                                        </p:tgtEl>
                                        <p:attrNameLst>
                                          <p:attrName>ppt_y</p:attrName>
                                        </p:attrNameLst>
                                      </p:cBhvr>
                                      <p:tavLst>
                                        <p:tav tm="0">
                                          <p:val>
                                            <p:strVal val="#ppt_y+#ppt_h*1.125000"/>
                                          </p:val>
                                        </p:tav>
                                        <p:tav tm="100000">
                                          <p:val>
                                            <p:strVal val="#ppt_y"/>
                                          </p:val>
                                        </p:tav>
                                      </p:tavLst>
                                    </p:anim>
                                    <p:animEffect transition="in" filter="wipe(up)">
                                      <p:cBhvr>
                                        <p:cTn id="24" dur="500"/>
                                        <p:tgtEl>
                                          <p:spTgt spid="11"/>
                                        </p:tgtEl>
                                      </p:cBhvr>
                                    </p:animEffect>
                                  </p:childTnLst>
                                </p:cTn>
                              </p:par>
                            </p:childTnLst>
                          </p:cTn>
                        </p:par>
                        <p:par>
                          <p:cTn id="25" fill="hold">
                            <p:stCondLst>
                              <p:cond delay="1500"/>
                            </p:stCondLst>
                            <p:childTnLst>
                              <p:par>
                                <p:cTn id="26" presetID="12" presetClass="entr" presetSubtype="4"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p:tgtEl>
                                          <p:spTgt spid="12"/>
                                        </p:tgtEl>
                                        <p:attrNameLst>
                                          <p:attrName>ppt_y</p:attrName>
                                        </p:attrNameLst>
                                      </p:cBhvr>
                                      <p:tavLst>
                                        <p:tav tm="0">
                                          <p:val>
                                            <p:strVal val="#ppt_y+#ppt_h*1.125000"/>
                                          </p:val>
                                        </p:tav>
                                        <p:tav tm="100000">
                                          <p:val>
                                            <p:strVal val="#ppt_y"/>
                                          </p:val>
                                        </p:tav>
                                      </p:tavLst>
                                    </p:anim>
                                    <p:animEffect transition="in" filter="wipe(up)">
                                      <p:cBhvr>
                                        <p:cTn id="29" dur="500"/>
                                        <p:tgtEl>
                                          <p:spTgt spid="12"/>
                                        </p:tgtEl>
                                      </p:cBhvr>
                                    </p:animEffect>
                                  </p:childTnLst>
                                </p:cTn>
                              </p:par>
                            </p:childTnLst>
                          </p:cTn>
                        </p:par>
                        <p:par>
                          <p:cTn id="30" fill="hold">
                            <p:stCondLst>
                              <p:cond delay="2000"/>
                            </p:stCondLst>
                            <p:childTnLst>
                              <p:par>
                                <p:cTn id="31" presetID="12" presetClass="entr" presetSubtype="4"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p:tgtEl>
                                          <p:spTgt spid="13"/>
                                        </p:tgtEl>
                                        <p:attrNameLst>
                                          <p:attrName>ppt_y</p:attrName>
                                        </p:attrNameLst>
                                      </p:cBhvr>
                                      <p:tavLst>
                                        <p:tav tm="0">
                                          <p:val>
                                            <p:strVal val="#ppt_y+#ppt_h*1.125000"/>
                                          </p:val>
                                        </p:tav>
                                        <p:tav tm="100000">
                                          <p:val>
                                            <p:strVal val="#ppt_y"/>
                                          </p:val>
                                        </p:tav>
                                      </p:tavLst>
                                    </p:anim>
                                    <p:animEffect transition="in" filter="wipe(up)">
                                      <p:cBhvr>
                                        <p:cTn id="34" dur="500"/>
                                        <p:tgtEl>
                                          <p:spTgt spid="13"/>
                                        </p:tgtEl>
                                      </p:cBhvr>
                                    </p:animEffect>
                                  </p:childTnLst>
                                </p:cTn>
                              </p:par>
                            </p:childTnLst>
                          </p:cTn>
                        </p:par>
                        <p:par>
                          <p:cTn id="35" fill="hold">
                            <p:stCondLst>
                              <p:cond delay="2500"/>
                            </p:stCondLst>
                            <p:childTnLst>
                              <p:par>
                                <p:cTn id="36" presetID="1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p:tgtEl>
                                          <p:spTgt spid="14"/>
                                        </p:tgtEl>
                                        <p:attrNameLst>
                                          <p:attrName>ppt_y</p:attrName>
                                        </p:attrNameLst>
                                      </p:cBhvr>
                                      <p:tavLst>
                                        <p:tav tm="0">
                                          <p:val>
                                            <p:strVal val="#ppt_y+#ppt_h*1.125000"/>
                                          </p:val>
                                        </p:tav>
                                        <p:tav tm="100000">
                                          <p:val>
                                            <p:strVal val="#ppt_y"/>
                                          </p:val>
                                        </p:tav>
                                      </p:tavLst>
                                    </p:anim>
                                    <p:animEffect transition="in" filter="wipe(up)">
                                      <p:cBhvr>
                                        <p:cTn id="39" dur="500"/>
                                        <p:tgtEl>
                                          <p:spTgt spid="14"/>
                                        </p:tgtEl>
                                      </p:cBhvr>
                                    </p:animEffect>
                                  </p:childTnLst>
                                </p:cTn>
                              </p:par>
                            </p:childTnLst>
                          </p:cTn>
                        </p:par>
                        <p:par>
                          <p:cTn id="40" fill="hold">
                            <p:stCondLst>
                              <p:cond delay="3000"/>
                            </p:stCondLst>
                            <p:childTnLst>
                              <p:par>
                                <p:cTn id="41" presetID="12" presetClass="entr" presetSubtype="4"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p:tgtEl>
                                          <p:spTgt spid="15"/>
                                        </p:tgtEl>
                                        <p:attrNameLst>
                                          <p:attrName>ppt_y</p:attrName>
                                        </p:attrNameLst>
                                      </p:cBhvr>
                                      <p:tavLst>
                                        <p:tav tm="0">
                                          <p:val>
                                            <p:strVal val="#ppt_y+#ppt_h*1.125000"/>
                                          </p:val>
                                        </p:tav>
                                        <p:tav tm="100000">
                                          <p:val>
                                            <p:strVal val="#ppt_y"/>
                                          </p:val>
                                        </p:tav>
                                      </p:tavLst>
                                    </p:anim>
                                    <p:animEffect transition="in" filter="wipe(up)">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animBg="1"/>
      <p:bldP spid="10" grpId="0" bldLvl="0"/>
      <p:bldP spid="11" grpId="0" bldLvl="0"/>
      <p:bldP spid="12" grpId="0" bldLvl="0"/>
      <p:bldP spid="13" grpId="0" bldLvl="0"/>
      <p:bldP spid="14" grpId="0" bldLvl="0"/>
      <p:bldP spid="15" grpId="0" bldLvl="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D70453F-20BA-454F-B949-150C33069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a:extLst>
              <a:ext uri="{FF2B5EF4-FFF2-40B4-BE49-F238E27FC236}">
                <a16:creationId xmlns:a16="http://schemas.microsoft.com/office/drawing/2014/main" id="{9DB328E2-B371-4F6C-A84F-3EA08E4994D5}"/>
              </a:ext>
            </a:extLst>
          </p:cNvPr>
          <p:cNvSpPr/>
          <p:nvPr/>
        </p:nvSpPr>
        <p:spPr>
          <a:xfrm>
            <a:off x="0" y="2049510"/>
            <a:ext cx="12192000" cy="2758980"/>
          </a:xfrm>
          <a:prstGeom prst="rect">
            <a:avLst/>
          </a:prstGeom>
          <a:solidFill>
            <a:srgbClr val="666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平行四边形 1">
            <a:extLst>
              <a:ext uri="{FF2B5EF4-FFF2-40B4-BE49-F238E27FC236}">
                <a16:creationId xmlns:a16="http://schemas.microsoft.com/office/drawing/2014/main" id="{6922DCA0-1D99-42A5-A5DB-5AB7C1F9D057}"/>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32C7B03-B002-46BF-89EE-3893706E6206}"/>
              </a:ext>
            </a:extLst>
          </p:cNvPr>
          <p:cNvSpPr/>
          <p:nvPr/>
        </p:nvSpPr>
        <p:spPr>
          <a:xfrm>
            <a:off x="1976695" y="2049510"/>
            <a:ext cx="2464455" cy="2192908"/>
          </a:xfrm>
          <a:prstGeom prst="rect">
            <a:avLst/>
          </a:prstGeom>
        </p:spPr>
        <p:txBody>
          <a:bodyPr wrap="square" lIns="68580" tIns="34290" rIns="68580" bIns="34290">
            <a:spAutoFit/>
          </a:bodyPr>
          <a:lstStyle/>
          <a:p>
            <a:pPr algn="ctr">
              <a:defRPr/>
            </a:pPr>
            <a:r>
              <a:rPr lang="en-US" altLang="zh-CN" sz="13800" spc="225" dirty="0">
                <a:solidFill>
                  <a:schemeClr val="bg1"/>
                </a:solidFill>
                <a:latin typeface="包图粗朗体" panose="02000000000000000000" pitchFamily="2" charset="-122"/>
                <a:ea typeface="包图粗朗体" panose="02000000000000000000" pitchFamily="2" charset="-122"/>
                <a:cs typeface="+mn-ea"/>
                <a:sym typeface="+mn-lt"/>
              </a:rPr>
              <a:t>3</a:t>
            </a:r>
            <a:endParaRPr sz="13800" spc="225" dirty="0">
              <a:solidFill>
                <a:schemeClr val="bg1"/>
              </a:solidFill>
              <a:latin typeface="包图粗朗体" panose="02000000000000000000" pitchFamily="2" charset="-122"/>
              <a:ea typeface="包图粗朗体" panose="02000000000000000000" pitchFamily="2" charset="-122"/>
              <a:cs typeface="+mn-ea"/>
              <a:sym typeface="+mn-lt"/>
            </a:endParaRPr>
          </a:p>
        </p:txBody>
      </p:sp>
      <p:sp>
        <p:nvSpPr>
          <p:cNvPr id="17" name="矩形 16">
            <a:extLst>
              <a:ext uri="{FF2B5EF4-FFF2-40B4-BE49-F238E27FC236}">
                <a16:creationId xmlns:a16="http://schemas.microsoft.com/office/drawing/2014/main" id="{229CA21C-4690-466E-A8A0-A301E122288B}"/>
              </a:ext>
            </a:extLst>
          </p:cNvPr>
          <p:cNvSpPr/>
          <p:nvPr/>
        </p:nvSpPr>
        <p:spPr>
          <a:xfrm>
            <a:off x="4912339" y="2564838"/>
            <a:ext cx="5651888" cy="992579"/>
          </a:xfrm>
          <a:prstGeom prst="rect">
            <a:avLst/>
          </a:prstGeom>
        </p:spPr>
        <p:txBody>
          <a:bodyPr wrap="square" lIns="68580" tIns="34290" rIns="68580" bIns="34290">
            <a:spAutoFit/>
          </a:bodyPr>
          <a:lstStyle/>
          <a:p>
            <a:pPr>
              <a:defRPr/>
            </a:pPr>
            <a:r>
              <a:rPr lang="zh-CN" altLang="en-US" sz="6000" spc="225" dirty="0">
                <a:solidFill>
                  <a:schemeClr val="bg1"/>
                </a:solidFill>
                <a:latin typeface="字魂59号-创粗黑" panose="00000500000000000000" pitchFamily="2" charset="-122"/>
                <a:ea typeface="字魂59号-创粗黑" panose="00000500000000000000" pitchFamily="2" charset="-122"/>
                <a:cs typeface="+mn-ea"/>
                <a:sym typeface="+mn-lt"/>
              </a:rPr>
              <a:t>功能实现讲解</a:t>
            </a:r>
            <a:endParaRPr sz="6000" spc="225"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
        <p:nvSpPr>
          <p:cNvPr id="19" name="文本框 18">
            <a:extLst>
              <a:ext uri="{FF2B5EF4-FFF2-40B4-BE49-F238E27FC236}">
                <a16:creationId xmlns:a16="http://schemas.microsoft.com/office/drawing/2014/main" id="{06EF48CA-9170-4584-8251-A4A04BFC30AC}"/>
              </a:ext>
            </a:extLst>
          </p:cNvPr>
          <p:cNvSpPr txBox="1"/>
          <p:nvPr/>
        </p:nvSpPr>
        <p:spPr>
          <a:xfrm>
            <a:off x="4912339" y="3568701"/>
            <a:ext cx="4959443" cy="584775"/>
          </a:xfrm>
          <a:prstGeom prst="rect">
            <a:avLst/>
          </a:prstGeom>
          <a:noFill/>
        </p:spPr>
        <p:txBody>
          <a:bodyPr wrap="square" rtlCol="0">
            <a:spAutoFit/>
          </a:bodyPr>
          <a:lstStyle/>
          <a:p>
            <a:r>
              <a:rPr lang="en-US" altLang="zh-CN" sz="16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Tree>
    <p:extLst>
      <p:ext uri="{BB962C8B-B14F-4D97-AF65-F5344CB8AC3E}">
        <p14:creationId xmlns:p14="http://schemas.microsoft.com/office/powerpoint/2010/main" val="148686492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P spid="17"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866479B-B15A-4E2C-9D08-8BB340721CF6}"/>
              </a:ext>
            </a:extLst>
          </p:cNvPr>
          <p:cNvSpPr/>
          <p:nvPr/>
        </p:nvSpPr>
        <p:spPr>
          <a:xfrm>
            <a:off x="4375471" y="271735"/>
            <a:ext cx="3441057" cy="561692"/>
          </a:xfrm>
          <a:prstGeom prst="rect">
            <a:avLst/>
          </a:prstGeom>
        </p:spPr>
        <p:txBody>
          <a:bodyPr wrap="square" lIns="68580" tIns="34290" rIns="68580" bIns="34290">
            <a:spAutoFit/>
          </a:bodyPr>
          <a:lstStyle/>
          <a:p>
            <a:pPr algn="ctr">
              <a:defRPr/>
            </a:pPr>
            <a:r>
              <a:rPr lang="en-US" altLang="zh-CN"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GUI</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a:extLst>
              <a:ext uri="{FF2B5EF4-FFF2-40B4-BE49-F238E27FC236}">
                <a16:creationId xmlns:a16="http://schemas.microsoft.com/office/drawing/2014/main" id="{A0FEB712-AA69-4A1D-BD12-92CAB1454E4D}"/>
              </a:ext>
            </a:extLst>
          </p:cNvPr>
          <p:cNvCxnSpPr>
            <a:cxnSpLocks/>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extBox 15">
            <a:extLst>
              <a:ext uri="{FF2B5EF4-FFF2-40B4-BE49-F238E27FC236}">
                <a16:creationId xmlns:a16="http://schemas.microsoft.com/office/drawing/2014/main" id="{339F0F27-95EE-4CB3-8572-B3CE4A3FB6FC}"/>
              </a:ext>
            </a:extLst>
          </p:cNvPr>
          <p:cNvSpPr txBox="1"/>
          <p:nvPr/>
        </p:nvSpPr>
        <p:spPr>
          <a:xfrm>
            <a:off x="8707863" y="4207210"/>
            <a:ext cx="2053253" cy="830997"/>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Light" charset="0"/>
              </a:rPr>
              <a:t>Phenomenon whereby something new and somehow valuable</a:t>
            </a:r>
          </a:p>
        </p:txBody>
      </p:sp>
      <p:sp>
        <p:nvSpPr>
          <p:cNvPr id="6" name="Rectangle 16">
            <a:extLst>
              <a:ext uri="{FF2B5EF4-FFF2-40B4-BE49-F238E27FC236}">
                <a16:creationId xmlns:a16="http://schemas.microsoft.com/office/drawing/2014/main" id="{E25748A5-D860-4780-B413-102ED8F1E440}"/>
              </a:ext>
            </a:extLst>
          </p:cNvPr>
          <p:cNvSpPr/>
          <p:nvPr/>
        </p:nvSpPr>
        <p:spPr>
          <a:xfrm>
            <a:off x="8702148" y="3946225"/>
            <a:ext cx="1134110" cy="337185"/>
          </a:xfrm>
          <a:prstGeom prst="rect">
            <a:avLst/>
          </a:prstGeom>
        </p:spPr>
        <p:txBody>
          <a:bodyPr wrap="square">
            <a:spAutoFit/>
          </a:bodyPr>
          <a:lstStyle/>
          <a:p>
            <a:pPr algn="l" defTabSz="1828800" rtl="0"/>
            <a:r>
              <a:rPr lang="en-US" sz="1600" b="1"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charset="0"/>
              </a:rPr>
              <a:t>2018</a:t>
            </a:r>
          </a:p>
        </p:txBody>
      </p:sp>
      <p:sp>
        <p:nvSpPr>
          <p:cNvPr id="8" name="TextBox 17">
            <a:extLst>
              <a:ext uri="{FF2B5EF4-FFF2-40B4-BE49-F238E27FC236}">
                <a16:creationId xmlns:a16="http://schemas.microsoft.com/office/drawing/2014/main" id="{8B9BFBA5-161E-4F82-9F1A-6A9D2C41F48A}"/>
              </a:ext>
            </a:extLst>
          </p:cNvPr>
          <p:cNvSpPr txBox="1"/>
          <p:nvPr/>
        </p:nvSpPr>
        <p:spPr>
          <a:xfrm>
            <a:off x="5787388" y="2835610"/>
            <a:ext cx="2312670" cy="830997"/>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Light" charset="0"/>
              </a:rPr>
              <a:t>Phenomenon whereby something new and somehow valuable</a:t>
            </a:r>
          </a:p>
        </p:txBody>
      </p:sp>
      <p:sp>
        <p:nvSpPr>
          <p:cNvPr id="9" name="Rectangle 18">
            <a:extLst>
              <a:ext uri="{FF2B5EF4-FFF2-40B4-BE49-F238E27FC236}">
                <a16:creationId xmlns:a16="http://schemas.microsoft.com/office/drawing/2014/main" id="{9E5478C9-08AE-49F8-90E0-39D5A0A9E1F8}"/>
              </a:ext>
            </a:extLst>
          </p:cNvPr>
          <p:cNvSpPr/>
          <p:nvPr/>
        </p:nvSpPr>
        <p:spPr>
          <a:xfrm>
            <a:off x="5781673" y="2575260"/>
            <a:ext cx="1134110" cy="337185"/>
          </a:xfrm>
          <a:prstGeom prst="rect">
            <a:avLst/>
          </a:prstGeom>
        </p:spPr>
        <p:txBody>
          <a:bodyPr wrap="square">
            <a:spAutoFit/>
          </a:bodyPr>
          <a:lstStyle/>
          <a:p>
            <a:pPr algn="l" defTabSz="1828800" rtl="0"/>
            <a:r>
              <a:rPr lang="en-US" sz="1600" b="1"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charset="0"/>
              </a:rPr>
              <a:t>2010</a:t>
            </a:r>
          </a:p>
        </p:txBody>
      </p:sp>
      <p:sp>
        <p:nvSpPr>
          <p:cNvPr id="10" name="TextBox 19">
            <a:extLst>
              <a:ext uri="{FF2B5EF4-FFF2-40B4-BE49-F238E27FC236}">
                <a16:creationId xmlns:a16="http://schemas.microsoft.com/office/drawing/2014/main" id="{79B5AADD-1ED0-46F9-930D-9EC4A9B181BB}"/>
              </a:ext>
            </a:extLst>
          </p:cNvPr>
          <p:cNvSpPr txBox="1"/>
          <p:nvPr/>
        </p:nvSpPr>
        <p:spPr>
          <a:xfrm>
            <a:off x="8707863" y="2835610"/>
            <a:ext cx="2412367" cy="830997"/>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Light" charset="0"/>
              </a:rPr>
              <a:t>Phenomenon whereby something new and somehow valuable</a:t>
            </a:r>
          </a:p>
        </p:txBody>
      </p:sp>
      <p:sp>
        <p:nvSpPr>
          <p:cNvPr id="11" name="Rectangle 20">
            <a:extLst>
              <a:ext uri="{FF2B5EF4-FFF2-40B4-BE49-F238E27FC236}">
                <a16:creationId xmlns:a16="http://schemas.microsoft.com/office/drawing/2014/main" id="{BA2837AD-90AF-4EF8-BFDA-36289F993F4E}"/>
              </a:ext>
            </a:extLst>
          </p:cNvPr>
          <p:cNvSpPr/>
          <p:nvPr/>
        </p:nvSpPr>
        <p:spPr>
          <a:xfrm>
            <a:off x="8702148" y="2575260"/>
            <a:ext cx="1134110" cy="337185"/>
          </a:xfrm>
          <a:prstGeom prst="rect">
            <a:avLst/>
          </a:prstGeom>
        </p:spPr>
        <p:txBody>
          <a:bodyPr wrap="square">
            <a:spAutoFit/>
          </a:bodyPr>
          <a:lstStyle/>
          <a:p>
            <a:pPr algn="l" defTabSz="1828800" rtl="0"/>
            <a:r>
              <a:rPr lang="en-US" sz="1600" b="1"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charset="0"/>
              </a:rPr>
              <a:t>2012</a:t>
            </a:r>
          </a:p>
        </p:txBody>
      </p:sp>
      <p:sp>
        <p:nvSpPr>
          <p:cNvPr id="12" name="TextBox 21">
            <a:extLst>
              <a:ext uri="{FF2B5EF4-FFF2-40B4-BE49-F238E27FC236}">
                <a16:creationId xmlns:a16="http://schemas.microsoft.com/office/drawing/2014/main" id="{8223F7D7-77C1-4F96-8DC7-9B464F7887B3}"/>
              </a:ext>
            </a:extLst>
          </p:cNvPr>
          <p:cNvSpPr txBox="1"/>
          <p:nvPr/>
        </p:nvSpPr>
        <p:spPr>
          <a:xfrm>
            <a:off x="5787388" y="4252930"/>
            <a:ext cx="2182793" cy="830997"/>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Light" charset="0"/>
              </a:rPr>
              <a:t>Phenomenon whereby something new and somehow valuable</a:t>
            </a:r>
          </a:p>
        </p:txBody>
      </p:sp>
      <p:sp>
        <p:nvSpPr>
          <p:cNvPr id="13" name="Rectangle 22">
            <a:extLst>
              <a:ext uri="{FF2B5EF4-FFF2-40B4-BE49-F238E27FC236}">
                <a16:creationId xmlns:a16="http://schemas.microsoft.com/office/drawing/2014/main" id="{2BFEEFAE-1CE2-4246-809A-BB18EEA5A376}"/>
              </a:ext>
            </a:extLst>
          </p:cNvPr>
          <p:cNvSpPr/>
          <p:nvPr/>
        </p:nvSpPr>
        <p:spPr>
          <a:xfrm>
            <a:off x="5781673" y="3991945"/>
            <a:ext cx="1134110" cy="337185"/>
          </a:xfrm>
          <a:prstGeom prst="rect">
            <a:avLst/>
          </a:prstGeom>
        </p:spPr>
        <p:txBody>
          <a:bodyPr wrap="square">
            <a:spAutoFit/>
          </a:bodyPr>
          <a:lstStyle/>
          <a:p>
            <a:pPr algn="l" defTabSz="1828800" rtl="0"/>
            <a:r>
              <a:rPr lang="en-US" sz="1600" b="1"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charset="0"/>
              </a:rPr>
              <a:t>2015</a:t>
            </a:r>
          </a:p>
        </p:txBody>
      </p:sp>
      <p:sp>
        <p:nvSpPr>
          <p:cNvPr id="14" name="Rectangle 23">
            <a:extLst>
              <a:ext uri="{FF2B5EF4-FFF2-40B4-BE49-F238E27FC236}">
                <a16:creationId xmlns:a16="http://schemas.microsoft.com/office/drawing/2014/main" id="{3F3E318E-FE0C-4032-885C-89B1787F7E5D}"/>
              </a:ext>
            </a:extLst>
          </p:cNvPr>
          <p:cNvSpPr/>
          <p:nvPr/>
        </p:nvSpPr>
        <p:spPr>
          <a:xfrm>
            <a:off x="8362423" y="4016710"/>
            <a:ext cx="64770" cy="68389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5" name="Rectangle 24">
            <a:extLst>
              <a:ext uri="{FF2B5EF4-FFF2-40B4-BE49-F238E27FC236}">
                <a16:creationId xmlns:a16="http://schemas.microsoft.com/office/drawing/2014/main" id="{EC803DB5-3257-49D9-AB85-F17C4106FBD9}"/>
              </a:ext>
            </a:extLst>
          </p:cNvPr>
          <p:cNvSpPr/>
          <p:nvPr/>
        </p:nvSpPr>
        <p:spPr>
          <a:xfrm>
            <a:off x="5441948" y="4016710"/>
            <a:ext cx="64770" cy="68389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6" name="Rectangle 25">
            <a:extLst>
              <a:ext uri="{FF2B5EF4-FFF2-40B4-BE49-F238E27FC236}">
                <a16:creationId xmlns:a16="http://schemas.microsoft.com/office/drawing/2014/main" id="{53DD5570-F039-4A09-AC1A-0930408D09BC}"/>
              </a:ext>
            </a:extLst>
          </p:cNvPr>
          <p:cNvSpPr/>
          <p:nvPr/>
        </p:nvSpPr>
        <p:spPr>
          <a:xfrm>
            <a:off x="8362423" y="2640030"/>
            <a:ext cx="64770" cy="68389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7" name="Rectangle 26">
            <a:extLst>
              <a:ext uri="{FF2B5EF4-FFF2-40B4-BE49-F238E27FC236}">
                <a16:creationId xmlns:a16="http://schemas.microsoft.com/office/drawing/2014/main" id="{5F0955D5-04A3-4AB9-A4AF-B8467EFB26AA}"/>
              </a:ext>
            </a:extLst>
          </p:cNvPr>
          <p:cNvSpPr/>
          <p:nvPr/>
        </p:nvSpPr>
        <p:spPr>
          <a:xfrm>
            <a:off x="5441948" y="2648285"/>
            <a:ext cx="64770" cy="68389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8" name="Freeform 135">
            <a:extLst>
              <a:ext uri="{FF2B5EF4-FFF2-40B4-BE49-F238E27FC236}">
                <a16:creationId xmlns:a16="http://schemas.microsoft.com/office/drawing/2014/main" id="{2389830F-3E17-4764-BAD7-FEC4C498BDB2}"/>
              </a:ext>
            </a:extLst>
          </p:cNvPr>
          <p:cNvSpPr>
            <a:spLocks noEditPoints="1"/>
          </p:cNvSpPr>
          <p:nvPr/>
        </p:nvSpPr>
        <p:spPr bwMode="auto">
          <a:xfrm>
            <a:off x="2394549" y="2644140"/>
            <a:ext cx="637751" cy="597386"/>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rgbClr val="BCA890"/>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字魂58号-创中黑" panose="00000500000000000000" pitchFamily="2" charset="-122"/>
              <a:ea typeface="字魂58号-创中黑" panose="00000500000000000000" pitchFamily="2" charset="-122"/>
            </a:endParaRPr>
          </a:p>
        </p:txBody>
      </p:sp>
      <p:sp>
        <p:nvSpPr>
          <p:cNvPr id="19" name="文本框 18">
            <a:extLst>
              <a:ext uri="{FF2B5EF4-FFF2-40B4-BE49-F238E27FC236}">
                <a16:creationId xmlns:a16="http://schemas.microsoft.com/office/drawing/2014/main" id="{D13800E7-6AF8-4974-B118-A4AEA2869AA3}"/>
              </a:ext>
            </a:extLst>
          </p:cNvPr>
          <p:cNvSpPr txBox="1"/>
          <p:nvPr/>
        </p:nvSpPr>
        <p:spPr>
          <a:xfrm>
            <a:off x="1466424" y="4051080"/>
            <a:ext cx="2558772" cy="95410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a:t>
            </a:r>
            <a:endPar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0" name="文本框 19">
            <a:extLst>
              <a:ext uri="{FF2B5EF4-FFF2-40B4-BE49-F238E27FC236}">
                <a16:creationId xmlns:a16="http://schemas.microsoft.com/office/drawing/2014/main" id="{9144F866-AAC4-4005-8A70-F5D020E123A7}"/>
              </a:ext>
            </a:extLst>
          </p:cNvPr>
          <p:cNvSpPr txBox="1"/>
          <p:nvPr/>
        </p:nvSpPr>
        <p:spPr>
          <a:xfrm>
            <a:off x="1821604" y="3633885"/>
            <a:ext cx="1783642"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a:solidFill>
                  <a:schemeClr val="tx1">
                    <a:lumMod val="75000"/>
                    <a:lumOff val="25000"/>
                  </a:schemeClr>
                </a:solidFill>
                <a:latin typeface="字魂58号-创中黑" panose="00000500000000000000" pitchFamily="2" charset="-122"/>
                <a:ea typeface="字魂58号-创中黑" panose="00000500000000000000" pitchFamily="2" charset="-122"/>
              </a:rPr>
              <a:t>输入标题</a:t>
            </a:r>
          </a:p>
        </p:txBody>
      </p:sp>
    </p:spTree>
    <p:extLst>
      <p:ext uri="{BB962C8B-B14F-4D97-AF65-F5344CB8AC3E}">
        <p14:creationId xmlns:p14="http://schemas.microsoft.com/office/powerpoint/2010/main" val="100666975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ppt_y</p:attrName>
                                        </p:attrNameLst>
                                      </p:cBhvr>
                                      <p:tavLst>
                                        <p:tav tm="0">
                                          <p:val>
                                            <p:strVal val="#ppt_y+#ppt_h*1.125000"/>
                                          </p:val>
                                        </p:tav>
                                        <p:tav tm="100000">
                                          <p:val>
                                            <p:strVal val="#ppt_y"/>
                                          </p:val>
                                        </p:tav>
                                      </p:tavLst>
                                    </p:anim>
                                    <p:animEffect transition="in" filter="wipe(up)">
                                      <p:cBhvr>
                                        <p:cTn id="14" dur="500"/>
                                        <p:tgtEl>
                                          <p:spTgt spid="19"/>
                                        </p:tgtEl>
                                      </p:cBhvr>
                                    </p:animEffect>
                                  </p:childTnLst>
                                </p:cTn>
                              </p:par>
                            </p:childTnLst>
                          </p:cTn>
                        </p:par>
                        <p:par>
                          <p:cTn id="15" fill="hold">
                            <p:stCondLst>
                              <p:cond delay="1500"/>
                            </p:stCondLst>
                            <p:childTnLst>
                              <p:par>
                                <p:cTn id="16" presetID="12" presetClass="entr" presetSubtype="4"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ppt_y</p:attrName>
                                        </p:attrNameLst>
                                      </p:cBhvr>
                                      <p:tavLst>
                                        <p:tav tm="0">
                                          <p:val>
                                            <p:strVal val="#ppt_y+#ppt_h*1.125000"/>
                                          </p:val>
                                        </p:tav>
                                        <p:tav tm="100000">
                                          <p:val>
                                            <p:strVal val="#ppt_y"/>
                                          </p:val>
                                        </p:tav>
                                      </p:tavLst>
                                    </p:anim>
                                    <p:animEffect transition="in" filter="wipe(up)">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bldLvl="0"/>
      <p:bldP spid="20" grpId="0" bldLvl="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866479B-B15A-4E2C-9D08-8BB340721CF6}"/>
              </a:ext>
            </a:extLst>
          </p:cNvPr>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客户端与服务器</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a:extLst>
              <a:ext uri="{FF2B5EF4-FFF2-40B4-BE49-F238E27FC236}">
                <a16:creationId xmlns:a16="http://schemas.microsoft.com/office/drawing/2014/main" id="{A0FEB712-AA69-4A1D-BD12-92CAB1454E4D}"/>
              </a:ext>
            </a:extLst>
          </p:cNvPr>
          <p:cNvCxnSpPr>
            <a:cxnSpLocks/>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extBox 15">
            <a:extLst>
              <a:ext uri="{FF2B5EF4-FFF2-40B4-BE49-F238E27FC236}">
                <a16:creationId xmlns:a16="http://schemas.microsoft.com/office/drawing/2014/main" id="{339F0F27-95EE-4CB3-8572-B3CE4A3FB6FC}"/>
              </a:ext>
            </a:extLst>
          </p:cNvPr>
          <p:cNvSpPr txBox="1"/>
          <p:nvPr/>
        </p:nvSpPr>
        <p:spPr>
          <a:xfrm>
            <a:off x="8707863" y="4207210"/>
            <a:ext cx="2053253" cy="830997"/>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Light" charset="0"/>
              </a:rPr>
              <a:t>Phenomenon whereby something new and somehow valuable</a:t>
            </a:r>
          </a:p>
        </p:txBody>
      </p:sp>
      <p:sp>
        <p:nvSpPr>
          <p:cNvPr id="6" name="Rectangle 16">
            <a:extLst>
              <a:ext uri="{FF2B5EF4-FFF2-40B4-BE49-F238E27FC236}">
                <a16:creationId xmlns:a16="http://schemas.microsoft.com/office/drawing/2014/main" id="{E25748A5-D860-4780-B413-102ED8F1E440}"/>
              </a:ext>
            </a:extLst>
          </p:cNvPr>
          <p:cNvSpPr/>
          <p:nvPr/>
        </p:nvSpPr>
        <p:spPr>
          <a:xfrm>
            <a:off x="8702148" y="3946225"/>
            <a:ext cx="1134110" cy="337185"/>
          </a:xfrm>
          <a:prstGeom prst="rect">
            <a:avLst/>
          </a:prstGeom>
        </p:spPr>
        <p:txBody>
          <a:bodyPr wrap="square">
            <a:spAutoFit/>
          </a:bodyPr>
          <a:lstStyle/>
          <a:p>
            <a:pPr algn="l" defTabSz="1828800" rtl="0"/>
            <a:r>
              <a:rPr lang="en-US" sz="1600" b="1"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charset="0"/>
              </a:rPr>
              <a:t>2018</a:t>
            </a:r>
          </a:p>
        </p:txBody>
      </p:sp>
      <p:sp>
        <p:nvSpPr>
          <p:cNvPr id="8" name="TextBox 17">
            <a:extLst>
              <a:ext uri="{FF2B5EF4-FFF2-40B4-BE49-F238E27FC236}">
                <a16:creationId xmlns:a16="http://schemas.microsoft.com/office/drawing/2014/main" id="{8B9BFBA5-161E-4F82-9F1A-6A9D2C41F48A}"/>
              </a:ext>
            </a:extLst>
          </p:cNvPr>
          <p:cNvSpPr txBox="1"/>
          <p:nvPr/>
        </p:nvSpPr>
        <p:spPr>
          <a:xfrm>
            <a:off x="5787388" y="2835610"/>
            <a:ext cx="2312670" cy="830997"/>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Light" charset="0"/>
              </a:rPr>
              <a:t>Phenomenon whereby something new and somehow valuable</a:t>
            </a:r>
          </a:p>
        </p:txBody>
      </p:sp>
      <p:sp>
        <p:nvSpPr>
          <p:cNvPr id="9" name="Rectangle 18">
            <a:extLst>
              <a:ext uri="{FF2B5EF4-FFF2-40B4-BE49-F238E27FC236}">
                <a16:creationId xmlns:a16="http://schemas.microsoft.com/office/drawing/2014/main" id="{9E5478C9-08AE-49F8-90E0-39D5A0A9E1F8}"/>
              </a:ext>
            </a:extLst>
          </p:cNvPr>
          <p:cNvSpPr/>
          <p:nvPr/>
        </p:nvSpPr>
        <p:spPr>
          <a:xfrm>
            <a:off x="5781673" y="2575260"/>
            <a:ext cx="1134110" cy="337185"/>
          </a:xfrm>
          <a:prstGeom prst="rect">
            <a:avLst/>
          </a:prstGeom>
        </p:spPr>
        <p:txBody>
          <a:bodyPr wrap="square">
            <a:spAutoFit/>
          </a:bodyPr>
          <a:lstStyle/>
          <a:p>
            <a:pPr algn="l" defTabSz="1828800" rtl="0"/>
            <a:r>
              <a:rPr lang="en-US" sz="1600" b="1"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charset="0"/>
              </a:rPr>
              <a:t>2010</a:t>
            </a:r>
          </a:p>
        </p:txBody>
      </p:sp>
      <p:sp>
        <p:nvSpPr>
          <p:cNvPr id="10" name="TextBox 19">
            <a:extLst>
              <a:ext uri="{FF2B5EF4-FFF2-40B4-BE49-F238E27FC236}">
                <a16:creationId xmlns:a16="http://schemas.microsoft.com/office/drawing/2014/main" id="{79B5AADD-1ED0-46F9-930D-9EC4A9B181BB}"/>
              </a:ext>
            </a:extLst>
          </p:cNvPr>
          <p:cNvSpPr txBox="1"/>
          <p:nvPr/>
        </p:nvSpPr>
        <p:spPr>
          <a:xfrm>
            <a:off x="8707863" y="2835610"/>
            <a:ext cx="2412367" cy="830997"/>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Light" charset="0"/>
              </a:rPr>
              <a:t>Phenomenon whereby something new and somehow valuable</a:t>
            </a:r>
          </a:p>
        </p:txBody>
      </p:sp>
      <p:sp>
        <p:nvSpPr>
          <p:cNvPr id="11" name="Rectangle 20">
            <a:extLst>
              <a:ext uri="{FF2B5EF4-FFF2-40B4-BE49-F238E27FC236}">
                <a16:creationId xmlns:a16="http://schemas.microsoft.com/office/drawing/2014/main" id="{BA2837AD-90AF-4EF8-BFDA-36289F993F4E}"/>
              </a:ext>
            </a:extLst>
          </p:cNvPr>
          <p:cNvSpPr/>
          <p:nvPr/>
        </p:nvSpPr>
        <p:spPr>
          <a:xfrm>
            <a:off x="8702148" y="2575260"/>
            <a:ext cx="1134110" cy="337185"/>
          </a:xfrm>
          <a:prstGeom prst="rect">
            <a:avLst/>
          </a:prstGeom>
        </p:spPr>
        <p:txBody>
          <a:bodyPr wrap="square">
            <a:spAutoFit/>
          </a:bodyPr>
          <a:lstStyle/>
          <a:p>
            <a:pPr algn="l" defTabSz="1828800" rtl="0"/>
            <a:r>
              <a:rPr lang="en-US" sz="1600" b="1"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charset="0"/>
              </a:rPr>
              <a:t>2012</a:t>
            </a:r>
          </a:p>
        </p:txBody>
      </p:sp>
      <p:sp>
        <p:nvSpPr>
          <p:cNvPr id="12" name="TextBox 21">
            <a:extLst>
              <a:ext uri="{FF2B5EF4-FFF2-40B4-BE49-F238E27FC236}">
                <a16:creationId xmlns:a16="http://schemas.microsoft.com/office/drawing/2014/main" id="{8223F7D7-77C1-4F96-8DC7-9B464F7887B3}"/>
              </a:ext>
            </a:extLst>
          </p:cNvPr>
          <p:cNvSpPr txBox="1"/>
          <p:nvPr/>
        </p:nvSpPr>
        <p:spPr>
          <a:xfrm>
            <a:off x="5787388" y="4252930"/>
            <a:ext cx="2182793" cy="830997"/>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Light" charset="0"/>
              </a:rPr>
              <a:t>Phenomenon whereby something new and somehow valuable</a:t>
            </a:r>
          </a:p>
        </p:txBody>
      </p:sp>
      <p:sp>
        <p:nvSpPr>
          <p:cNvPr id="13" name="Rectangle 22">
            <a:extLst>
              <a:ext uri="{FF2B5EF4-FFF2-40B4-BE49-F238E27FC236}">
                <a16:creationId xmlns:a16="http://schemas.microsoft.com/office/drawing/2014/main" id="{2BFEEFAE-1CE2-4246-809A-BB18EEA5A376}"/>
              </a:ext>
            </a:extLst>
          </p:cNvPr>
          <p:cNvSpPr/>
          <p:nvPr/>
        </p:nvSpPr>
        <p:spPr>
          <a:xfrm>
            <a:off x="5781673" y="3991945"/>
            <a:ext cx="1134110" cy="337185"/>
          </a:xfrm>
          <a:prstGeom prst="rect">
            <a:avLst/>
          </a:prstGeom>
        </p:spPr>
        <p:txBody>
          <a:bodyPr wrap="square">
            <a:spAutoFit/>
          </a:bodyPr>
          <a:lstStyle/>
          <a:p>
            <a:pPr algn="l" defTabSz="1828800" rtl="0"/>
            <a:r>
              <a:rPr lang="en-US" sz="1600" b="1"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charset="0"/>
              </a:rPr>
              <a:t>2015</a:t>
            </a:r>
          </a:p>
        </p:txBody>
      </p:sp>
      <p:sp>
        <p:nvSpPr>
          <p:cNvPr id="14" name="Rectangle 23">
            <a:extLst>
              <a:ext uri="{FF2B5EF4-FFF2-40B4-BE49-F238E27FC236}">
                <a16:creationId xmlns:a16="http://schemas.microsoft.com/office/drawing/2014/main" id="{3F3E318E-FE0C-4032-885C-89B1787F7E5D}"/>
              </a:ext>
            </a:extLst>
          </p:cNvPr>
          <p:cNvSpPr/>
          <p:nvPr/>
        </p:nvSpPr>
        <p:spPr>
          <a:xfrm>
            <a:off x="8362423" y="4016710"/>
            <a:ext cx="64770" cy="68389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5" name="Rectangle 24">
            <a:extLst>
              <a:ext uri="{FF2B5EF4-FFF2-40B4-BE49-F238E27FC236}">
                <a16:creationId xmlns:a16="http://schemas.microsoft.com/office/drawing/2014/main" id="{EC803DB5-3257-49D9-AB85-F17C4106FBD9}"/>
              </a:ext>
            </a:extLst>
          </p:cNvPr>
          <p:cNvSpPr/>
          <p:nvPr/>
        </p:nvSpPr>
        <p:spPr>
          <a:xfrm>
            <a:off x="5441948" y="4016710"/>
            <a:ext cx="64770" cy="68389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6" name="Rectangle 25">
            <a:extLst>
              <a:ext uri="{FF2B5EF4-FFF2-40B4-BE49-F238E27FC236}">
                <a16:creationId xmlns:a16="http://schemas.microsoft.com/office/drawing/2014/main" id="{53DD5570-F039-4A09-AC1A-0930408D09BC}"/>
              </a:ext>
            </a:extLst>
          </p:cNvPr>
          <p:cNvSpPr/>
          <p:nvPr/>
        </p:nvSpPr>
        <p:spPr>
          <a:xfrm>
            <a:off x="8362423" y="2640030"/>
            <a:ext cx="64770" cy="68389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7" name="Rectangle 26">
            <a:extLst>
              <a:ext uri="{FF2B5EF4-FFF2-40B4-BE49-F238E27FC236}">
                <a16:creationId xmlns:a16="http://schemas.microsoft.com/office/drawing/2014/main" id="{5F0955D5-04A3-4AB9-A4AF-B8467EFB26AA}"/>
              </a:ext>
            </a:extLst>
          </p:cNvPr>
          <p:cNvSpPr/>
          <p:nvPr/>
        </p:nvSpPr>
        <p:spPr>
          <a:xfrm>
            <a:off x="5441948" y="2648285"/>
            <a:ext cx="64770" cy="68389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8" name="Freeform 135">
            <a:extLst>
              <a:ext uri="{FF2B5EF4-FFF2-40B4-BE49-F238E27FC236}">
                <a16:creationId xmlns:a16="http://schemas.microsoft.com/office/drawing/2014/main" id="{2389830F-3E17-4764-BAD7-FEC4C498BDB2}"/>
              </a:ext>
            </a:extLst>
          </p:cNvPr>
          <p:cNvSpPr>
            <a:spLocks noEditPoints="1"/>
          </p:cNvSpPr>
          <p:nvPr/>
        </p:nvSpPr>
        <p:spPr bwMode="auto">
          <a:xfrm>
            <a:off x="2394549" y="2644140"/>
            <a:ext cx="637751" cy="597386"/>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rgbClr val="BCA890"/>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字魂58号-创中黑" panose="00000500000000000000" pitchFamily="2" charset="-122"/>
              <a:ea typeface="字魂58号-创中黑" panose="00000500000000000000" pitchFamily="2" charset="-122"/>
            </a:endParaRPr>
          </a:p>
        </p:txBody>
      </p:sp>
      <p:sp>
        <p:nvSpPr>
          <p:cNvPr id="19" name="文本框 18">
            <a:extLst>
              <a:ext uri="{FF2B5EF4-FFF2-40B4-BE49-F238E27FC236}">
                <a16:creationId xmlns:a16="http://schemas.microsoft.com/office/drawing/2014/main" id="{D13800E7-6AF8-4974-B118-A4AEA2869AA3}"/>
              </a:ext>
            </a:extLst>
          </p:cNvPr>
          <p:cNvSpPr txBox="1"/>
          <p:nvPr/>
        </p:nvSpPr>
        <p:spPr>
          <a:xfrm>
            <a:off x="1466424" y="4051080"/>
            <a:ext cx="2558772" cy="95410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a:t>
            </a:r>
            <a:endPar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0" name="文本框 19">
            <a:extLst>
              <a:ext uri="{FF2B5EF4-FFF2-40B4-BE49-F238E27FC236}">
                <a16:creationId xmlns:a16="http://schemas.microsoft.com/office/drawing/2014/main" id="{9144F866-AAC4-4005-8A70-F5D020E123A7}"/>
              </a:ext>
            </a:extLst>
          </p:cNvPr>
          <p:cNvSpPr txBox="1"/>
          <p:nvPr/>
        </p:nvSpPr>
        <p:spPr>
          <a:xfrm>
            <a:off x="1821604" y="3633885"/>
            <a:ext cx="1783642"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a:solidFill>
                  <a:schemeClr val="tx1">
                    <a:lumMod val="75000"/>
                    <a:lumOff val="25000"/>
                  </a:schemeClr>
                </a:solidFill>
                <a:latin typeface="字魂58号-创中黑" panose="00000500000000000000" pitchFamily="2" charset="-122"/>
                <a:ea typeface="字魂58号-创中黑" panose="00000500000000000000" pitchFamily="2" charset="-122"/>
              </a:rPr>
              <a:t>输入标题</a:t>
            </a:r>
          </a:p>
        </p:txBody>
      </p:sp>
    </p:spTree>
    <p:extLst>
      <p:ext uri="{BB962C8B-B14F-4D97-AF65-F5344CB8AC3E}">
        <p14:creationId xmlns:p14="http://schemas.microsoft.com/office/powerpoint/2010/main" val="229321297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ppt_y</p:attrName>
                                        </p:attrNameLst>
                                      </p:cBhvr>
                                      <p:tavLst>
                                        <p:tav tm="0">
                                          <p:val>
                                            <p:strVal val="#ppt_y+#ppt_h*1.125000"/>
                                          </p:val>
                                        </p:tav>
                                        <p:tav tm="100000">
                                          <p:val>
                                            <p:strVal val="#ppt_y"/>
                                          </p:val>
                                        </p:tav>
                                      </p:tavLst>
                                    </p:anim>
                                    <p:animEffect transition="in" filter="wipe(up)">
                                      <p:cBhvr>
                                        <p:cTn id="14" dur="500"/>
                                        <p:tgtEl>
                                          <p:spTgt spid="19"/>
                                        </p:tgtEl>
                                      </p:cBhvr>
                                    </p:animEffect>
                                  </p:childTnLst>
                                </p:cTn>
                              </p:par>
                            </p:childTnLst>
                          </p:cTn>
                        </p:par>
                        <p:par>
                          <p:cTn id="15" fill="hold">
                            <p:stCondLst>
                              <p:cond delay="1500"/>
                            </p:stCondLst>
                            <p:childTnLst>
                              <p:par>
                                <p:cTn id="16" presetID="12" presetClass="entr" presetSubtype="4"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ppt_y</p:attrName>
                                        </p:attrNameLst>
                                      </p:cBhvr>
                                      <p:tavLst>
                                        <p:tav tm="0">
                                          <p:val>
                                            <p:strVal val="#ppt_y+#ppt_h*1.125000"/>
                                          </p:val>
                                        </p:tav>
                                        <p:tav tm="100000">
                                          <p:val>
                                            <p:strVal val="#ppt_y"/>
                                          </p:val>
                                        </p:tav>
                                      </p:tavLst>
                                    </p:anim>
                                    <p:animEffect transition="in" filter="wipe(up)">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bldLvl="0"/>
      <p:bldP spid="20" grpId="0" bldLvl="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866479B-B15A-4E2C-9D08-8BB340721CF6}"/>
              </a:ext>
            </a:extLst>
          </p:cNvPr>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注册与登录</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a:extLst>
              <a:ext uri="{FF2B5EF4-FFF2-40B4-BE49-F238E27FC236}">
                <a16:creationId xmlns:a16="http://schemas.microsoft.com/office/drawing/2014/main" id="{A0FEB712-AA69-4A1D-BD12-92CAB1454E4D}"/>
              </a:ext>
            </a:extLst>
          </p:cNvPr>
          <p:cNvCxnSpPr>
            <a:cxnSpLocks/>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extBox 15">
            <a:extLst>
              <a:ext uri="{FF2B5EF4-FFF2-40B4-BE49-F238E27FC236}">
                <a16:creationId xmlns:a16="http://schemas.microsoft.com/office/drawing/2014/main" id="{339F0F27-95EE-4CB3-8572-B3CE4A3FB6FC}"/>
              </a:ext>
            </a:extLst>
          </p:cNvPr>
          <p:cNvSpPr txBox="1"/>
          <p:nvPr/>
        </p:nvSpPr>
        <p:spPr>
          <a:xfrm>
            <a:off x="8707863" y="4207210"/>
            <a:ext cx="2053253" cy="830997"/>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Light" charset="0"/>
              </a:rPr>
              <a:t>Phenomenon whereby something new and somehow valuable</a:t>
            </a:r>
          </a:p>
        </p:txBody>
      </p:sp>
      <p:sp>
        <p:nvSpPr>
          <p:cNvPr id="6" name="Rectangle 16">
            <a:extLst>
              <a:ext uri="{FF2B5EF4-FFF2-40B4-BE49-F238E27FC236}">
                <a16:creationId xmlns:a16="http://schemas.microsoft.com/office/drawing/2014/main" id="{E25748A5-D860-4780-B413-102ED8F1E440}"/>
              </a:ext>
            </a:extLst>
          </p:cNvPr>
          <p:cNvSpPr/>
          <p:nvPr/>
        </p:nvSpPr>
        <p:spPr>
          <a:xfrm>
            <a:off x="8702148" y="3946225"/>
            <a:ext cx="1134110" cy="337185"/>
          </a:xfrm>
          <a:prstGeom prst="rect">
            <a:avLst/>
          </a:prstGeom>
        </p:spPr>
        <p:txBody>
          <a:bodyPr wrap="square">
            <a:spAutoFit/>
          </a:bodyPr>
          <a:lstStyle/>
          <a:p>
            <a:pPr algn="l" defTabSz="1828800" rtl="0"/>
            <a:r>
              <a:rPr lang="en-US" sz="1600" b="1"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charset="0"/>
              </a:rPr>
              <a:t>2018</a:t>
            </a:r>
          </a:p>
        </p:txBody>
      </p:sp>
      <p:sp>
        <p:nvSpPr>
          <p:cNvPr id="8" name="TextBox 17">
            <a:extLst>
              <a:ext uri="{FF2B5EF4-FFF2-40B4-BE49-F238E27FC236}">
                <a16:creationId xmlns:a16="http://schemas.microsoft.com/office/drawing/2014/main" id="{8B9BFBA5-161E-4F82-9F1A-6A9D2C41F48A}"/>
              </a:ext>
            </a:extLst>
          </p:cNvPr>
          <p:cNvSpPr txBox="1"/>
          <p:nvPr/>
        </p:nvSpPr>
        <p:spPr>
          <a:xfrm>
            <a:off x="5787388" y="2835610"/>
            <a:ext cx="2312670" cy="830997"/>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Light" charset="0"/>
              </a:rPr>
              <a:t>Phenomenon whereby something new and somehow valuable</a:t>
            </a:r>
          </a:p>
        </p:txBody>
      </p:sp>
      <p:sp>
        <p:nvSpPr>
          <p:cNvPr id="9" name="Rectangle 18">
            <a:extLst>
              <a:ext uri="{FF2B5EF4-FFF2-40B4-BE49-F238E27FC236}">
                <a16:creationId xmlns:a16="http://schemas.microsoft.com/office/drawing/2014/main" id="{9E5478C9-08AE-49F8-90E0-39D5A0A9E1F8}"/>
              </a:ext>
            </a:extLst>
          </p:cNvPr>
          <p:cNvSpPr/>
          <p:nvPr/>
        </p:nvSpPr>
        <p:spPr>
          <a:xfrm>
            <a:off x="5781673" y="2575260"/>
            <a:ext cx="1134110" cy="337185"/>
          </a:xfrm>
          <a:prstGeom prst="rect">
            <a:avLst/>
          </a:prstGeom>
        </p:spPr>
        <p:txBody>
          <a:bodyPr wrap="square">
            <a:spAutoFit/>
          </a:bodyPr>
          <a:lstStyle/>
          <a:p>
            <a:pPr algn="l" defTabSz="1828800" rtl="0"/>
            <a:r>
              <a:rPr lang="en-US" sz="1600" b="1"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charset="0"/>
              </a:rPr>
              <a:t>2010</a:t>
            </a:r>
          </a:p>
        </p:txBody>
      </p:sp>
      <p:sp>
        <p:nvSpPr>
          <p:cNvPr id="10" name="TextBox 19">
            <a:extLst>
              <a:ext uri="{FF2B5EF4-FFF2-40B4-BE49-F238E27FC236}">
                <a16:creationId xmlns:a16="http://schemas.microsoft.com/office/drawing/2014/main" id="{79B5AADD-1ED0-46F9-930D-9EC4A9B181BB}"/>
              </a:ext>
            </a:extLst>
          </p:cNvPr>
          <p:cNvSpPr txBox="1"/>
          <p:nvPr/>
        </p:nvSpPr>
        <p:spPr>
          <a:xfrm>
            <a:off x="8707863" y="2835610"/>
            <a:ext cx="2412367" cy="830997"/>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Light" charset="0"/>
              </a:rPr>
              <a:t>Phenomenon whereby something new and somehow valuable</a:t>
            </a:r>
          </a:p>
        </p:txBody>
      </p:sp>
      <p:sp>
        <p:nvSpPr>
          <p:cNvPr id="11" name="Rectangle 20">
            <a:extLst>
              <a:ext uri="{FF2B5EF4-FFF2-40B4-BE49-F238E27FC236}">
                <a16:creationId xmlns:a16="http://schemas.microsoft.com/office/drawing/2014/main" id="{BA2837AD-90AF-4EF8-BFDA-36289F993F4E}"/>
              </a:ext>
            </a:extLst>
          </p:cNvPr>
          <p:cNvSpPr/>
          <p:nvPr/>
        </p:nvSpPr>
        <p:spPr>
          <a:xfrm>
            <a:off x="8702148" y="2575260"/>
            <a:ext cx="1134110" cy="337185"/>
          </a:xfrm>
          <a:prstGeom prst="rect">
            <a:avLst/>
          </a:prstGeom>
        </p:spPr>
        <p:txBody>
          <a:bodyPr wrap="square">
            <a:spAutoFit/>
          </a:bodyPr>
          <a:lstStyle/>
          <a:p>
            <a:pPr algn="l" defTabSz="1828800" rtl="0"/>
            <a:r>
              <a:rPr lang="en-US" sz="1600" b="1"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charset="0"/>
              </a:rPr>
              <a:t>2012</a:t>
            </a:r>
          </a:p>
        </p:txBody>
      </p:sp>
      <p:sp>
        <p:nvSpPr>
          <p:cNvPr id="12" name="TextBox 21">
            <a:extLst>
              <a:ext uri="{FF2B5EF4-FFF2-40B4-BE49-F238E27FC236}">
                <a16:creationId xmlns:a16="http://schemas.microsoft.com/office/drawing/2014/main" id="{8223F7D7-77C1-4F96-8DC7-9B464F7887B3}"/>
              </a:ext>
            </a:extLst>
          </p:cNvPr>
          <p:cNvSpPr txBox="1"/>
          <p:nvPr/>
        </p:nvSpPr>
        <p:spPr>
          <a:xfrm>
            <a:off x="5787388" y="4252930"/>
            <a:ext cx="2182793" cy="830997"/>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Light" charset="0"/>
              </a:rPr>
              <a:t>Phenomenon whereby something new and somehow valuable</a:t>
            </a:r>
          </a:p>
        </p:txBody>
      </p:sp>
      <p:sp>
        <p:nvSpPr>
          <p:cNvPr id="13" name="Rectangle 22">
            <a:extLst>
              <a:ext uri="{FF2B5EF4-FFF2-40B4-BE49-F238E27FC236}">
                <a16:creationId xmlns:a16="http://schemas.microsoft.com/office/drawing/2014/main" id="{2BFEEFAE-1CE2-4246-809A-BB18EEA5A376}"/>
              </a:ext>
            </a:extLst>
          </p:cNvPr>
          <p:cNvSpPr/>
          <p:nvPr/>
        </p:nvSpPr>
        <p:spPr>
          <a:xfrm>
            <a:off x="5781673" y="3991945"/>
            <a:ext cx="1134110" cy="337185"/>
          </a:xfrm>
          <a:prstGeom prst="rect">
            <a:avLst/>
          </a:prstGeom>
        </p:spPr>
        <p:txBody>
          <a:bodyPr wrap="square">
            <a:spAutoFit/>
          </a:bodyPr>
          <a:lstStyle/>
          <a:p>
            <a:pPr algn="l" defTabSz="1828800" rtl="0"/>
            <a:r>
              <a:rPr lang="en-US" sz="1600" b="1"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charset="0"/>
              </a:rPr>
              <a:t>2015</a:t>
            </a:r>
          </a:p>
        </p:txBody>
      </p:sp>
      <p:sp>
        <p:nvSpPr>
          <p:cNvPr id="14" name="Rectangle 23">
            <a:extLst>
              <a:ext uri="{FF2B5EF4-FFF2-40B4-BE49-F238E27FC236}">
                <a16:creationId xmlns:a16="http://schemas.microsoft.com/office/drawing/2014/main" id="{3F3E318E-FE0C-4032-885C-89B1787F7E5D}"/>
              </a:ext>
            </a:extLst>
          </p:cNvPr>
          <p:cNvSpPr/>
          <p:nvPr/>
        </p:nvSpPr>
        <p:spPr>
          <a:xfrm>
            <a:off x="8362423" y="4016710"/>
            <a:ext cx="64770" cy="68389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5" name="Rectangle 24">
            <a:extLst>
              <a:ext uri="{FF2B5EF4-FFF2-40B4-BE49-F238E27FC236}">
                <a16:creationId xmlns:a16="http://schemas.microsoft.com/office/drawing/2014/main" id="{EC803DB5-3257-49D9-AB85-F17C4106FBD9}"/>
              </a:ext>
            </a:extLst>
          </p:cNvPr>
          <p:cNvSpPr/>
          <p:nvPr/>
        </p:nvSpPr>
        <p:spPr>
          <a:xfrm>
            <a:off x="5441948" y="4016710"/>
            <a:ext cx="64770" cy="68389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6" name="Rectangle 25">
            <a:extLst>
              <a:ext uri="{FF2B5EF4-FFF2-40B4-BE49-F238E27FC236}">
                <a16:creationId xmlns:a16="http://schemas.microsoft.com/office/drawing/2014/main" id="{53DD5570-F039-4A09-AC1A-0930408D09BC}"/>
              </a:ext>
            </a:extLst>
          </p:cNvPr>
          <p:cNvSpPr/>
          <p:nvPr/>
        </p:nvSpPr>
        <p:spPr>
          <a:xfrm>
            <a:off x="8362423" y="2640030"/>
            <a:ext cx="64770" cy="68389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7" name="Rectangle 26">
            <a:extLst>
              <a:ext uri="{FF2B5EF4-FFF2-40B4-BE49-F238E27FC236}">
                <a16:creationId xmlns:a16="http://schemas.microsoft.com/office/drawing/2014/main" id="{5F0955D5-04A3-4AB9-A4AF-B8467EFB26AA}"/>
              </a:ext>
            </a:extLst>
          </p:cNvPr>
          <p:cNvSpPr/>
          <p:nvPr/>
        </p:nvSpPr>
        <p:spPr>
          <a:xfrm>
            <a:off x="5441948" y="2648285"/>
            <a:ext cx="64770" cy="68389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8" name="Freeform 135">
            <a:extLst>
              <a:ext uri="{FF2B5EF4-FFF2-40B4-BE49-F238E27FC236}">
                <a16:creationId xmlns:a16="http://schemas.microsoft.com/office/drawing/2014/main" id="{2389830F-3E17-4764-BAD7-FEC4C498BDB2}"/>
              </a:ext>
            </a:extLst>
          </p:cNvPr>
          <p:cNvSpPr>
            <a:spLocks noEditPoints="1"/>
          </p:cNvSpPr>
          <p:nvPr/>
        </p:nvSpPr>
        <p:spPr bwMode="auto">
          <a:xfrm>
            <a:off x="2394549" y="2644140"/>
            <a:ext cx="637751" cy="597386"/>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rgbClr val="BCA890"/>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字魂58号-创中黑" panose="00000500000000000000" pitchFamily="2" charset="-122"/>
              <a:ea typeface="字魂58号-创中黑" panose="00000500000000000000" pitchFamily="2" charset="-122"/>
            </a:endParaRPr>
          </a:p>
        </p:txBody>
      </p:sp>
      <p:sp>
        <p:nvSpPr>
          <p:cNvPr id="19" name="文本框 18">
            <a:extLst>
              <a:ext uri="{FF2B5EF4-FFF2-40B4-BE49-F238E27FC236}">
                <a16:creationId xmlns:a16="http://schemas.microsoft.com/office/drawing/2014/main" id="{D13800E7-6AF8-4974-B118-A4AEA2869AA3}"/>
              </a:ext>
            </a:extLst>
          </p:cNvPr>
          <p:cNvSpPr txBox="1"/>
          <p:nvPr/>
        </p:nvSpPr>
        <p:spPr>
          <a:xfrm>
            <a:off x="1466424" y="4051080"/>
            <a:ext cx="2558772" cy="95410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a:t>
            </a:r>
            <a:endPar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0" name="文本框 19">
            <a:extLst>
              <a:ext uri="{FF2B5EF4-FFF2-40B4-BE49-F238E27FC236}">
                <a16:creationId xmlns:a16="http://schemas.microsoft.com/office/drawing/2014/main" id="{9144F866-AAC4-4005-8A70-F5D020E123A7}"/>
              </a:ext>
            </a:extLst>
          </p:cNvPr>
          <p:cNvSpPr txBox="1"/>
          <p:nvPr/>
        </p:nvSpPr>
        <p:spPr>
          <a:xfrm>
            <a:off x="1821604" y="3633885"/>
            <a:ext cx="1783642"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a:solidFill>
                  <a:schemeClr val="tx1">
                    <a:lumMod val="75000"/>
                    <a:lumOff val="25000"/>
                  </a:schemeClr>
                </a:solidFill>
                <a:latin typeface="字魂58号-创中黑" panose="00000500000000000000" pitchFamily="2" charset="-122"/>
                <a:ea typeface="字魂58号-创中黑" panose="00000500000000000000" pitchFamily="2" charset="-122"/>
              </a:rPr>
              <a:t>输入标题</a:t>
            </a:r>
          </a:p>
        </p:txBody>
      </p:sp>
    </p:spTree>
    <p:extLst>
      <p:ext uri="{BB962C8B-B14F-4D97-AF65-F5344CB8AC3E}">
        <p14:creationId xmlns:p14="http://schemas.microsoft.com/office/powerpoint/2010/main" val="8084610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ppt_y</p:attrName>
                                        </p:attrNameLst>
                                      </p:cBhvr>
                                      <p:tavLst>
                                        <p:tav tm="0">
                                          <p:val>
                                            <p:strVal val="#ppt_y+#ppt_h*1.125000"/>
                                          </p:val>
                                        </p:tav>
                                        <p:tav tm="100000">
                                          <p:val>
                                            <p:strVal val="#ppt_y"/>
                                          </p:val>
                                        </p:tav>
                                      </p:tavLst>
                                    </p:anim>
                                    <p:animEffect transition="in" filter="wipe(up)">
                                      <p:cBhvr>
                                        <p:cTn id="14" dur="500"/>
                                        <p:tgtEl>
                                          <p:spTgt spid="19"/>
                                        </p:tgtEl>
                                      </p:cBhvr>
                                    </p:animEffect>
                                  </p:childTnLst>
                                </p:cTn>
                              </p:par>
                            </p:childTnLst>
                          </p:cTn>
                        </p:par>
                        <p:par>
                          <p:cTn id="15" fill="hold">
                            <p:stCondLst>
                              <p:cond delay="1500"/>
                            </p:stCondLst>
                            <p:childTnLst>
                              <p:par>
                                <p:cTn id="16" presetID="12" presetClass="entr" presetSubtype="4"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ppt_y</p:attrName>
                                        </p:attrNameLst>
                                      </p:cBhvr>
                                      <p:tavLst>
                                        <p:tav tm="0">
                                          <p:val>
                                            <p:strVal val="#ppt_y+#ppt_h*1.125000"/>
                                          </p:val>
                                        </p:tav>
                                        <p:tav tm="100000">
                                          <p:val>
                                            <p:strVal val="#ppt_y"/>
                                          </p:val>
                                        </p:tav>
                                      </p:tavLst>
                                    </p:anim>
                                    <p:animEffect transition="in" filter="wipe(up)">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bldLvl="0"/>
      <p:bldP spid="20" grpId="0" bldLvl="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866479B-B15A-4E2C-9D08-8BB340721CF6}"/>
              </a:ext>
            </a:extLst>
          </p:cNvPr>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发送文字消息</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a:extLst>
              <a:ext uri="{FF2B5EF4-FFF2-40B4-BE49-F238E27FC236}">
                <a16:creationId xmlns:a16="http://schemas.microsoft.com/office/drawing/2014/main" id="{A0FEB712-AA69-4A1D-BD12-92CAB1454E4D}"/>
              </a:ext>
            </a:extLst>
          </p:cNvPr>
          <p:cNvCxnSpPr>
            <a:cxnSpLocks/>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extBox 15">
            <a:extLst>
              <a:ext uri="{FF2B5EF4-FFF2-40B4-BE49-F238E27FC236}">
                <a16:creationId xmlns:a16="http://schemas.microsoft.com/office/drawing/2014/main" id="{339F0F27-95EE-4CB3-8572-B3CE4A3FB6FC}"/>
              </a:ext>
            </a:extLst>
          </p:cNvPr>
          <p:cNvSpPr txBox="1"/>
          <p:nvPr/>
        </p:nvSpPr>
        <p:spPr>
          <a:xfrm>
            <a:off x="8707863" y="4207210"/>
            <a:ext cx="2053253" cy="830997"/>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Light" charset="0"/>
              </a:rPr>
              <a:t>Phenomenon whereby something new and somehow valuable</a:t>
            </a:r>
          </a:p>
        </p:txBody>
      </p:sp>
      <p:sp>
        <p:nvSpPr>
          <p:cNvPr id="6" name="Rectangle 16">
            <a:extLst>
              <a:ext uri="{FF2B5EF4-FFF2-40B4-BE49-F238E27FC236}">
                <a16:creationId xmlns:a16="http://schemas.microsoft.com/office/drawing/2014/main" id="{E25748A5-D860-4780-B413-102ED8F1E440}"/>
              </a:ext>
            </a:extLst>
          </p:cNvPr>
          <p:cNvSpPr/>
          <p:nvPr/>
        </p:nvSpPr>
        <p:spPr>
          <a:xfrm>
            <a:off x="8702148" y="3946225"/>
            <a:ext cx="1134110" cy="337185"/>
          </a:xfrm>
          <a:prstGeom prst="rect">
            <a:avLst/>
          </a:prstGeom>
        </p:spPr>
        <p:txBody>
          <a:bodyPr wrap="square">
            <a:spAutoFit/>
          </a:bodyPr>
          <a:lstStyle/>
          <a:p>
            <a:pPr algn="l" defTabSz="1828800" rtl="0"/>
            <a:r>
              <a:rPr lang="en-US" sz="1600" b="1"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charset="0"/>
              </a:rPr>
              <a:t>2018</a:t>
            </a:r>
          </a:p>
        </p:txBody>
      </p:sp>
      <p:sp>
        <p:nvSpPr>
          <p:cNvPr id="8" name="TextBox 17">
            <a:extLst>
              <a:ext uri="{FF2B5EF4-FFF2-40B4-BE49-F238E27FC236}">
                <a16:creationId xmlns:a16="http://schemas.microsoft.com/office/drawing/2014/main" id="{8B9BFBA5-161E-4F82-9F1A-6A9D2C41F48A}"/>
              </a:ext>
            </a:extLst>
          </p:cNvPr>
          <p:cNvSpPr txBox="1"/>
          <p:nvPr/>
        </p:nvSpPr>
        <p:spPr>
          <a:xfrm>
            <a:off x="5787388" y="2835610"/>
            <a:ext cx="2312670" cy="830997"/>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Light" charset="0"/>
              </a:rPr>
              <a:t>Phenomenon whereby something new and somehow valuable</a:t>
            </a:r>
          </a:p>
        </p:txBody>
      </p:sp>
      <p:sp>
        <p:nvSpPr>
          <p:cNvPr id="9" name="Rectangle 18">
            <a:extLst>
              <a:ext uri="{FF2B5EF4-FFF2-40B4-BE49-F238E27FC236}">
                <a16:creationId xmlns:a16="http://schemas.microsoft.com/office/drawing/2014/main" id="{9E5478C9-08AE-49F8-90E0-39D5A0A9E1F8}"/>
              </a:ext>
            </a:extLst>
          </p:cNvPr>
          <p:cNvSpPr/>
          <p:nvPr/>
        </p:nvSpPr>
        <p:spPr>
          <a:xfrm>
            <a:off x="5781673" y="2575260"/>
            <a:ext cx="1134110" cy="337185"/>
          </a:xfrm>
          <a:prstGeom prst="rect">
            <a:avLst/>
          </a:prstGeom>
        </p:spPr>
        <p:txBody>
          <a:bodyPr wrap="square">
            <a:spAutoFit/>
          </a:bodyPr>
          <a:lstStyle/>
          <a:p>
            <a:pPr algn="l" defTabSz="1828800" rtl="0"/>
            <a:r>
              <a:rPr lang="en-US" sz="1600" b="1"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charset="0"/>
              </a:rPr>
              <a:t>2010</a:t>
            </a:r>
          </a:p>
        </p:txBody>
      </p:sp>
      <p:sp>
        <p:nvSpPr>
          <p:cNvPr id="10" name="TextBox 19">
            <a:extLst>
              <a:ext uri="{FF2B5EF4-FFF2-40B4-BE49-F238E27FC236}">
                <a16:creationId xmlns:a16="http://schemas.microsoft.com/office/drawing/2014/main" id="{79B5AADD-1ED0-46F9-930D-9EC4A9B181BB}"/>
              </a:ext>
            </a:extLst>
          </p:cNvPr>
          <p:cNvSpPr txBox="1"/>
          <p:nvPr/>
        </p:nvSpPr>
        <p:spPr>
          <a:xfrm>
            <a:off x="8707863" y="2835610"/>
            <a:ext cx="2412367" cy="830997"/>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Light" charset="0"/>
              </a:rPr>
              <a:t>Phenomenon whereby something new and somehow valuable</a:t>
            </a:r>
          </a:p>
        </p:txBody>
      </p:sp>
      <p:sp>
        <p:nvSpPr>
          <p:cNvPr id="11" name="Rectangle 20">
            <a:extLst>
              <a:ext uri="{FF2B5EF4-FFF2-40B4-BE49-F238E27FC236}">
                <a16:creationId xmlns:a16="http://schemas.microsoft.com/office/drawing/2014/main" id="{BA2837AD-90AF-4EF8-BFDA-36289F993F4E}"/>
              </a:ext>
            </a:extLst>
          </p:cNvPr>
          <p:cNvSpPr/>
          <p:nvPr/>
        </p:nvSpPr>
        <p:spPr>
          <a:xfrm>
            <a:off x="8702148" y="2575260"/>
            <a:ext cx="1134110" cy="337185"/>
          </a:xfrm>
          <a:prstGeom prst="rect">
            <a:avLst/>
          </a:prstGeom>
        </p:spPr>
        <p:txBody>
          <a:bodyPr wrap="square">
            <a:spAutoFit/>
          </a:bodyPr>
          <a:lstStyle/>
          <a:p>
            <a:pPr algn="l" defTabSz="1828800" rtl="0"/>
            <a:r>
              <a:rPr lang="en-US" sz="1600" b="1"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charset="0"/>
              </a:rPr>
              <a:t>2012</a:t>
            </a:r>
          </a:p>
        </p:txBody>
      </p:sp>
      <p:sp>
        <p:nvSpPr>
          <p:cNvPr id="12" name="TextBox 21">
            <a:extLst>
              <a:ext uri="{FF2B5EF4-FFF2-40B4-BE49-F238E27FC236}">
                <a16:creationId xmlns:a16="http://schemas.microsoft.com/office/drawing/2014/main" id="{8223F7D7-77C1-4F96-8DC7-9B464F7887B3}"/>
              </a:ext>
            </a:extLst>
          </p:cNvPr>
          <p:cNvSpPr txBox="1"/>
          <p:nvPr/>
        </p:nvSpPr>
        <p:spPr>
          <a:xfrm>
            <a:off x="5787388" y="4252930"/>
            <a:ext cx="2182793" cy="830997"/>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Light" charset="0"/>
              </a:rPr>
              <a:t>Phenomenon whereby something new and somehow valuable</a:t>
            </a:r>
          </a:p>
        </p:txBody>
      </p:sp>
      <p:sp>
        <p:nvSpPr>
          <p:cNvPr id="13" name="Rectangle 22">
            <a:extLst>
              <a:ext uri="{FF2B5EF4-FFF2-40B4-BE49-F238E27FC236}">
                <a16:creationId xmlns:a16="http://schemas.microsoft.com/office/drawing/2014/main" id="{2BFEEFAE-1CE2-4246-809A-BB18EEA5A376}"/>
              </a:ext>
            </a:extLst>
          </p:cNvPr>
          <p:cNvSpPr/>
          <p:nvPr/>
        </p:nvSpPr>
        <p:spPr>
          <a:xfrm>
            <a:off x="5781673" y="3991945"/>
            <a:ext cx="1134110" cy="337185"/>
          </a:xfrm>
          <a:prstGeom prst="rect">
            <a:avLst/>
          </a:prstGeom>
        </p:spPr>
        <p:txBody>
          <a:bodyPr wrap="square">
            <a:spAutoFit/>
          </a:bodyPr>
          <a:lstStyle/>
          <a:p>
            <a:pPr algn="l" defTabSz="1828800" rtl="0"/>
            <a:r>
              <a:rPr lang="en-US" sz="1600" b="1"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charset="0"/>
              </a:rPr>
              <a:t>2015</a:t>
            </a:r>
          </a:p>
        </p:txBody>
      </p:sp>
      <p:sp>
        <p:nvSpPr>
          <p:cNvPr id="14" name="Rectangle 23">
            <a:extLst>
              <a:ext uri="{FF2B5EF4-FFF2-40B4-BE49-F238E27FC236}">
                <a16:creationId xmlns:a16="http://schemas.microsoft.com/office/drawing/2014/main" id="{3F3E318E-FE0C-4032-885C-89B1787F7E5D}"/>
              </a:ext>
            </a:extLst>
          </p:cNvPr>
          <p:cNvSpPr/>
          <p:nvPr/>
        </p:nvSpPr>
        <p:spPr>
          <a:xfrm>
            <a:off x="8362423" y="4016710"/>
            <a:ext cx="64770" cy="68389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5" name="Rectangle 24">
            <a:extLst>
              <a:ext uri="{FF2B5EF4-FFF2-40B4-BE49-F238E27FC236}">
                <a16:creationId xmlns:a16="http://schemas.microsoft.com/office/drawing/2014/main" id="{EC803DB5-3257-49D9-AB85-F17C4106FBD9}"/>
              </a:ext>
            </a:extLst>
          </p:cNvPr>
          <p:cNvSpPr/>
          <p:nvPr/>
        </p:nvSpPr>
        <p:spPr>
          <a:xfrm>
            <a:off x="5441948" y="4016710"/>
            <a:ext cx="64770" cy="68389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6" name="Rectangle 25">
            <a:extLst>
              <a:ext uri="{FF2B5EF4-FFF2-40B4-BE49-F238E27FC236}">
                <a16:creationId xmlns:a16="http://schemas.microsoft.com/office/drawing/2014/main" id="{53DD5570-F039-4A09-AC1A-0930408D09BC}"/>
              </a:ext>
            </a:extLst>
          </p:cNvPr>
          <p:cNvSpPr/>
          <p:nvPr/>
        </p:nvSpPr>
        <p:spPr>
          <a:xfrm>
            <a:off x="8362423" y="2640030"/>
            <a:ext cx="64770" cy="68389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7" name="Rectangle 26">
            <a:extLst>
              <a:ext uri="{FF2B5EF4-FFF2-40B4-BE49-F238E27FC236}">
                <a16:creationId xmlns:a16="http://schemas.microsoft.com/office/drawing/2014/main" id="{5F0955D5-04A3-4AB9-A4AF-B8467EFB26AA}"/>
              </a:ext>
            </a:extLst>
          </p:cNvPr>
          <p:cNvSpPr/>
          <p:nvPr/>
        </p:nvSpPr>
        <p:spPr>
          <a:xfrm>
            <a:off x="5441948" y="2648285"/>
            <a:ext cx="64770" cy="68389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8" name="Freeform 135">
            <a:extLst>
              <a:ext uri="{FF2B5EF4-FFF2-40B4-BE49-F238E27FC236}">
                <a16:creationId xmlns:a16="http://schemas.microsoft.com/office/drawing/2014/main" id="{2389830F-3E17-4764-BAD7-FEC4C498BDB2}"/>
              </a:ext>
            </a:extLst>
          </p:cNvPr>
          <p:cNvSpPr>
            <a:spLocks noEditPoints="1"/>
          </p:cNvSpPr>
          <p:nvPr/>
        </p:nvSpPr>
        <p:spPr bwMode="auto">
          <a:xfrm>
            <a:off x="2394549" y="2644140"/>
            <a:ext cx="637751" cy="597386"/>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rgbClr val="BCA890"/>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字魂58号-创中黑" panose="00000500000000000000" pitchFamily="2" charset="-122"/>
              <a:ea typeface="字魂58号-创中黑" panose="00000500000000000000" pitchFamily="2" charset="-122"/>
            </a:endParaRPr>
          </a:p>
        </p:txBody>
      </p:sp>
      <p:sp>
        <p:nvSpPr>
          <p:cNvPr id="19" name="文本框 18">
            <a:extLst>
              <a:ext uri="{FF2B5EF4-FFF2-40B4-BE49-F238E27FC236}">
                <a16:creationId xmlns:a16="http://schemas.microsoft.com/office/drawing/2014/main" id="{D13800E7-6AF8-4974-B118-A4AEA2869AA3}"/>
              </a:ext>
            </a:extLst>
          </p:cNvPr>
          <p:cNvSpPr txBox="1"/>
          <p:nvPr/>
        </p:nvSpPr>
        <p:spPr>
          <a:xfrm>
            <a:off x="1466424" y="4051080"/>
            <a:ext cx="2558772" cy="95410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a:t>
            </a:r>
            <a:endPar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0" name="文本框 19">
            <a:extLst>
              <a:ext uri="{FF2B5EF4-FFF2-40B4-BE49-F238E27FC236}">
                <a16:creationId xmlns:a16="http://schemas.microsoft.com/office/drawing/2014/main" id="{9144F866-AAC4-4005-8A70-F5D020E123A7}"/>
              </a:ext>
            </a:extLst>
          </p:cNvPr>
          <p:cNvSpPr txBox="1"/>
          <p:nvPr/>
        </p:nvSpPr>
        <p:spPr>
          <a:xfrm>
            <a:off x="1821604" y="3633885"/>
            <a:ext cx="1783642"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a:solidFill>
                  <a:schemeClr val="tx1">
                    <a:lumMod val="75000"/>
                    <a:lumOff val="25000"/>
                  </a:schemeClr>
                </a:solidFill>
                <a:latin typeface="字魂58号-创中黑" panose="00000500000000000000" pitchFamily="2" charset="-122"/>
                <a:ea typeface="字魂58号-创中黑" panose="00000500000000000000" pitchFamily="2" charset="-122"/>
              </a:rPr>
              <a:t>输入标题</a:t>
            </a:r>
          </a:p>
        </p:txBody>
      </p:sp>
    </p:spTree>
    <p:extLst>
      <p:ext uri="{BB962C8B-B14F-4D97-AF65-F5344CB8AC3E}">
        <p14:creationId xmlns:p14="http://schemas.microsoft.com/office/powerpoint/2010/main" val="1153949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ppt_y</p:attrName>
                                        </p:attrNameLst>
                                      </p:cBhvr>
                                      <p:tavLst>
                                        <p:tav tm="0">
                                          <p:val>
                                            <p:strVal val="#ppt_y+#ppt_h*1.125000"/>
                                          </p:val>
                                        </p:tav>
                                        <p:tav tm="100000">
                                          <p:val>
                                            <p:strVal val="#ppt_y"/>
                                          </p:val>
                                        </p:tav>
                                      </p:tavLst>
                                    </p:anim>
                                    <p:animEffect transition="in" filter="wipe(up)">
                                      <p:cBhvr>
                                        <p:cTn id="14" dur="500"/>
                                        <p:tgtEl>
                                          <p:spTgt spid="19"/>
                                        </p:tgtEl>
                                      </p:cBhvr>
                                    </p:animEffect>
                                  </p:childTnLst>
                                </p:cTn>
                              </p:par>
                            </p:childTnLst>
                          </p:cTn>
                        </p:par>
                        <p:par>
                          <p:cTn id="15" fill="hold">
                            <p:stCondLst>
                              <p:cond delay="1500"/>
                            </p:stCondLst>
                            <p:childTnLst>
                              <p:par>
                                <p:cTn id="16" presetID="12" presetClass="entr" presetSubtype="4"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ppt_y</p:attrName>
                                        </p:attrNameLst>
                                      </p:cBhvr>
                                      <p:tavLst>
                                        <p:tav tm="0">
                                          <p:val>
                                            <p:strVal val="#ppt_y+#ppt_h*1.125000"/>
                                          </p:val>
                                        </p:tav>
                                        <p:tav tm="100000">
                                          <p:val>
                                            <p:strVal val="#ppt_y"/>
                                          </p:val>
                                        </p:tav>
                                      </p:tavLst>
                                    </p:anim>
                                    <p:animEffect transition="in" filter="wipe(up)">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bldLvl="0"/>
      <p:bldP spid="20" grpId="0" bldLvl="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866479B-B15A-4E2C-9D08-8BB340721CF6}"/>
              </a:ext>
            </a:extLst>
          </p:cNvPr>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发送图片消息</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a:extLst>
              <a:ext uri="{FF2B5EF4-FFF2-40B4-BE49-F238E27FC236}">
                <a16:creationId xmlns:a16="http://schemas.microsoft.com/office/drawing/2014/main" id="{A0FEB712-AA69-4A1D-BD12-92CAB1454E4D}"/>
              </a:ext>
            </a:extLst>
          </p:cNvPr>
          <p:cNvCxnSpPr>
            <a:cxnSpLocks/>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extBox 15">
            <a:extLst>
              <a:ext uri="{FF2B5EF4-FFF2-40B4-BE49-F238E27FC236}">
                <a16:creationId xmlns:a16="http://schemas.microsoft.com/office/drawing/2014/main" id="{339F0F27-95EE-4CB3-8572-B3CE4A3FB6FC}"/>
              </a:ext>
            </a:extLst>
          </p:cNvPr>
          <p:cNvSpPr txBox="1"/>
          <p:nvPr/>
        </p:nvSpPr>
        <p:spPr>
          <a:xfrm>
            <a:off x="8707863" y="4207210"/>
            <a:ext cx="2053253" cy="830997"/>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Light" charset="0"/>
              </a:rPr>
              <a:t>Phenomenon whereby something new and somehow valuable</a:t>
            </a:r>
          </a:p>
        </p:txBody>
      </p:sp>
      <p:sp>
        <p:nvSpPr>
          <p:cNvPr id="6" name="Rectangle 16">
            <a:extLst>
              <a:ext uri="{FF2B5EF4-FFF2-40B4-BE49-F238E27FC236}">
                <a16:creationId xmlns:a16="http://schemas.microsoft.com/office/drawing/2014/main" id="{E25748A5-D860-4780-B413-102ED8F1E440}"/>
              </a:ext>
            </a:extLst>
          </p:cNvPr>
          <p:cNvSpPr/>
          <p:nvPr/>
        </p:nvSpPr>
        <p:spPr>
          <a:xfrm>
            <a:off x="8702148" y="3946225"/>
            <a:ext cx="1134110" cy="337185"/>
          </a:xfrm>
          <a:prstGeom prst="rect">
            <a:avLst/>
          </a:prstGeom>
        </p:spPr>
        <p:txBody>
          <a:bodyPr wrap="square">
            <a:spAutoFit/>
          </a:bodyPr>
          <a:lstStyle/>
          <a:p>
            <a:pPr algn="l" defTabSz="1828800" rtl="0"/>
            <a:r>
              <a:rPr lang="en-US" sz="1600" b="1"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charset="0"/>
              </a:rPr>
              <a:t>2018</a:t>
            </a:r>
          </a:p>
        </p:txBody>
      </p:sp>
      <p:sp>
        <p:nvSpPr>
          <p:cNvPr id="8" name="TextBox 17">
            <a:extLst>
              <a:ext uri="{FF2B5EF4-FFF2-40B4-BE49-F238E27FC236}">
                <a16:creationId xmlns:a16="http://schemas.microsoft.com/office/drawing/2014/main" id="{8B9BFBA5-161E-4F82-9F1A-6A9D2C41F48A}"/>
              </a:ext>
            </a:extLst>
          </p:cNvPr>
          <p:cNvSpPr txBox="1"/>
          <p:nvPr/>
        </p:nvSpPr>
        <p:spPr>
          <a:xfrm>
            <a:off x="5787388" y="2835610"/>
            <a:ext cx="2312670" cy="830997"/>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Light" charset="0"/>
              </a:rPr>
              <a:t>Phenomenon whereby something new and somehow valuable</a:t>
            </a:r>
          </a:p>
        </p:txBody>
      </p:sp>
      <p:sp>
        <p:nvSpPr>
          <p:cNvPr id="9" name="Rectangle 18">
            <a:extLst>
              <a:ext uri="{FF2B5EF4-FFF2-40B4-BE49-F238E27FC236}">
                <a16:creationId xmlns:a16="http://schemas.microsoft.com/office/drawing/2014/main" id="{9E5478C9-08AE-49F8-90E0-39D5A0A9E1F8}"/>
              </a:ext>
            </a:extLst>
          </p:cNvPr>
          <p:cNvSpPr/>
          <p:nvPr/>
        </p:nvSpPr>
        <p:spPr>
          <a:xfrm>
            <a:off x="5781673" y="2575260"/>
            <a:ext cx="1134110" cy="337185"/>
          </a:xfrm>
          <a:prstGeom prst="rect">
            <a:avLst/>
          </a:prstGeom>
        </p:spPr>
        <p:txBody>
          <a:bodyPr wrap="square">
            <a:spAutoFit/>
          </a:bodyPr>
          <a:lstStyle/>
          <a:p>
            <a:pPr algn="l" defTabSz="1828800" rtl="0"/>
            <a:r>
              <a:rPr lang="en-US" sz="1600" b="1"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charset="0"/>
              </a:rPr>
              <a:t>2010</a:t>
            </a:r>
          </a:p>
        </p:txBody>
      </p:sp>
      <p:sp>
        <p:nvSpPr>
          <p:cNvPr id="10" name="TextBox 19">
            <a:extLst>
              <a:ext uri="{FF2B5EF4-FFF2-40B4-BE49-F238E27FC236}">
                <a16:creationId xmlns:a16="http://schemas.microsoft.com/office/drawing/2014/main" id="{79B5AADD-1ED0-46F9-930D-9EC4A9B181BB}"/>
              </a:ext>
            </a:extLst>
          </p:cNvPr>
          <p:cNvSpPr txBox="1"/>
          <p:nvPr/>
        </p:nvSpPr>
        <p:spPr>
          <a:xfrm>
            <a:off x="8707863" y="2835610"/>
            <a:ext cx="2412367" cy="830997"/>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Light" charset="0"/>
              </a:rPr>
              <a:t>Phenomenon whereby something new and somehow valuable</a:t>
            </a:r>
          </a:p>
        </p:txBody>
      </p:sp>
      <p:sp>
        <p:nvSpPr>
          <p:cNvPr id="11" name="Rectangle 20">
            <a:extLst>
              <a:ext uri="{FF2B5EF4-FFF2-40B4-BE49-F238E27FC236}">
                <a16:creationId xmlns:a16="http://schemas.microsoft.com/office/drawing/2014/main" id="{BA2837AD-90AF-4EF8-BFDA-36289F993F4E}"/>
              </a:ext>
            </a:extLst>
          </p:cNvPr>
          <p:cNvSpPr/>
          <p:nvPr/>
        </p:nvSpPr>
        <p:spPr>
          <a:xfrm>
            <a:off x="8702148" y="2575260"/>
            <a:ext cx="1134110" cy="337185"/>
          </a:xfrm>
          <a:prstGeom prst="rect">
            <a:avLst/>
          </a:prstGeom>
        </p:spPr>
        <p:txBody>
          <a:bodyPr wrap="square">
            <a:spAutoFit/>
          </a:bodyPr>
          <a:lstStyle/>
          <a:p>
            <a:pPr algn="l" defTabSz="1828800" rtl="0"/>
            <a:r>
              <a:rPr lang="en-US" sz="1600" b="1"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charset="0"/>
              </a:rPr>
              <a:t>2012</a:t>
            </a:r>
          </a:p>
        </p:txBody>
      </p:sp>
      <p:sp>
        <p:nvSpPr>
          <p:cNvPr id="12" name="TextBox 21">
            <a:extLst>
              <a:ext uri="{FF2B5EF4-FFF2-40B4-BE49-F238E27FC236}">
                <a16:creationId xmlns:a16="http://schemas.microsoft.com/office/drawing/2014/main" id="{8223F7D7-77C1-4F96-8DC7-9B464F7887B3}"/>
              </a:ext>
            </a:extLst>
          </p:cNvPr>
          <p:cNvSpPr txBox="1"/>
          <p:nvPr/>
        </p:nvSpPr>
        <p:spPr>
          <a:xfrm>
            <a:off x="5787388" y="4252930"/>
            <a:ext cx="2182793" cy="830997"/>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Light" charset="0"/>
              </a:rPr>
              <a:t>Phenomenon whereby something new and somehow valuable</a:t>
            </a:r>
          </a:p>
        </p:txBody>
      </p:sp>
      <p:sp>
        <p:nvSpPr>
          <p:cNvPr id="13" name="Rectangle 22">
            <a:extLst>
              <a:ext uri="{FF2B5EF4-FFF2-40B4-BE49-F238E27FC236}">
                <a16:creationId xmlns:a16="http://schemas.microsoft.com/office/drawing/2014/main" id="{2BFEEFAE-1CE2-4246-809A-BB18EEA5A376}"/>
              </a:ext>
            </a:extLst>
          </p:cNvPr>
          <p:cNvSpPr/>
          <p:nvPr/>
        </p:nvSpPr>
        <p:spPr>
          <a:xfrm>
            <a:off x="5781673" y="3991945"/>
            <a:ext cx="1134110" cy="337185"/>
          </a:xfrm>
          <a:prstGeom prst="rect">
            <a:avLst/>
          </a:prstGeom>
        </p:spPr>
        <p:txBody>
          <a:bodyPr wrap="square">
            <a:spAutoFit/>
          </a:bodyPr>
          <a:lstStyle/>
          <a:p>
            <a:pPr algn="l" defTabSz="1828800" rtl="0"/>
            <a:r>
              <a:rPr lang="en-US" sz="1600" b="1"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charset="0"/>
              </a:rPr>
              <a:t>2015</a:t>
            </a:r>
          </a:p>
        </p:txBody>
      </p:sp>
      <p:sp>
        <p:nvSpPr>
          <p:cNvPr id="14" name="Rectangle 23">
            <a:extLst>
              <a:ext uri="{FF2B5EF4-FFF2-40B4-BE49-F238E27FC236}">
                <a16:creationId xmlns:a16="http://schemas.microsoft.com/office/drawing/2014/main" id="{3F3E318E-FE0C-4032-885C-89B1787F7E5D}"/>
              </a:ext>
            </a:extLst>
          </p:cNvPr>
          <p:cNvSpPr/>
          <p:nvPr/>
        </p:nvSpPr>
        <p:spPr>
          <a:xfrm>
            <a:off x="8362423" y="4016710"/>
            <a:ext cx="64770" cy="68389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5" name="Rectangle 24">
            <a:extLst>
              <a:ext uri="{FF2B5EF4-FFF2-40B4-BE49-F238E27FC236}">
                <a16:creationId xmlns:a16="http://schemas.microsoft.com/office/drawing/2014/main" id="{EC803DB5-3257-49D9-AB85-F17C4106FBD9}"/>
              </a:ext>
            </a:extLst>
          </p:cNvPr>
          <p:cNvSpPr/>
          <p:nvPr/>
        </p:nvSpPr>
        <p:spPr>
          <a:xfrm>
            <a:off x="5441948" y="4016710"/>
            <a:ext cx="64770" cy="68389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6" name="Rectangle 25">
            <a:extLst>
              <a:ext uri="{FF2B5EF4-FFF2-40B4-BE49-F238E27FC236}">
                <a16:creationId xmlns:a16="http://schemas.microsoft.com/office/drawing/2014/main" id="{53DD5570-F039-4A09-AC1A-0930408D09BC}"/>
              </a:ext>
            </a:extLst>
          </p:cNvPr>
          <p:cNvSpPr/>
          <p:nvPr/>
        </p:nvSpPr>
        <p:spPr>
          <a:xfrm>
            <a:off x="8362423" y="2640030"/>
            <a:ext cx="64770" cy="68389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7" name="Rectangle 26">
            <a:extLst>
              <a:ext uri="{FF2B5EF4-FFF2-40B4-BE49-F238E27FC236}">
                <a16:creationId xmlns:a16="http://schemas.microsoft.com/office/drawing/2014/main" id="{5F0955D5-04A3-4AB9-A4AF-B8467EFB26AA}"/>
              </a:ext>
            </a:extLst>
          </p:cNvPr>
          <p:cNvSpPr/>
          <p:nvPr/>
        </p:nvSpPr>
        <p:spPr>
          <a:xfrm>
            <a:off x="5441948" y="2648285"/>
            <a:ext cx="64770" cy="68389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8" name="Freeform 135">
            <a:extLst>
              <a:ext uri="{FF2B5EF4-FFF2-40B4-BE49-F238E27FC236}">
                <a16:creationId xmlns:a16="http://schemas.microsoft.com/office/drawing/2014/main" id="{2389830F-3E17-4764-BAD7-FEC4C498BDB2}"/>
              </a:ext>
            </a:extLst>
          </p:cNvPr>
          <p:cNvSpPr>
            <a:spLocks noEditPoints="1"/>
          </p:cNvSpPr>
          <p:nvPr/>
        </p:nvSpPr>
        <p:spPr bwMode="auto">
          <a:xfrm>
            <a:off x="2394549" y="2644140"/>
            <a:ext cx="637751" cy="597386"/>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rgbClr val="BCA890"/>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字魂58号-创中黑" panose="00000500000000000000" pitchFamily="2" charset="-122"/>
              <a:ea typeface="字魂58号-创中黑" panose="00000500000000000000" pitchFamily="2" charset="-122"/>
            </a:endParaRPr>
          </a:p>
        </p:txBody>
      </p:sp>
      <p:sp>
        <p:nvSpPr>
          <p:cNvPr id="19" name="文本框 18">
            <a:extLst>
              <a:ext uri="{FF2B5EF4-FFF2-40B4-BE49-F238E27FC236}">
                <a16:creationId xmlns:a16="http://schemas.microsoft.com/office/drawing/2014/main" id="{D13800E7-6AF8-4974-B118-A4AEA2869AA3}"/>
              </a:ext>
            </a:extLst>
          </p:cNvPr>
          <p:cNvSpPr txBox="1"/>
          <p:nvPr/>
        </p:nvSpPr>
        <p:spPr>
          <a:xfrm>
            <a:off x="1466424" y="4051080"/>
            <a:ext cx="2558772" cy="95410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a:t>
            </a:r>
            <a:endPar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0" name="文本框 19">
            <a:extLst>
              <a:ext uri="{FF2B5EF4-FFF2-40B4-BE49-F238E27FC236}">
                <a16:creationId xmlns:a16="http://schemas.microsoft.com/office/drawing/2014/main" id="{9144F866-AAC4-4005-8A70-F5D020E123A7}"/>
              </a:ext>
            </a:extLst>
          </p:cNvPr>
          <p:cNvSpPr txBox="1"/>
          <p:nvPr/>
        </p:nvSpPr>
        <p:spPr>
          <a:xfrm>
            <a:off x="1821604" y="3633885"/>
            <a:ext cx="1783642"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a:solidFill>
                  <a:schemeClr val="tx1">
                    <a:lumMod val="75000"/>
                    <a:lumOff val="25000"/>
                  </a:schemeClr>
                </a:solidFill>
                <a:latin typeface="字魂58号-创中黑" panose="00000500000000000000" pitchFamily="2" charset="-122"/>
                <a:ea typeface="字魂58号-创中黑" panose="00000500000000000000" pitchFamily="2" charset="-122"/>
              </a:rPr>
              <a:t>输入标题</a:t>
            </a:r>
          </a:p>
        </p:txBody>
      </p:sp>
    </p:spTree>
    <p:extLst>
      <p:ext uri="{BB962C8B-B14F-4D97-AF65-F5344CB8AC3E}">
        <p14:creationId xmlns:p14="http://schemas.microsoft.com/office/powerpoint/2010/main" val="78438027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ppt_y</p:attrName>
                                        </p:attrNameLst>
                                      </p:cBhvr>
                                      <p:tavLst>
                                        <p:tav tm="0">
                                          <p:val>
                                            <p:strVal val="#ppt_y+#ppt_h*1.125000"/>
                                          </p:val>
                                        </p:tav>
                                        <p:tav tm="100000">
                                          <p:val>
                                            <p:strVal val="#ppt_y"/>
                                          </p:val>
                                        </p:tav>
                                      </p:tavLst>
                                    </p:anim>
                                    <p:animEffect transition="in" filter="wipe(up)">
                                      <p:cBhvr>
                                        <p:cTn id="14" dur="500"/>
                                        <p:tgtEl>
                                          <p:spTgt spid="19"/>
                                        </p:tgtEl>
                                      </p:cBhvr>
                                    </p:animEffect>
                                  </p:childTnLst>
                                </p:cTn>
                              </p:par>
                            </p:childTnLst>
                          </p:cTn>
                        </p:par>
                        <p:par>
                          <p:cTn id="15" fill="hold">
                            <p:stCondLst>
                              <p:cond delay="1500"/>
                            </p:stCondLst>
                            <p:childTnLst>
                              <p:par>
                                <p:cTn id="16" presetID="12" presetClass="entr" presetSubtype="4"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ppt_y</p:attrName>
                                        </p:attrNameLst>
                                      </p:cBhvr>
                                      <p:tavLst>
                                        <p:tav tm="0">
                                          <p:val>
                                            <p:strVal val="#ppt_y+#ppt_h*1.125000"/>
                                          </p:val>
                                        </p:tav>
                                        <p:tav tm="100000">
                                          <p:val>
                                            <p:strVal val="#ppt_y"/>
                                          </p:val>
                                        </p:tav>
                                      </p:tavLst>
                                    </p:anim>
                                    <p:animEffect transition="in" filter="wipe(up)">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bldLvl="0"/>
      <p:bldP spid="20" grpId="0" bldLvl="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a:extLst>
              <a:ext uri="{FF2B5EF4-FFF2-40B4-BE49-F238E27FC236}">
                <a16:creationId xmlns:a16="http://schemas.microsoft.com/office/drawing/2014/main" id="{6B95524E-1A53-425C-81EF-C0CF457AA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 name="组合 2">
            <a:extLst>
              <a:ext uri="{FF2B5EF4-FFF2-40B4-BE49-F238E27FC236}">
                <a16:creationId xmlns:a16="http://schemas.microsoft.com/office/drawing/2014/main" id="{B2E1F3D1-1D55-45D1-BAD9-F47E79F1C02B}"/>
              </a:ext>
            </a:extLst>
          </p:cNvPr>
          <p:cNvGrpSpPr/>
          <p:nvPr/>
        </p:nvGrpSpPr>
        <p:grpSpPr>
          <a:xfrm rot="16200000" flipH="1" flipV="1">
            <a:off x="-507711" y="1384409"/>
            <a:ext cx="6845122" cy="4076300"/>
            <a:chOff x="0" y="889780"/>
            <a:chExt cx="12192000" cy="5049480"/>
          </a:xfrm>
        </p:grpSpPr>
        <p:grpSp>
          <p:nvGrpSpPr>
            <p:cNvPr id="8" name="组合 7">
              <a:extLst>
                <a:ext uri="{FF2B5EF4-FFF2-40B4-BE49-F238E27FC236}">
                  <a16:creationId xmlns:a16="http://schemas.microsoft.com/office/drawing/2014/main" id="{9B47FC7D-B29A-4982-ACBE-B9BA4950977D}"/>
                </a:ext>
              </a:extLst>
            </p:cNvPr>
            <p:cNvGrpSpPr/>
            <p:nvPr/>
          </p:nvGrpSpPr>
          <p:grpSpPr>
            <a:xfrm>
              <a:off x="2586037" y="1695067"/>
              <a:ext cx="5657851" cy="4244193"/>
              <a:chOff x="5572123" y="1172330"/>
              <a:chExt cx="4638737" cy="3479714"/>
            </a:xfrm>
          </p:grpSpPr>
          <p:sp>
            <p:nvSpPr>
              <p:cNvPr id="6" name="矩形 5">
                <a:extLst>
                  <a:ext uri="{FF2B5EF4-FFF2-40B4-BE49-F238E27FC236}">
                    <a16:creationId xmlns:a16="http://schemas.microsoft.com/office/drawing/2014/main" id="{D3CC2F9D-F11C-407A-AB65-E0EE6CC94360}"/>
                  </a:ext>
                </a:extLst>
              </p:cNvPr>
              <p:cNvSpPr/>
              <p:nvPr/>
            </p:nvSpPr>
            <p:spPr>
              <a:xfrm>
                <a:off x="5572124" y="1172330"/>
                <a:ext cx="105425" cy="3399672"/>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935316C-EB4E-4BA5-850F-621F0581A3B2}"/>
                  </a:ext>
                </a:extLst>
              </p:cNvPr>
              <p:cNvSpPr/>
              <p:nvPr/>
            </p:nvSpPr>
            <p:spPr>
              <a:xfrm rot="16200000">
                <a:off x="7839755" y="2280939"/>
                <a:ext cx="103473" cy="4638737"/>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a:extLst>
                <a:ext uri="{FF2B5EF4-FFF2-40B4-BE49-F238E27FC236}">
                  <a16:creationId xmlns:a16="http://schemas.microsoft.com/office/drawing/2014/main" id="{9DB328E2-B371-4F6C-A84F-3EA08E4994D5}"/>
                </a:ext>
              </a:extLst>
            </p:cNvPr>
            <p:cNvSpPr/>
            <p:nvPr/>
          </p:nvSpPr>
          <p:spPr>
            <a:xfrm>
              <a:off x="0" y="1914525"/>
              <a:ext cx="12192000" cy="3028950"/>
            </a:xfrm>
            <a:prstGeom prst="rect">
              <a:avLst/>
            </a:prstGeom>
            <a:solidFill>
              <a:srgbClr val="666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021A0774-3A16-4166-BF89-89278E723A25}"/>
                </a:ext>
              </a:extLst>
            </p:cNvPr>
            <p:cNvGrpSpPr/>
            <p:nvPr/>
          </p:nvGrpSpPr>
          <p:grpSpPr>
            <a:xfrm flipH="1" flipV="1">
              <a:off x="2586037" y="889780"/>
              <a:ext cx="6635093" cy="5038387"/>
              <a:chOff x="5261388" y="519244"/>
              <a:chExt cx="5439954" cy="4130853"/>
            </a:xfrm>
          </p:grpSpPr>
          <p:sp>
            <p:nvSpPr>
              <p:cNvPr id="11" name="矩形 10">
                <a:extLst>
                  <a:ext uri="{FF2B5EF4-FFF2-40B4-BE49-F238E27FC236}">
                    <a16:creationId xmlns:a16="http://schemas.microsoft.com/office/drawing/2014/main" id="{E6978693-838A-4100-B55D-559C3D4D1A33}"/>
                  </a:ext>
                </a:extLst>
              </p:cNvPr>
              <p:cNvSpPr/>
              <p:nvPr/>
            </p:nvSpPr>
            <p:spPr>
              <a:xfrm>
                <a:off x="5261388" y="529007"/>
                <a:ext cx="105424" cy="4121090"/>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443F323-C7F1-4DC4-B8E8-A82189DF9853}"/>
                  </a:ext>
                </a:extLst>
              </p:cNvPr>
              <p:cNvSpPr/>
              <p:nvPr/>
            </p:nvSpPr>
            <p:spPr>
              <a:xfrm rot="16200000">
                <a:off x="7931885" y="1880639"/>
                <a:ext cx="110669" cy="5428244"/>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902EE91-1744-4201-86D8-9345BC3AA367}"/>
                  </a:ext>
                </a:extLst>
              </p:cNvPr>
              <p:cNvSpPr/>
              <p:nvPr/>
            </p:nvSpPr>
            <p:spPr>
              <a:xfrm>
                <a:off x="10595914" y="4240769"/>
                <a:ext cx="105425" cy="363773"/>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69C0512E-848F-4EC5-8A5C-4CB0D5698118}"/>
                  </a:ext>
                </a:extLst>
              </p:cNvPr>
              <p:cNvSpPr/>
              <p:nvPr/>
            </p:nvSpPr>
            <p:spPr>
              <a:xfrm rot="16200000">
                <a:off x="5498977" y="387080"/>
                <a:ext cx="103474" cy="367801"/>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7" name="矩形 26">
            <a:extLst>
              <a:ext uri="{FF2B5EF4-FFF2-40B4-BE49-F238E27FC236}">
                <a16:creationId xmlns:a16="http://schemas.microsoft.com/office/drawing/2014/main" id="{DE9B0D44-700A-4D24-93C5-0D550FA96C40}"/>
              </a:ext>
            </a:extLst>
          </p:cNvPr>
          <p:cNvSpPr/>
          <p:nvPr/>
        </p:nvSpPr>
        <p:spPr>
          <a:xfrm>
            <a:off x="1832588" y="2681894"/>
            <a:ext cx="2298739" cy="1177245"/>
          </a:xfrm>
          <a:prstGeom prst="rect">
            <a:avLst/>
          </a:prstGeom>
        </p:spPr>
        <p:txBody>
          <a:bodyPr wrap="square" lIns="68580" tIns="34290" rIns="68580" bIns="34290">
            <a:spAutoFit/>
          </a:bodyPr>
          <a:lstStyle/>
          <a:p>
            <a:pPr algn="ctr">
              <a:defRPr/>
            </a:pPr>
            <a:r>
              <a:rPr lang="zh-CN" altLang="en-US" sz="3600" spc="225" dirty="0">
                <a:solidFill>
                  <a:schemeClr val="bg1"/>
                </a:solidFill>
                <a:latin typeface="字魂59号-创粗黑" panose="00000500000000000000" pitchFamily="2" charset="-122"/>
                <a:ea typeface="字魂59号-创粗黑" panose="00000500000000000000" pitchFamily="2" charset="-122"/>
                <a:cs typeface="+mn-ea"/>
                <a:sym typeface="+mn-lt"/>
              </a:rPr>
              <a:t>目录</a:t>
            </a:r>
            <a:endParaRPr lang="en-US" altLang="zh-CN" sz="3600" spc="225" dirty="0">
              <a:solidFill>
                <a:schemeClr val="bg1"/>
              </a:solidFill>
              <a:latin typeface="字魂59号-创粗黑" panose="00000500000000000000" pitchFamily="2" charset="-122"/>
              <a:ea typeface="字魂59号-创粗黑" panose="00000500000000000000" pitchFamily="2" charset="-122"/>
              <a:cs typeface="+mn-ea"/>
              <a:sym typeface="+mn-lt"/>
            </a:endParaRPr>
          </a:p>
          <a:p>
            <a:pPr algn="ctr">
              <a:defRPr/>
            </a:pPr>
            <a:r>
              <a:rPr lang="en-US" altLang="zh-CN" sz="3600" spc="225" dirty="0">
                <a:solidFill>
                  <a:schemeClr val="bg1"/>
                </a:solidFill>
                <a:latin typeface="字魂59号-创粗黑" panose="00000500000000000000" pitchFamily="2" charset="-122"/>
                <a:ea typeface="字魂59号-创粗黑" panose="00000500000000000000" pitchFamily="2" charset="-122"/>
                <a:cs typeface="+mn-ea"/>
                <a:sym typeface="+mn-lt"/>
              </a:rPr>
              <a:t>content</a:t>
            </a:r>
            <a:endParaRPr sz="3600" spc="225"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
        <p:nvSpPr>
          <p:cNvPr id="31" name="矩形 30">
            <a:extLst>
              <a:ext uri="{FF2B5EF4-FFF2-40B4-BE49-F238E27FC236}">
                <a16:creationId xmlns:a16="http://schemas.microsoft.com/office/drawing/2014/main" id="{FB9FE6F3-BA09-400B-8F69-9FA19D1E03EE}"/>
              </a:ext>
            </a:extLst>
          </p:cNvPr>
          <p:cNvSpPr/>
          <p:nvPr/>
        </p:nvSpPr>
        <p:spPr>
          <a:xfrm>
            <a:off x="708461" y="1526218"/>
            <a:ext cx="2061391" cy="1838965"/>
          </a:xfrm>
          <a:prstGeom prst="rect">
            <a:avLst/>
          </a:prstGeom>
        </p:spPr>
        <p:txBody>
          <a:bodyPr wrap="square" lIns="68580" tIns="34290" rIns="68580" bIns="34290">
            <a:spAutoFit/>
          </a:bodyPr>
          <a:lstStyle/>
          <a:p>
            <a:pPr algn="ctr">
              <a:defRPr/>
            </a:pPr>
            <a:r>
              <a:rPr lang="zh-CN" altLang="en-US" sz="11500" spc="225" dirty="0">
                <a:solidFill>
                  <a:srgbClr val="BCA890"/>
                </a:solidFill>
                <a:latin typeface="字魂59号-创粗黑" panose="00000500000000000000" pitchFamily="2" charset="-122"/>
                <a:ea typeface="字魂59号-创粗黑" panose="00000500000000000000" pitchFamily="2" charset="-122"/>
                <a:cs typeface="+mn-ea"/>
                <a:sym typeface="+mn-lt"/>
              </a:rPr>
              <a:t>“</a:t>
            </a:r>
            <a:endParaRPr sz="11500" spc="225" dirty="0">
              <a:solidFill>
                <a:srgbClr val="BCA890"/>
              </a:solidFill>
              <a:latin typeface="字魂59号-创粗黑" panose="00000500000000000000" pitchFamily="2" charset="-122"/>
              <a:ea typeface="字魂59号-创粗黑" panose="00000500000000000000" pitchFamily="2" charset="-122"/>
              <a:cs typeface="+mn-ea"/>
              <a:sym typeface="+mn-lt"/>
            </a:endParaRPr>
          </a:p>
        </p:txBody>
      </p:sp>
      <p:sp>
        <p:nvSpPr>
          <p:cNvPr id="32" name="矩形 31">
            <a:extLst>
              <a:ext uri="{FF2B5EF4-FFF2-40B4-BE49-F238E27FC236}">
                <a16:creationId xmlns:a16="http://schemas.microsoft.com/office/drawing/2014/main" id="{FE0770BC-DE75-4F7C-B0BC-35EE12557DA5}"/>
              </a:ext>
            </a:extLst>
          </p:cNvPr>
          <p:cNvSpPr/>
          <p:nvPr/>
        </p:nvSpPr>
        <p:spPr>
          <a:xfrm>
            <a:off x="3095058" y="3971784"/>
            <a:ext cx="2061391" cy="1838965"/>
          </a:xfrm>
          <a:prstGeom prst="rect">
            <a:avLst/>
          </a:prstGeom>
        </p:spPr>
        <p:txBody>
          <a:bodyPr wrap="square" lIns="68580" tIns="34290" rIns="68580" bIns="34290">
            <a:spAutoFit/>
          </a:bodyPr>
          <a:lstStyle/>
          <a:p>
            <a:pPr algn="ctr">
              <a:defRPr/>
            </a:pPr>
            <a:r>
              <a:rPr lang="zh-CN" altLang="en-US" sz="11500" spc="225" dirty="0">
                <a:solidFill>
                  <a:srgbClr val="BCA890"/>
                </a:solidFill>
                <a:latin typeface="字魂59号-创粗黑" panose="00000500000000000000" pitchFamily="2" charset="-122"/>
                <a:ea typeface="字魂59号-创粗黑" panose="00000500000000000000" pitchFamily="2" charset="-122"/>
                <a:cs typeface="+mn-ea"/>
                <a:sym typeface="+mn-lt"/>
              </a:rPr>
              <a:t>”</a:t>
            </a:r>
            <a:endParaRPr sz="11500" spc="225" dirty="0">
              <a:solidFill>
                <a:srgbClr val="BCA890"/>
              </a:solidFill>
              <a:latin typeface="字魂59号-创粗黑" panose="00000500000000000000" pitchFamily="2" charset="-122"/>
              <a:ea typeface="字魂59号-创粗黑" panose="00000500000000000000" pitchFamily="2" charset="-122"/>
              <a:cs typeface="+mn-ea"/>
              <a:sym typeface="+mn-lt"/>
            </a:endParaRPr>
          </a:p>
        </p:txBody>
      </p:sp>
      <p:sp>
        <p:nvSpPr>
          <p:cNvPr id="34" name="矩形 33">
            <a:extLst>
              <a:ext uri="{FF2B5EF4-FFF2-40B4-BE49-F238E27FC236}">
                <a16:creationId xmlns:a16="http://schemas.microsoft.com/office/drawing/2014/main" id="{64B8B168-B497-4E1A-A980-1224BEBE07E9}"/>
              </a:ext>
            </a:extLst>
          </p:cNvPr>
          <p:cNvSpPr/>
          <p:nvPr/>
        </p:nvSpPr>
        <p:spPr>
          <a:xfrm>
            <a:off x="7091244" y="818767"/>
            <a:ext cx="2368640" cy="561692"/>
          </a:xfrm>
          <a:prstGeom prst="rect">
            <a:avLst/>
          </a:prstGeom>
        </p:spPr>
        <p:txBody>
          <a:bodyPr wrap="square" lIns="68580" tIns="34290" rIns="68580" bIns="34290">
            <a:spAutoFit/>
          </a:bodyPr>
          <a:lstStyle/>
          <a:p>
            <a:pPr>
              <a:defRPr/>
            </a:pPr>
            <a:r>
              <a:rPr lang="en-US" altLang="zh-CN" sz="3200" spc="225" dirty="0">
                <a:solidFill>
                  <a:srgbClr val="BCA890"/>
                </a:solidFill>
                <a:latin typeface="包图粗朗体" panose="02000000000000000000" pitchFamily="2" charset="-122"/>
                <a:ea typeface="包图粗朗体" panose="02000000000000000000" pitchFamily="2" charset="-122"/>
                <a:cs typeface="+mn-ea"/>
                <a:sym typeface="+mn-lt"/>
              </a:rPr>
              <a:t>Part 01</a:t>
            </a:r>
            <a:endParaRPr sz="3200" spc="225" dirty="0">
              <a:solidFill>
                <a:srgbClr val="BCA890"/>
              </a:solidFill>
              <a:latin typeface="包图粗朗体" panose="02000000000000000000" pitchFamily="2" charset="-122"/>
              <a:ea typeface="包图粗朗体" panose="02000000000000000000" pitchFamily="2" charset="-122"/>
              <a:cs typeface="+mn-ea"/>
              <a:sym typeface="+mn-lt"/>
            </a:endParaRPr>
          </a:p>
        </p:txBody>
      </p:sp>
      <p:sp>
        <p:nvSpPr>
          <p:cNvPr id="35" name="矩形 34">
            <a:extLst>
              <a:ext uri="{FF2B5EF4-FFF2-40B4-BE49-F238E27FC236}">
                <a16:creationId xmlns:a16="http://schemas.microsoft.com/office/drawing/2014/main" id="{10D2BE31-F82E-43B5-8F14-1822DD399DD3}"/>
              </a:ext>
            </a:extLst>
          </p:cNvPr>
          <p:cNvSpPr/>
          <p:nvPr/>
        </p:nvSpPr>
        <p:spPr>
          <a:xfrm>
            <a:off x="7037545" y="1313135"/>
            <a:ext cx="3441057" cy="623248"/>
          </a:xfrm>
          <a:prstGeom prst="rect">
            <a:avLst/>
          </a:prstGeom>
        </p:spPr>
        <p:txBody>
          <a:bodyPr wrap="square" lIns="68580" tIns="34290" rIns="68580" bIns="34290">
            <a:spAutoFit/>
          </a:bodyPr>
          <a:lstStyle/>
          <a:p>
            <a:pPr>
              <a:defRPr/>
            </a:pPr>
            <a:r>
              <a:rPr lang="zh-CN" altLang="en-US" sz="3600" spc="225" dirty="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mn-lt"/>
              </a:rPr>
              <a:t>项目介绍</a:t>
            </a:r>
            <a:endParaRPr sz="3600" spc="225" dirty="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mn-lt"/>
            </a:endParaRPr>
          </a:p>
        </p:txBody>
      </p:sp>
      <p:sp>
        <p:nvSpPr>
          <p:cNvPr id="36" name="Freeform 96">
            <a:extLst>
              <a:ext uri="{FF2B5EF4-FFF2-40B4-BE49-F238E27FC236}">
                <a16:creationId xmlns:a16="http://schemas.microsoft.com/office/drawing/2014/main" id="{0286A656-5CE7-4B4B-871C-CB8A8A4E0AC5}"/>
              </a:ext>
            </a:extLst>
          </p:cNvPr>
          <p:cNvSpPr>
            <a:spLocks noEditPoints="1"/>
          </p:cNvSpPr>
          <p:nvPr/>
        </p:nvSpPr>
        <p:spPr bwMode="auto">
          <a:xfrm>
            <a:off x="6178589" y="3882368"/>
            <a:ext cx="602055" cy="602055"/>
          </a:xfrm>
          <a:custGeom>
            <a:avLst/>
            <a:gdLst>
              <a:gd name="T0" fmla="*/ 658 w 1017"/>
              <a:gd name="T1" fmla="*/ 2 h 1017"/>
              <a:gd name="T2" fmla="*/ 600 w 1017"/>
              <a:gd name="T3" fmla="*/ 16 h 1017"/>
              <a:gd name="T4" fmla="*/ 551 w 1017"/>
              <a:gd name="T5" fmla="*/ 36 h 1017"/>
              <a:gd name="T6" fmla="*/ 513 w 1017"/>
              <a:gd name="T7" fmla="*/ 61 h 1017"/>
              <a:gd name="T8" fmla="*/ 393 w 1017"/>
              <a:gd name="T9" fmla="*/ 10 h 1017"/>
              <a:gd name="T10" fmla="*/ 269 w 1017"/>
              <a:gd name="T11" fmla="*/ 3 h 1017"/>
              <a:gd name="T12" fmla="*/ 166 w 1017"/>
              <a:gd name="T13" fmla="*/ 39 h 1017"/>
              <a:gd name="T14" fmla="*/ 82 w 1017"/>
              <a:gd name="T15" fmla="*/ 104 h 1017"/>
              <a:gd name="T16" fmla="*/ 24 w 1017"/>
              <a:gd name="T17" fmla="*/ 194 h 1017"/>
              <a:gd name="T18" fmla="*/ 0 w 1017"/>
              <a:gd name="T19" fmla="*/ 301 h 1017"/>
              <a:gd name="T20" fmla="*/ 13 w 1017"/>
              <a:gd name="T21" fmla="*/ 451 h 1017"/>
              <a:gd name="T22" fmla="*/ 74 w 1017"/>
              <a:gd name="T23" fmla="*/ 625 h 1017"/>
              <a:gd name="T24" fmla="*/ 182 w 1017"/>
              <a:gd name="T25" fmla="*/ 784 h 1017"/>
              <a:gd name="T26" fmla="*/ 333 w 1017"/>
              <a:gd name="T27" fmla="*/ 919 h 1017"/>
              <a:gd name="T28" fmla="*/ 494 w 1017"/>
              <a:gd name="T29" fmla="*/ 1014 h 1017"/>
              <a:gd name="T30" fmla="*/ 550 w 1017"/>
              <a:gd name="T31" fmla="*/ 1000 h 1017"/>
              <a:gd name="T32" fmla="*/ 730 w 1017"/>
              <a:gd name="T33" fmla="*/ 883 h 1017"/>
              <a:gd name="T34" fmla="*/ 869 w 1017"/>
              <a:gd name="T35" fmla="*/ 740 h 1017"/>
              <a:gd name="T36" fmla="*/ 964 w 1017"/>
              <a:gd name="T37" fmla="*/ 577 h 1017"/>
              <a:gd name="T38" fmla="*/ 1013 w 1017"/>
              <a:gd name="T39" fmla="*/ 398 h 1017"/>
              <a:gd name="T40" fmla="*/ 1014 w 1017"/>
              <a:gd name="T41" fmla="*/ 269 h 1017"/>
              <a:gd name="T42" fmla="*/ 978 w 1017"/>
              <a:gd name="T43" fmla="*/ 166 h 1017"/>
              <a:gd name="T44" fmla="*/ 913 w 1017"/>
              <a:gd name="T45" fmla="*/ 82 h 1017"/>
              <a:gd name="T46" fmla="*/ 823 w 1017"/>
              <a:gd name="T47" fmla="*/ 25 h 1017"/>
              <a:gd name="T48" fmla="*/ 715 w 1017"/>
              <a:gd name="T49" fmla="*/ 0 h 1017"/>
              <a:gd name="T50" fmla="*/ 433 w 1017"/>
              <a:gd name="T51" fmla="*/ 909 h 1017"/>
              <a:gd name="T52" fmla="*/ 281 w 1017"/>
              <a:gd name="T53" fmla="*/ 794 h 1017"/>
              <a:gd name="T54" fmla="*/ 167 w 1017"/>
              <a:gd name="T55" fmla="*/ 659 h 1017"/>
              <a:gd name="T56" fmla="*/ 93 w 1017"/>
              <a:gd name="T57" fmla="*/ 506 h 1017"/>
              <a:gd name="T58" fmla="*/ 63 w 1017"/>
              <a:gd name="T59" fmla="*/ 342 h 1017"/>
              <a:gd name="T60" fmla="*/ 75 w 1017"/>
              <a:gd name="T61" fmla="*/ 242 h 1017"/>
              <a:gd name="T62" fmla="*/ 176 w 1017"/>
              <a:gd name="T63" fmla="*/ 107 h 1017"/>
              <a:gd name="T64" fmla="*/ 304 w 1017"/>
              <a:gd name="T65" fmla="*/ 63 h 1017"/>
              <a:gd name="T66" fmla="*/ 411 w 1017"/>
              <a:gd name="T67" fmla="*/ 81 h 1017"/>
              <a:gd name="T68" fmla="*/ 414 w 1017"/>
              <a:gd name="T69" fmla="*/ 178 h 1017"/>
              <a:gd name="T70" fmla="*/ 383 w 1017"/>
              <a:gd name="T71" fmla="*/ 288 h 1017"/>
              <a:gd name="T72" fmla="*/ 390 w 1017"/>
              <a:gd name="T73" fmla="*/ 340 h 1017"/>
              <a:gd name="T74" fmla="*/ 425 w 1017"/>
              <a:gd name="T75" fmla="*/ 348 h 1017"/>
              <a:gd name="T76" fmla="*/ 445 w 1017"/>
              <a:gd name="T77" fmla="*/ 317 h 1017"/>
              <a:gd name="T78" fmla="*/ 462 w 1017"/>
              <a:gd name="T79" fmla="*/ 224 h 1017"/>
              <a:gd name="T80" fmla="*/ 511 w 1017"/>
              <a:gd name="T81" fmla="*/ 146 h 1017"/>
              <a:gd name="T82" fmla="*/ 549 w 1017"/>
              <a:gd name="T83" fmla="*/ 113 h 1017"/>
              <a:gd name="T84" fmla="*/ 591 w 1017"/>
              <a:gd name="T85" fmla="*/ 88 h 1017"/>
              <a:gd name="T86" fmla="*/ 628 w 1017"/>
              <a:gd name="T87" fmla="*/ 74 h 1017"/>
              <a:gd name="T88" fmla="*/ 675 w 1017"/>
              <a:gd name="T89" fmla="*/ 64 h 1017"/>
              <a:gd name="T90" fmla="*/ 750 w 1017"/>
              <a:gd name="T91" fmla="*/ 69 h 1017"/>
              <a:gd name="T92" fmla="*/ 896 w 1017"/>
              <a:gd name="T93" fmla="*/ 157 h 1017"/>
              <a:gd name="T94" fmla="*/ 952 w 1017"/>
              <a:gd name="T95" fmla="*/ 292 h 1017"/>
              <a:gd name="T96" fmla="*/ 946 w 1017"/>
              <a:gd name="T97" fmla="*/ 413 h 1017"/>
              <a:gd name="T98" fmla="*/ 897 w 1017"/>
              <a:gd name="T99" fmla="*/ 573 h 1017"/>
              <a:gd name="T100" fmla="*/ 805 w 1017"/>
              <a:gd name="T101" fmla="*/ 719 h 1017"/>
              <a:gd name="T102" fmla="*/ 675 w 1017"/>
              <a:gd name="T103" fmla="*/ 846 h 1017"/>
              <a:gd name="T104" fmla="*/ 508 w 1017"/>
              <a:gd name="T105" fmla="*/ 950 h 1017"/>
              <a:gd name="T106" fmla="*/ 677 w 1017"/>
              <a:gd name="T107" fmla="*/ 136 h 1017"/>
              <a:gd name="T108" fmla="*/ 669 w 1017"/>
              <a:gd name="T109" fmla="*/ 172 h 1017"/>
              <a:gd name="T110" fmla="*/ 699 w 1017"/>
              <a:gd name="T111" fmla="*/ 191 h 1017"/>
              <a:gd name="T112" fmla="*/ 780 w 1017"/>
              <a:gd name="T113" fmla="*/ 220 h 1017"/>
              <a:gd name="T114" fmla="*/ 824 w 1017"/>
              <a:gd name="T115" fmla="*/ 292 h 1017"/>
              <a:gd name="T116" fmla="*/ 835 w 1017"/>
              <a:gd name="T117" fmla="*/ 340 h 1017"/>
              <a:gd name="T118" fmla="*/ 870 w 1017"/>
              <a:gd name="T119" fmla="*/ 348 h 1017"/>
              <a:gd name="T120" fmla="*/ 890 w 1017"/>
              <a:gd name="T121" fmla="*/ 317 h 1017"/>
              <a:gd name="T122" fmla="*/ 846 w 1017"/>
              <a:gd name="T123" fmla="*/ 196 h 1017"/>
              <a:gd name="T124" fmla="*/ 738 w 1017"/>
              <a:gd name="T125" fmla="*/ 13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7" h="1017">
                <a:moveTo>
                  <a:pt x="699" y="0"/>
                </a:moveTo>
                <a:lnTo>
                  <a:pt x="699" y="0"/>
                </a:lnTo>
                <a:lnTo>
                  <a:pt x="684" y="0"/>
                </a:lnTo>
                <a:lnTo>
                  <a:pt x="669" y="1"/>
                </a:lnTo>
                <a:lnTo>
                  <a:pt x="669" y="1"/>
                </a:lnTo>
                <a:lnTo>
                  <a:pt x="658" y="2"/>
                </a:lnTo>
                <a:lnTo>
                  <a:pt x="658" y="2"/>
                </a:lnTo>
                <a:lnTo>
                  <a:pt x="641" y="5"/>
                </a:lnTo>
                <a:lnTo>
                  <a:pt x="641" y="5"/>
                </a:lnTo>
                <a:lnTo>
                  <a:pt x="628" y="7"/>
                </a:lnTo>
                <a:lnTo>
                  <a:pt x="628" y="7"/>
                </a:lnTo>
                <a:lnTo>
                  <a:pt x="613" y="12"/>
                </a:lnTo>
                <a:lnTo>
                  <a:pt x="613" y="12"/>
                </a:lnTo>
                <a:lnTo>
                  <a:pt x="600" y="16"/>
                </a:lnTo>
                <a:lnTo>
                  <a:pt x="600" y="16"/>
                </a:lnTo>
                <a:lnTo>
                  <a:pt x="588" y="20"/>
                </a:lnTo>
                <a:lnTo>
                  <a:pt x="588" y="20"/>
                </a:lnTo>
                <a:lnTo>
                  <a:pt x="573" y="27"/>
                </a:lnTo>
                <a:lnTo>
                  <a:pt x="558" y="33"/>
                </a:lnTo>
                <a:lnTo>
                  <a:pt x="558" y="33"/>
                </a:lnTo>
                <a:lnTo>
                  <a:pt x="551" y="36"/>
                </a:lnTo>
                <a:lnTo>
                  <a:pt x="551" y="36"/>
                </a:lnTo>
                <a:lnTo>
                  <a:pt x="535" y="45"/>
                </a:lnTo>
                <a:lnTo>
                  <a:pt x="535" y="45"/>
                </a:lnTo>
                <a:lnTo>
                  <a:pt x="528" y="50"/>
                </a:lnTo>
                <a:lnTo>
                  <a:pt x="528" y="50"/>
                </a:lnTo>
                <a:lnTo>
                  <a:pt x="513" y="61"/>
                </a:lnTo>
                <a:lnTo>
                  <a:pt x="513" y="61"/>
                </a:lnTo>
                <a:lnTo>
                  <a:pt x="508" y="63"/>
                </a:lnTo>
                <a:lnTo>
                  <a:pt x="508" y="63"/>
                </a:lnTo>
                <a:lnTo>
                  <a:pt x="487" y="49"/>
                </a:lnTo>
                <a:lnTo>
                  <a:pt x="465" y="36"/>
                </a:lnTo>
                <a:lnTo>
                  <a:pt x="442" y="26"/>
                </a:lnTo>
                <a:lnTo>
                  <a:pt x="418" y="16"/>
                </a:lnTo>
                <a:lnTo>
                  <a:pt x="393" y="10"/>
                </a:lnTo>
                <a:lnTo>
                  <a:pt x="369" y="4"/>
                </a:lnTo>
                <a:lnTo>
                  <a:pt x="343" y="1"/>
                </a:lnTo>
                <a:lnTo>
                  <a:pt x="317" y="0"/>
                </a:lnTo>
                <a:lnTo>
                  <a:pt x="317" y="0"/>
                </a:lnTo>
                <a:lnTo>
                  <a:pt x="301" y="0"/>
                </a:lnTo>
                <a:lnTo>
                  <a:pt x="285" y="1"/>
                </a:lnTo>
                <a:lnTo>
                  <a:pt x="269" y="3"/>
                </a:lnTo>
                <a:lnTo>
                  <a:pt x="253" y="6"/>
                </a:lnTo>
                <a:lnTo>
                  <a:pt x="238" y="10"/>
                </a:lnTo>
                <a:lnTo>
                  <a:pt x="223" y="14"/>
                </a:lnTo>
                <a:lnTo>
                  <a:pt x="208" y="19"/>
                </a:lnTo>
                <a:lnTo>
                  <a:pt x="194" y="25"/>
                </a:lnTo>
                <a:lnTo>
                  <a:pt x="180" y="31"/>
                </a:lnTo>
                <a:lnTo>
                  <a:pt x="166" y="39"/>
                </a:lnTo>
                <a:lnTo>
                  <a:pt x="152" y="46"/>
                </a:lnTo>
                <a:lnTo>
                  <a:pt x="139" y="55"/>
                </a:lnTo>
                <a:lnTo>
                  <a:pt x="127" y="63"/>
                </a:lnTo>
                <a:lnTo>
                  <a:pt x="116" y="73"/>
                </a:lnTo>
                <a:lnTo>
                  <a:pt x="104" y="82"/>
                </a:lnTo>
                <a:lnTo>
                  <a:pt x="93" y="93"/>
                </a:lnTo>
                <a:lnTo>
                  <a:pt x="82" y="104"/>
                </a:lnTo>
                <a:lnTo>
                  <a:pt x="72" y="116"/>
                </a:lnTo>
                <a:lnTo>
                  <a:pt x="63" y="128"/>
                </a:lnTo>
                <a:lnTo>
                  <a:pt x="53" y="140"/>
                </a:lnTo>
                <a:lnTo>
                  <a:pt x="46" y="153"/>
                </a:lnTo>
                <a:lnTo>
                  <a:pt x="37" y="166"/>
                </a:lnTo>
                <a:lnTo>
                  <a:pt x="31" y="180"/>
                </a:lnTo>
                <a:lnTo>
                  <a:pt x="24" y="194"/>
                </a:lnTo>
                <a:lnTo>
                  <a:pt x="19" y="208"/>
                </a:lnTo>
                <a:lnTo>
                  <a:pt x="14" y="223"/>
                </a:lnTo>
                <a:lnTo>
                  <a:pt x="9" y="238"/>
                </a:lnTo>
                <a:lnTo>
                  <a:pt x="6" y="254"/>
                </a:lnTo>
                <a:lnTo>
                  <a:pt x="3" y="269"/>
                </a:lnTo>
                <a:lnTo>
                  <a:pt x="1" y="285"/>
                </a:lnTo>
                <a:lnTo>
                  <a:pt x="0" y="301"/>
                </a:lnTo>
                <a:lnTo>
                  <a:pt x="0" y="317"/>
                </a:lnTo>
                <a:lnTo>
                  <a:pt x="0" y="317"/>
                </a:lnTo>
                <a:lnTo>
                  <a:pt x="0" y="344"/>
                </a:lnTo>
                <a:lnTo>
                  <a:pt x="2" y="371"/>
                </a:lnTo>
                <a:lnTo>
                  <a:pt x="4" y="398"/>
                </a:lnTo>
                <a:lnTo>
                  <a:pt x="8" y="425"/>
                </a:lnTo>
                <a:lnTo>
                  <a:pt x="13" y="451"/>
                </a:lnTo>
                <a:lnTo>
                  <a:pt x="18" y="476"/>
                </a:lnTo>
                <a:lnTo>
                  <a:pt x="25" y="502"/>
                </a:lnTo>
                <a:lnTo>
                  <a:pt x="33" y="527"/>
                </a:lnTo>
                <a:lnTo>
                  <a:pt x="41" y="552"/>
                </a:lnTo>
                <a:lnTo>
                  <a:pt x="51" y="577"/>
                </a:lnTo>
                <a:lnTo>
                  <a:pt x="62" y="602"/>
                </a:lnTo>
                <a:lnTo>
                  <a:pt x="74" y="625"/>
                </a:lnTo>
                <a:lnTo>
                  <a:pt x="87" y="649"/>
                </a:lnTo>
                <a:lnTo>
                  <a:pt x="100" y="673"/>
                </a:lnTo>
                <a:lnTo>
                  <a:pt x="116" y="696"/>
                </a:lnTo>
                <a:lnTo>
                  <a:pt x="131" y="719"/>
                </a:lnTo>
                <a:lnTo>
                  <a:pt x="147" y="740"/>
                </a:lnTo>
                <a:lnTo>
                  <a:pt x="164" y="763"/>
                </a:lnTo>
                <a:lnTo>
                  <a:pt x="182" y="784"/>
                </a:lnTo>
                <a:lnTo>
                  <a:pt x="201" y="805"/>
                </a:lnTo>
                <a:lnTo>
                  <a:pt x="222" y="825"/>
                </a:lnTo>
                <a:lnTo>
                  <a:pt x="242" y="845"/>
                </a:lnTo>
                <a:lnTo>
                  <a:pt x="264" y="865"/>
                </a:lnTo>
                <a:lnTo>
                  <a:pt x="286" y="883"/>
                </a:lnTo>
                <a:lnTo>
                  <a:pt x="310" y="902"/>
                </a:lnTo>
                <a:lnTo>
                  <a:pt x="333" y="919"/>
                </a:lnTo>
                <a:lnTo>
                  <a:pt x="358" y="937"/>
                </a:lnTo>
                <a:lnTo>
                  <a:pt x="384" y="954"/>
                </a:lnTo>
                <a:lnTo>
                  <a:pt x="411" y="970"/>
                </a:lnTo>
                <a:lnTo>
                  <a:pt x="437" y="985"/>
                </a:lnTo>
                <a:lnTo>
                  <a:pt x="465" y="1000"/>
                </a:lnTo>
                <a:lnTo>
                  <a:pt x="494" y="1014"/>
                </a:lnTo>
                <a:lnTo>
                  <a:pt x="494" y="1014"/>
                </a:lnTo>
                <a:lnTo>
                  <a:pt x="501" y="1017"/>
                </a:lnTo>
                <a:lnTo>
                  <a:pt x="508" y="1017"/>
                </a:lnTo>
                <a:lnTo>
                  <a:pt x="508" y="1017"/>
                </a:lnTo>
                <a:lnTo>
                  <a:pt x="515" y="1017"/>
                </a:lnTo>
                <a:lnTo>
                  <a:pt x="522" y="1014"/>
                </a:lnTo>
                <a:lnTo>
                  <a:pt x="522" y="1014"/>
                </a:lnTo>
                <a:lnTo>
                  <a:pt x="550" y="1000"/>
                </a:lnTo>
                <a:lnTo>
                  <a:pt x="578" y="985"/>
                </a:lnTo>
                <a:lnTo>
                  <a:pt x="606" y="970"/>
                </a:lnTo>
                <a:lnTo>
                  <a:pt x="632" y="954"/>
                </a:lnTo>
                <a:lnTo>
                  <a:pt x="657" y="937"/>
                </a:lnTo>
                <a:lnTo>
                  <a:pt x="683" y="919"/>
                </a:lnTo>
                <a:lnTo>
                  <a:pt x="707" y="902"/>
                </a:lnTo>
                <a:lnTo>
                  <a:pt x="730" y="883"/>
                </a:lnTo>
                <a:lnTo>
                  <a:pt x="753" y="865"/>
                </a:lnTo>
                <a:lnTo>
                  <a:pt x="774" y="845"/>
                </a:lnTo>
                <a:lnTo>
                  <a:pt x="795" y="825"/>
                </a:lnTo>
                <a:lnTo>
                  <a:pt x="815" y="805"/>
                </a:lnTo>
                <a:lnTo>
                  <a:pt x="833" y="784"/>
                </a:lnTo>
                <a:lnTo>
                  <a:pt x="852" y="763"/>
                </a:lnTo>
                <a:lnTo>
                  <a:pt x="869" y="740"/>
                </a:lnTo>
                <a:lnTo>
                  <a:pt x="886" y="719"/>
                </a:lnTo>
                <a:lnTo>
                  <a:pt x="901" y="696"/>
                </a:lnTo>
                <a:lnTo>
                  <a:pt x="916" y="673"/>
                </a:lnTo>
                <a:lnTo>
                  <a:pt x="929" y="649"/>
                </a:lnTo>
                <a:lnTo>
                  <a:pt x="942" y="625"/>
                </a:lnTo>
                <a:lnTo>
                  <a:pt x="953" y="602"/>
                </a:lnTo>
                <a:lnTo>
                  <a:pt x="964" y="577"/>
                </a:lnTo>
                <a:lnTo>
                  <a:pt x="974" y="552"/>
                </a:lnTo>
                <a:lnTo>
                  <a:pt x="984" y="527"/>
                </a:lnTo>
                <a:lnTo>
                  <a:pt x="991" y="502"/>
                </a:lnTo>
                <a:lnTo>
                  <a:pt x="997" y="476"/>
                </a:lnTo>
                <a:lnTo>
                  <a:pt x="1004" y="451"/>
                </a:lnTo>
                <a:lnTo>
                  <a:pt x="1008" y="425"/>
                </a:lnTo>
                <a:lnTo>
                  <a:pt x="1013" y="398"/>
                </a:lnTo>
                <a:lnTo>
                  <a:pt x="1015" y="371"/>
                </a:lnTo>
                <a:lnTo>
                  <a:pt x="1017" y="344"/>
                </a:lnTo>
                <a:lnTo>
                  <a:pt x="1017" y="317"/>
                </a:lnTo>
                <a:lnTo>
                  <a:pt x="1017" y="317"/>
                </a:lnTo>
                <a:lnTo>
                  <a:pt x="1017" y="301"/>
                </a:lnTo>
                <a:lnTo>
                  <a:pt x="1016" y="285"/>
                </a:lnTo>
                <a:lnTo>
                  <a:pt x="1014" y="269"/>
                </a:lnTo>
                <a:lnTo>
                  <a:pt x="1010" y="254"/>
                </a:lnTo>
                <a:lnTo>
                  <a:pt x="1007" y="238"/>
                </a:lnTo>
                <a:lnTo>
                  <a:pt x="1003" y="223"/>
                </a:lnTo>
                <a:lnTo>
                  <a:pt x="997" y="208"/>
                </a:lnTo>
                <a:lnTo>
                  <a:pt x="992" y="194"/>
                </a:lnTo>
                <a:lnTo>
                  <a:pt x="986" y="180"/>
                </a:lnTo>
                <a:lnTo>
                  <a:pt x="978" y="166"/>
                </a:lnTo>
                <a:lnTo>
                  <a:pt x="971" y="153"/>
                </a:lnTo>
                <a:lnTo>
                  <a:pt x="962" y="140"/>
                </a:lnTo>
                <a:lnTo>
                  <a:pt x="953" y="128"/>
                </a:lnTo>
                <a:lnTo>
                  <a:pt x="944" y="116"/>
                </a:lnTo>
                <a:lnTo>
                  <a:pt x="934" y="104"/>
                </a:lnTo>
                <a:lnTo>
                  <a:pt x="923" y="93"/>
                </a:lnTo>
                <a:lnTo>
                  <a:pt x="913" y="82"/>
                </a:lnTo>
                <a:lnTo>
                  <a:pt x="901" y="73"/>
                </a:lnTo>
                <a:lnTo>
                  <a:pt x="889" y="63"/>
                </a:lnTo>
                <a:lnTo>
                  <a:pt x="876" y="55"/>
                </a:lnTo>
                <a:lnTo>
                  <a:pt x="863" y="46"/>
                </a:lnTo>
                <a:lnTo>
                  <a:pt x="850" y="39"/>
                </a:lnTo>
                <a:lnTo>
                  <a:pt x="837" y="31"/>
                </a:lnTo>
                <a:lnTo>
                  <a:pt x="823" y="25"/>
                </a:lnTo>
                <a:lnTo>
                  <a:pt x="809" y="19"/>
                </a:lnTo>
                <a:lnTo>
                  <a:pt x="794" y="14"/>
                </a:lnTo>
                <a:lnTo>
                  <a:pt x="779" y="10"/>
                </a:lnTo>
                <a:lnTo>
                  <a:pt x="763" y="6"/>
                </a:lnTo>
                <a:lnTo>
                  <a:pt x="747" y="3"/>
                </a:lnTo>
                <a:lnTo>
                  <a:pt x="731" y="1"/>
                </a:lnTo>
                <a:lnTo>
                  <a:pt x="715" y="0"/>
                </a:lnTo>
                <a:lnTo>
                  <a:pt x="699" y="0"/>
                </a:lnTo>
                <a:lnTo>
                  <a:pt x="699" y="0"/>
                </a:lnTo>
                <a:close/>
                <a:moveTo>
                  <a:pt x="508" y="950"/>
                </a:moveTo>
                <a:lnTo>
                  <a:pt x="508" y="950"/>
                </a:lnTo>
                <a:lnTo>
                  <a:pt x="482" y="937"/>
                </a:lnTo>
                <a:lnTo>
                  <a:pt x="457" y="924"/>
                </a:lnTo>
                <a:lnTo>
                  <a:pt x="433" y="909"/>
                </a:lnTo>
                <a:lnTo>
                  <a:pt x="408" y="894"/>
                </a:lnTo>
                <a:lnTo>
                  <a:pt x="386" y="879"/>
                </a:lnTo>
                <a:lnTo>
                  <a:pt x="363" y="863"/>
                </a:lnTo>
                <a:lnTo>
                  <a:pt x="342" y="846"/>
                </a:lnTo>
                <a:lnTo>
                  <a:pt x="320" y="829"/>
                </a:lnTo>
                <a:lnTo>
                  <a:pt x="300" y="812"/>
                </a:lnTo>
                <a:lnTo>
                  <a:pt x="281" y="794"/>
                </a:lnTo>
                <a:lnTo>
                  <a:pt x="263" y="776"/>
                </a:lnTo>
                <a:lnTo>
                  <a:pt x="244" y="757"/>
                </a:lnTo>
                <a:lnTo>
                  <a:pt x="227" y="738"/>
                </a:lnTo>
                <a:lnTo>
                  <a:pt x="211" y="719"/>
                </a:lnTo>
                <a:lnTo>
                  <a:pt x="196" y="699"/>
                </a:lnTo>
                <a:lnTo>
                  <a:pt x="181" y="679"/>
                </a:lnTo>
                <a:lnTo>
                  <a:pt x="167" y="659"/>
                </a:lnTo>
                <a:lnTo>
                  <a:pt x="154" y="637"/>
                </a:lnTo>
                <a:lnTo>
                  <a:pt x="141" y="617"/>
                </a:lnTo>
                <a:lnTo>
                  <a:pt x="131" y="595"/>
                </a:lnTo>
                <a:lnTo>
                  <a:pt x="120" y="573"/>
                </a:lnTo>
                <a:lnTo>
                  <a:pt x="110" y="551"/>
                </a:lnTo>
                <a:lnTo>
                  <a:pt x="102" y="529"/>
                </a:lnTo>
                <a:lnTo>
                  <a:pt x="93" y="506"/>
                </a:lnTo>
                <a:lnTo>
                  <a:pt x="87" y="484"/>
                </a:lnTo>
                <a:lnTo>
                  <a:pt x="80" y="460"/>
                </a:lnTo>
                <a:lnTo>
                  <a:pt x="75" y="437"/>
                </a:lnTo>
                <a:lnTo>
                  <a:pt x="70" y="413"/>
                </a:lnTo>
                <a:lnTo>
                  <a:pt x="67" y="389"/>
                </a:lnTo>
                <a:lnTo>
                  <a:pt x="65" y="366"/>
                </a:lnTo>
                <a:lnTo>
                  <a:pt x="63" y="342"/>
                </a:lnTo>
                <a:lnTo>
                  <a:pt x="63" y="317"/>
                </a:lnTo>
                <a:lnTo>
                  <a:pt x="63" y="317"/>
                </a:lnTo>
                <a:lnTo>
                  <a:pt x="63" y="305"/>
                </a:lnTo>
                <a:lnTo>
                  <a:pt x="64" y="292"/>
                </a:lnTo>
                <a:lnTo>
                  <a:pt x="66" y="279"/>
                </a:lnTo>
                <a:lnTo>
                  <a:pt x="68" y="267"/>
                </a:lnTo>
                <a:lnTo>
                  <a:pt x="75" y="242"/>
                </a:lnTo>
                <a:lnTo>
                  <a:pt x="83" y="219"/>
                </a:lnTo>
                <a:lnTo>
                  <a:pt x="94" y="196"/>
                </a:lnTo>
                <a:lnTo>
                  <a:pt x="106" y="176"/>
                </a:lnTo>
                <a:lnTo>
                  <a:pt x="121" y="157"/>
                </a:lnTo>
                <a:lnTo>
                  <a:pt x="137" y="138"/>
                </a:lnTo>
                <a:lnTo>
                  <a:pt x="155" y="121"/>
                </a:lnTo>
                <a:lnTo>
                  <a:pt x="176" y="107"/>
                </a:lnTo>
                <a:lnTo>
                  <a:pt x="196" y="94"/>
                </a:lnTo>
                <a:lnTo>
                  <a:pt x="219" y="84"/>
                </a:lnTo>
                <a:lnTo>
                  <a:pt x="242" y="75"/>
                </a:lnTo>
                <a:lnTo>
                  <a:pt x="266" y="69"/>
                </a:lnTo>
                <a:lnTo>
                  <a:pt x="279" y="66"/>
                </a:lnTo>
                <a:lnTo>
                  <a:pt x="291" y="64"/>
                </a:lnTo>
                <a:lnTo>
                  <a:pt x="304" y="63"/>
                </a:lnTo>
                <a:lnTo>
                  <a:pt x="317" y="63"/>
                </a:lnTo>
                <a:lnTo>
                  <a:pt x="317" y="63"/>
                </a:lnTo>
                <a:lnTo>
                  <a:pt x="337" y="64"/>
                </a:lnTo>
                <a:lnTo>
                  <a:pt x="356" y="66"/>
                </a:lnTo>
                <a:lnTo>
                  <a:pt x="374" y="70"/>
                </a:lnTo>
                <a:lnTo>
                  <a:pt x="392" y="75"/>
                </a:lnTo>
                <a:lnTo>
                  <a:pt x="411" y="81"/>
                </a:lnTo>
                <a:lnTo>
                  <a:pt x="428" y="89"/>
                </a:lnTo>
                <a:lnTo>
                  <a:pt x="444" y="98"/>
                </a:lnTo>
                <a:lnTo>
                  <a:pt x="460" y="108"/>
                </a:lnTo>
                <a:lnTo>
                  <a:pt x="460" y="108"/>
                </a:lnTo>
                <a:lnTo>
                  <a:pt x="443" y="130"/>
                </a:lnTo>
                <a:lnTo>
                  <a:pt x="427" y="153"/>
                </a:lnTo>
                <a:lnTo>
                  <a:pt x="414" y="178"/>
                </a:lnTo>
                <a:lnTo>
                  <a:pt x="402" y="204"/>
                </a:lnTo>
                <a:lnTo>
                  <a:pt x="398" y="218"/>
                </a:lnTo>
                <a:lnTo>
                  <a:pt x="393" y="231"/>
                </a:lnTo>
                <a:lnTo>
                  <a:pt x="389" y="245"/>
                </a:lnTo>
                <a:lnTo>
                  <a:pt x="386" y="258"/>
                </a:lnTo>
                <a:lnTo>
                  <a:pt x="384" y="273"/>
                </a:lnTo>
                <a:lnTo>
                  <a:pt x="383" y="288"/>
                </a:lnTo>
                <a:lnTo>
                  <a:pt x="382" y="302"/>
                </a:lnTo>
                <a:lnTo>
                  <a:pt x="381" y="317"/>
                </a:lnTo>
                <a:lnTo>
                  <a:pt x="381" y="317"/>
                </a:lnTo>
                <a:lnTo>
                  <a:pt x="382" y="324"/>
                </a:lnTo>
                <a:lnTo>
                  <a:pt x="384" y="330"/>
                </a:lnTo>
                <a:lnTo>
                  <a:pt x="386" y="336"/>
                </a:lnTo>
                <a:lnTo>
                  <a:pt x="390" y="340"/>
                </a:lnTo>
                <a:lnTo>
                  <a:pt x="394" y="344"/>
                </a:lnTo>
                <a:lnTo>
                  <a:pt x="400" y="348"/>
                </a:lnTo>
                <a:lnTo>
                  <a:pt x="406" y="349"/>
                </a:lnTo>
                <a:lnTo>
                  <a:pt x="413" y="350"/>
                </a:lnTo>
                <a:lnTo>
                  <a:pt x="413" y="350"/>
                </a:lnTo>
                <a:lnTo>
                  <a:pt x="419" y="349"/>
                </a:lnTo>
                <a:lnTo>
                  <a:pt x="425" y="348"/>
                </a:lnTo>
                <a:lnTo>
                  <a:pt x="431" y="344"/>
                </a:lnTo>
                <a:lnTo>
                  <a:pt x="435" y="340"/>
                </a:lnTo>
                <a:lnTo>
                  <a:pt x="440" y="336"/>
                </a:lnTo>
                <a:lnTo>
                  <a:pt x="442" y="330"/>
                </a:lnTo>
                <a:lnTo>
                  <a:pt x="444" y="324"/>
                </a:lnTo>
                <a:lnTo>
                  <a:pt x="445" y="317"/>
                </a:lnTo>
                <a:lnTo>
                  <a:pt x="445" y="317"/>
                </a:lnTo>
                <a:lnTo>
                  <a:pt x="445" y="304"/>
                </a:lnTo>
                <a:lnTo>
                  <a:pt x="446" y="290"/>
                </a:lnTo>
                <a:lnTo>
                  <a:pt x="448" y="276"/>
                </a:lnTo>
                <a:lnTo>
                  <a:pt x="450" y="263"/>
                </a:lnTo>
                <a:lnTo>
                  <a:pt x="453" y="250"/>
                </a:lnTo>
                <a:lnTo>
                  <a:pt x="458" y="237"/>
                </a:lnTo>
                <a:lnTo>
                  <a:pt x="462" y="224"/>
                </a:lnTo>
                <a:lnTo>
                  <a:pt x="467" y="211"/>
                </a:lnTo>
                <a:lnTo>
                  <a:pt x="474" y="199"/>
                </a:lnTo>
                <a:lnTo>
                  <a:pt x="480" y="189"/>
                </a:lnTo>
                <a:lnTo>
                  <a:pt x="487" y="177"/>
                </a:lnTo>
                <a:lnTo>
                  <a:pt x="495" y="166"/>
                </a:lnTo>
                <a:lnTo>
                  <a:pt x="503" y="155"/>
                </a:lnTo>
                <a:lnTo>
                  <a:pt x="511" y="146"/>
                </a:lnTo>
                <a:lnTo>
                  <a:pt x="521" y="136"/>
                </a:lnTo>
                <a:lnTo>
                  <a:pt x="531" y="128"/>
                </a:lnTo>
                <a:lnTo>
                  <a:pt x="531" y="128"/>
                </a:lnTo>
                <a:lnTo>
                  <a:pt x="546" y="115"/>
                </a:lnTo>
                <a:lnTo>
                  <a:pt x="546" y="115"/>
                </a:lnTo>
                <a:lnTo>
                  <a:pt x="549" y="113"/>
                </a:lnTo>
                <a:lnTo>
                  <a:pt x="549" y="113"/>
                </a:lnTo>
                <a:lnTo>
                  <a:pt x="565" y="102"/>
                </a:lnTo>
                <a:lnTo>
                  <a:pt x="565" y="102"/>
                </a:lnTo>
                <a:lnTo>
                  <a:pt x="569" y="100"/>
                </a:lnTo>
                <a:lnTo>
                  <a:pt x="569" y="100"/>
                </a:lnTo>
                <a:lnTo>
                  <a:pt x="584" y="91"/>
                </a:lnTo>
                <a:lnTo>
                  <a:pt x="584" y="91"/>
                </a:lnTo>
                <a:lnTo>
                  <a:pt x="591" y="88"/>
                </a:lnTo>
                <a:lnTo>
                  <a:pt x="591" y="88"/>
                </a:lnTo>
                <a:lnTo>
                  <a:pt x="606" y="81"/>
                </a:lnTo>
                <a:lnTo>
                  <a:pt x="606" y="81"/>
                </a:lnTo>
                <a:lnTo>
                  <a:pt x="613" y="78"/>
                </a:lnTo>
                <a:lnTo>
                  <a:pt x="613" y="78"/>
                </a:lnTo>
                <a:lnTo>
                  <a:pt x="628" y="74"/>
                </a:lnTo>
                <a:lnTo>
                  <a:pt x="628" y="74"/>
                </a:lnTo>
                <a:lnTo>
                  <a:pt x="637" y="72"/>
                </a:lnTo>
                <a:lnTo>
                  <a:pt x="637" y="72"/>
                </a:lnTo>
                <a:lnTo>
                  <a:pt x="651" y="69"/>
                </a:lnTo>
                <a:lnTo>
                  <a:pt x="651" y="69"/>
                </a:lnTo>
                <a:lnTo>
                  <a:pt x="664" y="66"/>
                </a:lnTo>
                <a:lnTo>
                  <a:pt x="664" y="66"/>
                </a:lnTo>
                <a:lnTo>
                  <a:pt x="675" y="64"/>
                </a:lnTo>
                <a:lnTo>
                  <a:pt x="675" y="64"/>
                </a:lnTo>
                <a:lnTo>
                  <a:pt x="699" y="63"/>
                </a:lnTo>
                <a:lnTo>
                  <a:pt x="699" y="63"/>
                </a:lnTo>
                <a:lnTo>
                  <a:pt x="712" y="63"/>
                </a:lnTo>
                <a:lnTo>
                  <a:pt x="725" y="64"/>
                </a:lnTo>
                <a:lnTo>
                  <a:pt x="738" y="66"/>
                </a:lnTo>
                <a:lnTo>
                  <a:pt x="750" y="69"/>
                </a:lnTo>
                <a:lnTo>
                  <a:pt x="774" y="75"/>
                </a:lnTo>
                <a:lnTo>
                  <a:pt x="798" y="84"/>
                </a:lnTo>
                <a:lnTo>
                  <a:pt x="820" y="94"/>
                </a:lnTo>
                <a:lnTo>
                  <a:pt x="841" y="107"/>
                </a:lnTo>
                <a:lnTo>
                  <a:pt x="860" y="121"/>
                </a:lnTo>
                <a:lnTo>
                  <a:pt x="878" y="138"/>
                </a:lnTo>
                <a:lnTo>
                  <a:pt x="896" y="157"/>
                </a:lnTo>
                <a:lnTo>
                  <a:pt x="910" y="176"/>
                </a:lnTo>
                <a:lnTo>
                  <a:pt x="922" y="196"/>
                </a:lnTo>
                <a:lnTo>
                  <a:pt x="933" y="219"/>
                </a:lnTo>
                <a:lnTo>
                  <a:pt x="942" y="242"/>
                </a:lnTo>
                <a:lnTo>
                  <a:pt x="948" y="267"/>
                </a:lnTo>
                <a:lnTo>
                  <a:pt x="950" y="279"/>
                </a:lnTo>
                <a:lnTo>
                  <a:pt x="952" y="292"/>
                </a:lnTo>
                <a:lnTo>
                  <a:pt x="953" y="305"/>
                </a:lnTo>
                <a:lnTo>
                  <a:pt x="953" y="317"/>
                </a:lnTo>
                <a:lnTo>
                  <a:pt x="953" y="317"/>
                </a:lnTo>
                <a:lnTo>
                  <a:pt x="952" y="342"/>
                </a:lnTo>
                <a:lnTo>
                  <a:pt x="951" y="366"/>
                </a:lnTo>
                <a:lnTo>
                  <a:pt x="949" y="389"/>
                </a:lnTo>
                <a:lnTo>
                  <a:pt x="946" y="413"/>
                </a:lnTo>
                <a:lnTo>
                  <a:pt x="942" y="437"/>
                </a:lnTo>
                <a:lnTo>
                  <a:pt x="936" y="460"/>
                </a:lnTo>
                <a:lnTo>
                  <a:pt x="930" y="484"/>
                </a:lnTo>
                <a:lnTo>
                  <a:pt x="923" y="506"/>
                </a:lnTo>
                <a:lnTo>
                  <a:pt x="915" y="529"/>
                </a:lnTo>
                <a:lnTo>
                  <a:pt x="906" y="551"/>
                </a:lnTo>
                <a:lnTo>
                  <a:pt x="897" y="573"/>
                </a:lnTo>
                <a:lnTo>
                  <a:pt x="886" y="595"/>
                </a:lnTo>
                <a:lnTo>
                  <a:pt x="875" y="617"/>
                </a:lnTo>
                <a:lnTo>
                  <a:pt x="862" y="637"/>
                </a:lnTo>
                <a:lnTo>
                  <a:pt x="849" y="659"/>
                </a:lnTo>
                <a:lnTo>
                  <a:pt x="835" y="679"/>
                </a:lnTo>
                <a:lnTo>
                  <a:pt x="820" y="699"/>
                </a:lnTo>
                <a:lnTo>
                  <a:pt x="805" y="719"/>
                </a:lnTo>
                <a:lnTo>
                  <a:pt x="788" y="738"/>
                </a:lnTo>
                <a:lnTo>
                  <a:pt x="771" y="757"/>
                </a:lnTo>
                <a:lnTo>
                  <a:pt x="754" y="776"/>
                </a:lnTo>
                <a:lnTo>
                  <a:pt x="735" y="794"/>
                </a:lnTo>
                <a:lnTo>
                  <a:pt x="715" y="812"/>
                </a:lnTo>
                <a:lnTo>
                  <a:pt x="695" y="829"/>
                </a:lnTo>
                <a:lnTo>
                  <a:pt x="675" y="846"/>
                </a:lnTo>
                <a:lnTo>
                  <a:pt x="653" y="863"/>
                </a:lnTo>
                <a:lnTo>
                  <a:pt x="631" y="879"/>
                </a:lnTo>
                <a:lnTo>
                  <a:pt x="607" y="894"/>
                </a:lnTo>
                <a:lnTo>
                  <a:pt x="583" y="909"/>
                </a:lnTo>
                <a:lnTo>
                  <a:pt x="559" y="924"/>
                </a:lnTo>
                <a:lnTo>
                  <a:pt x="534" y="937"/>
                </a:lnTo>
                <a:lnTo>
                  <a:pt x="508" y="950"/>
                </a:lnTo>
                <a:lnTo>
                  <a:pt x="508" y="950"/>
                </a:lnTo>
                <a:close/>
                <a:moveTo>
                  <a:pt x="699" y="126"/>
                </a:moveTo>
                <a:lnTo>
                  <a:pt x="699" y="126"/>
                </a:lnTo>
                <a:lnTo>
                  <a:pt x="693" y="128"/>
                </a:lnTo>
                <a:lnTo>
                  <a:pt x="686" y="130"/>
                </a:lnTo>
                <a:lnTo>
                  <a:pt x="681" y="132"/>
                </a:lnTo>
                <a:lnTo>
                  <a:pt x="677" y="136"/>
                </a:lnTo>
                <a:lnTo>
                  <a:pt x="672" y="140"/>
                </a:lnTo>
                <a:lnTo>
                  <a:pt x="669" y="147"/>
                </a:lnTo>
                <a:lnTo>
                  <a:pt x="668" y="152"/>
                </a:lnTo>
                <a:lnTo>
                  <a:pt x="667" y="159"/>
                </a:lnTo>
                <a:lnTo>
                  <a:pt x="667" y="159"/>
                </a:lnTo>
                <a:lnTo>
                  <a:pt x="668" y="165"/>
                </a:lnTo>
                <a:lnTo>
                  <a:pt x="669" y="172"/>
                </a:lnTo>
                <a:lnTo>
                  <a:pt x="672" y="177"/>
                </a:lnTo>
                <a:lnTo>
                  <a:pt x="677" y="181"/>
                </a:lnTo>
                <a:lnTo>
                  <a:pt x="681" y="185"/>
                </a:lnTo>
                <a:lnTo>
                  <a:pt x="686" y="188"/>
                </a:lnTo>
                <a:lnTo>
                  <a:pt x="693" y="190"/>
                </a:lnTo>
                <a:lnTo>
                  <a:pt x="699" y="191"/>
                </a:lnTo>
                <a:lnTo>
                  <a:pt x="699" y="191"/>
                </a:lnTo>
                <a:lnTo>
                  <a:pt x="712" y="191"/>
                </a:lnTo>
                <a:lnTo>
                  <a:pt x="725" y="193"/>
                </a:lnTo>
                <a:lnTo>
                  <a:pt x="737" y="196"/>
                </a:lnTo>
                <a:lnTo>
                  <a:pt x="749" y="201"/>
                </a:lnTo>
                <a:lnTo>
                  <a:pt x="759" y="206"/>
                </a:lnTo>
                <a:lnTo>
                  <a:pt x="770" y="212"/>
                </a:lnTo>
                <a:lnTo>
                  <a:pt x="780" y="220"/>
                </a:lnTo>
                <a:lnTo>
                  <a:pt x="789" y="227"/>
                </a:lnTo>
                <a:lnTo>
                  <a:pt x="797" y="237"/>
                </a:lnTo>
                <a:lnTo>
                  <a:pt x="804" y="247"/>
                </a:lnTo>
                <a:lnTo>
                  <a:pt x="811" y="257"/>
                </a:lnTo>
                <a:lnTo>
                  <a:pt x="816" y="268"/>
                </a:lnTo>
                <a:lnTo>
                  <a:pt x="820" y="280"/>
                </a:lnTo>
                <a:lnTo>
                  <a:pt x="824" y="292"/>
                </a:lnTo>
                <a:lnTo>
                  <a:pt x="826" y="305"/>
                </a:lnTo>
                <a:lnTo>
                  <a:pt x="826" y="317"/>
                </a:lnTo>
                <a:lnTo>
                  <a:pt x="826" y="317"/>
                </a:lnTo>
                <a:lnTo>
                  <a:pt x="827" y="324"/>
                </a:lnTo>
                <a:lnTo>
                  <a:pt x="829" y="330"/>
                </a:lnTo>
                <a:lnTo>
                  <a:pt x="831" y="336"/>
                </a:lnTo>
                <a:lnTo>
                  <a:pt x="835" y="340"/>
                </a:lnTo>
                <a:lnTo>
                  <a:pt x="840" y="344"/>
                </a:lnTo>
                <a:lnTo>
                  <a:pt x="845" y="348"/>
                </a:lnTo>
                <a:lnTo>
                  <a:pt x="852" y="349"/>
                </a:lnTo>
                <a:lnTo>
                  <a:pt x="858" y="350"/>
                </a:lnTo>
                <a:lnTo>
                  <a:pt x="858" y="350"/>
                </a:lnTo>
                <a:lnTo>
                  <a:pt x="864" y="349"/>
                </a:lnTo>
                <a:lnTo>
                  <a:pt x="870" y="348"/>
                </a:lnTo>
                <a:lnTo>
                  <a:pt x="876" y="344"/>
                </a:lnTo>
                <a:lnTo>
                  <a:pt x="881" y="340"/>
                </a:lnTo>
                <a:lnTo>
                  <a:pt x="885" y="336"/>
                </a:lnTo>
                <a:lnTo>
                  <a:pt x="887" y="330"/>
                </a:lnTo>
                <a:lnTo>
                  <a:pt x="889" y="324"/>
                </a:lnTo>
                <a:lnTo>
                  <a:pt x="890" y="317"/>
                </a:lnTo>
                <a:lnTo>
                  <a:pt x="890" y="317"/>
                </a:lnTo>
                <a:lnTo>
                  <a:pt x="889" y="298"/>
                </a:lnTo>
                <a:lnTo>
                  <a:pt x="886" y="279"/>
                </a:lnTo>
                <a:lnTo>
                  <a:pt x="882" y="261"/>
                </a:lnTo>
                <a:lnTo>
                  <a:pt x="875" y="243"/>
                </a:lnTo>
                <a:lnTo>
                  <a:pt x="867" y="227"/>
                </a:lnTo>
                <a:lnTo>
                  <a:pt x="857" y="211"/>
                </a:lnTo>
                <a:lnTo>
                  <a:pt x="846" y="196"/>
                </a:lnTo>
                <a:lnTo>
                  <a:pt x="833" y="183"/>
                </a:lnTo>
                <a:lnTo>
                  <a:pt x="820" y="170"/>
                </a:lnTo>
                <a:lnTo>
                  <a:pt x="805" y="160"/>
                </a:lnTo>
                <a:lnTo>
                  <a:pt x="789" y="150"/>
                </a:lnTo>
                <a:lnTo>
                  <a:pt x="773" y="142"/>
                </a:lnTo>
                <a:lnTo>
                  <a:pt x="756" y="135"/>
                </a:lnTo>
                <a:lnTo>
                  <a:pt x="738" y="131"/>
                </a:lnTo>
                <a:lnTo>
                  <a:pt x="719" y="128"/>
                </a:lnTo>
                <a:lnTo>
                  <a:pt x="699" y="126"/>
                </a:lnTo>
                <a:lnTo>
                  <a:pt x="699" y="126"/>
                </a:lnTo>
                <a:close/>
              </a:path>
            </a:pathLst>
          </a:custGeom>
          <a:solidFill>
            <a:srgbClr val="BCA890"/>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endParaRPr>
          </a:p>
        </p:txBody>
      </p:sp>
      <p:sp>
        <p:nvSpPr>
          <p:cNvPr id="37" name="Freeform 112">
            <a:extLst>
              <a:ext uri="{FF2B5EF4-FFF2-40B4-BE49-F238E27FC236}">
                <a16:creationId xmlns:a16="http://schemas.microsoft.com/office/drawing/2014/main" id="{EEB24E84-1065-4401-A88E-5C55AD509D41}"/>
              </a:ext>
            </a:extLst>
          </p:cNvPr>
          <p:cNvSpPr>
            <a:spLocks noEditPoints="1"/>
          </p:cNvSpPr>
          <p:nvPr/>
        </p:nvSpPr>
        <p:spPr bwMode="auto">
          <a:xfrm>
            <a:off x="6176302" y="1253214"/>
            <a:ext cx="602055" cy="602055"/>
          </a:xfrm>
          <a:custGeom>
            <a:avLst/>
            <a:gdLst>
              <a:gd name="T0" fmla="*/ 1016 w 1017"/>
              <a:gd name="T1" fmla="*/ 371 h 1017"/>
              <a:gd name="T2" fmla="*/ 1011 w 1017"/>
              <a:gd name="T3" fmla="*/ 363 h 1017"/>
              <a:gd name="T4" fmla="*/ 1004 w 1017"/>
              <a:gd name="T5" fmla="*/ 355 h 1017"/>
              <a:gd name="T6" fmla="*/ 996 w 1017"/>
              <a:gd name="T7" fmla="*/ 351 h 1017"/>
              <a:gd name="T8" fmla="*/ 986 w 1017"/>
              <a:gd name="T9" fmla="*/ 350 h 1017"/>
              <a:gd name="T10" fmla="*/ 539 w 1017"/>
              <a:gd name="T11" fmla="*/ 21 h 1017"/>
              <a:gd name="T12" fmla="*/ 537 w 1017"/>
              <a:gd name="T13" fmla="*/ 17 h 1017"/>
              <a:gd name="T14" fmla="*/ 531 w 1017"/>
              <a:gd name="T15" fmla="*/ 8 h 1017"/>
              <a:gd name="T16" fmla="*/ 523 w 1017"/>
              <a:gd name="T17" fmla="*/ 3 h 1017"/>
              <a:gd name="T18" fmla="*/ 514 w 1017"/>
              <a:gd name="T19" fmla="*/ 0 h 1017"/>
              <a:gd name="T20" fmla="*/ 509 w 1017"/>
              <a:gd name="T21" fmla="*/ 0 h 1017"/>
              <a:gd name="T22" fmla="*/ 499 w 1017"/>
              <a:gd name="T23" fmla="*/ 1 h 1017"/>
              <a:gd name="T24" fmla="*/ 490 w 1017"/>
              <a:gd name="T25" fmla="*/ 5 h 1017"/>
              <a:gd name="T26" fmla="*/ 483 w 1017"/>
              <a:gd name="T27" fmla="*/ 13 h 1017"/>
              <a:gd name="T28" fmla="*/ 479 w 1017"/>
              <a:gd name="T29" fmla="*/ 21 h 1017"/>
              <a:gd name="T30" fmla="*/ 31 w 1017"/>
              <a:gd name="T31" fmla="*/ 350 h 1017"/>
              <a:gd name="T32" fmla="*/ 27 w 1017"/>
              <a:gd name="T33" fmla="*/ 350 h 1017"/>
              <a:gd name="T34" fmla="*/ 17 w 1017"/>
              <a:gd name="T35" fmla="*/ 353 h 1017"/>
              <a:gd name="T36" fmla="*/ 10 w 1017"/>
              <a:gd name="T37" fmla="*/ 358 h 1017"/>
              <a:gd name="T38" fmla="*/ 3 w 1017"/>
              <a:gd name="T39" fmla="*/ 367 h 1017"/>
              <a:gd name="T40" fmla="*/ 1 w 1017"/>
              <a:gd name="T41" fmla="*/ 371 h 1017"/>
              <a:gd name="T42" fmla="*/ 0 w 1017"/>
              <a:gd name="T43" fmla="*/ 381 h 1017"/>
              <a:gd name="T44" fmla="*/ 1 w 1017"/>
              <a:gd name="T45" fmla="*/ 390 h 1017"/>
              <a:gd name="T46" fmla="*/ 5 w 1017"/>
              <a:gd name="T47" fmla="*/ 399 h 1017"/>
              <a:gd name="T48" fmla="*/ 12 w 1017"/>
              <a:gd name="T49" fmla="*/ 407 h 1017"/>
              <a:gd name="T50" fmla="*/ 160 w 1017"/>
              <a:gd name="T51" fmla="*/ 975 h 1017"/>
              <a:gd name="T52" fmla="*/ 159 w 1017"/>
              <a:gd name="T53" fmla="*/ 981 h 1017"/>
              <a:gd name="T54" fmla="*/ 159 w 1017"/>
              <a:gd name="T55" fmla="*/ 990 h 1017"/>
              <a:gd name="T56" fmla="*/ 162 w 1017"/>
              <a:gd name="T57" fmla="*/ 1000 h 1017"/>
              <a:gd name="T58" fmla="*/ 167 w 1017"/>
              <a:gd name="T59" fmla="*/ 1007 h 1017"/>
              <a:gd name="T60" fmla="*/ 172 w 1017"/>
              <a:gd name="T61" fmla="*/ 1012 h 1017"/>
              <a:gd name="T62" fmla="*/ 180 w 1017"/>
              <a:gd name="T63" fmla="*/ 1016 h 1017"/>
              <a:gd name="T64" fmla="*/ 190 w 1017"/>
              <a:gd name="T65" fmla="*/ 1017 h 1017"/>
              <a:gd name="T66" fmla="*/ 200 w 1017"/>
              <a:gd name="T67" fmla="*/ 1016 h 1017"/>
              <a:gd name="T68" fmla="*/ 209 w 1017"/>
              <a:gd name="T69" fmla="*/ 1012 h 1017"/>
              <a:gd name="T70" fmla="*/ 808 w 1017"/>
              <a:gd name="T71" fmla="*/ 1012 h 1017"/>
              <a:gd name="T72" fmla="*/ 812 w 1017"/>
              <a:gd name="T73" fmla="*/ 1014 h 1017"/>
              <a:gd name="T74" fmla="*/ 822 w 1017"/>
              <a:gd name="T75" fmla="*/ 1017 h 1017"/>
              <a:gd name="T76" fmla="*/ 826 w 1017"/>
              <a:gd name="T77" fmla="*/ 1017 h 1017"/>
              <a:gd name="T78" fmla="*/ 837 w 1017"/>
              <a:gd name="T79" fmla="*/ 1016 h 1017"/>
              <a:gd name="T80" fmla="*/ 846 w 1017"/>
              <a:gd name="T81" fmla="*/ 1012 h 1017"/>
              <a:gd name="T82" fmla="*/ 850 w 1017"/>
              <a:gd name="T83" fmla="*/ 1007 h 1017"/>
              <a:gd name="T84" fmla="*/ 855 w 1017"/>
              <a:gd name="T85" fmla="*/ 1000 h 1017"/>
              <a:gd name="T86" fmla="*/ 858 w 1017"/>
              <a:gd name="T87" fmla="*/ 990 h 1017"/>
              <a:gd name="T88" fmla="*/ 858 w 1017"/>
              <a:gd name="T89" fmla="*/ 981 h 1017"/>
              <a:gd name="T90" fmla="*/ 737 w 1017"/>
              <a:gd name="T91" fmla="*/ 616 h 1017"/>
              <a:gd name="T92" fmla="*/ 1005 w 1017"/>
              <a:gd name="T93" fmla="*/ 407 h 1017"/>
              <a:gd name="T94" fmla="*/ 1012 w 1017"/>
              <a:gd name="T95" fmla="*/ 399 h 1017"/>
              <a:gd name="T96" fmla="*/ 1016 w 1017"/>
              <a:gd name="T97" fmla="*/ 390 h 1017"/>
              <a:gd name="T98" fmla="*/ 1017 w 1017"/>
              <a:gd name="T99" fmla="*/ 381 h 1017"/>
              <a:gd name="T100" fmla="*/ 1016 w 1017"/>
              <a:gd name="T101" fmla="*/ 371 h 1017"/>
              <a:gd name="T102" fmla="*/ 124 w 1017"/>
              <a:gd name="T103" fmla="*/ 413 h 1017"/>
              <a:gd name="T104" fmla="*/ 302 w 1017"/>
              <a:gd name="T105" fmla="*/ 551 h 1017"/>
              <a:gd name="T106" fmla="*/ 766 w 1017"/>
              <a:gd name="T107" fmla="*/ 904 h 1017"/>
              <a:gd name="T108" fmla="*/ 527 w 1017"/>
              <a:gd name="T109" fmla="*/ 737 h 1017"/>
              <a:gd name="T110" fmla="*/ 518 w 1017"/>
              <a:gd name="T111" fmla="*/ 733 h 1017"/>
              <a:gd name="T112" fmla="*/ 509 w 1017"/>
              <a:gd name="T113" fmla="*/ 732 h 1017"/>
              <a:gd name="T114" fmla="*/ 504 w 1017"/>
              <a:gd name="T115" fmla="*/ 732 h 1017"/>
              <a:gd name="T116" fmla="*/ 495 w 1017"/>
              <a:gd name="T117" fmla="*/ 735 h 1017"/>
              <a:gd name="T118" fmla="*/ 251 w 1017"/>
              <a:gd name="T119" fmla="*/ 904 h 1017"/>
              <a:gd name="T120" fmla="*/ 766 w 1017"/>
              <a:gd name="T121" fmla="*/ 904 h 1017"/>
              <a:gd name="T122" fmla="*/ 670 w 1017"/>
              <a:gd name="T123" fmla="*/ 413 h 1017"/>
              <a:gd name="T124" fmla="*/ 716 w 1017"/>
              <a:gd name="T125" fmla="*/ 55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7" h="1017">
                <a:moveTo>
                  <a:pt x="1016" y="371"/>
                </a:moveTo>
                <a:lnTo>
                  <a:pt x="1016" y="371"/>
                </a:lnTo>
                <a:lnTo>
                  <a:pt x="1014" y="367"/>
                </a:lnTo>
                <a:lnTo>
                  <a:pt x="1011" y="363"/>
                </a:lnTo>
                <a:lnTo>
                  <a:pt x="1008" y="358"/>
                </a:lnTo>
                <a:lnTo>
                  <a:pt x="1004" y="355"/>
                </a:lnTo>
                <a:lnTo>
                  <a:pt x="1000" y="353"/>
                </a:lnTo>
                <a:lnTo>
                  <a:pt x="996" y="351"/>
                </a:lnTo>
                <a:lnTo>
                  <a:pt x="990" y="350"/>
                </a:lnTo>
                <a:lnTo>
                  <a:pt x="986" y="350"/>
                </a:lnTo>
                <a:lnTo>
                  <a:pt x="648" y="350"/>
                </a:lnTo>
                <a:lnTo>
                  <a:pt x="539" y="21"/>
                </a:lnTo>
                <a:lnTo>
                  <a:pt x="539" y="21"/>
                </a:lnTo>
                <a:lnTo>
                  <a:pt x="537" y="17"/>
                </a:lnTo>
                <a:lnTo>
                  <a:pt x="534" y="13"/>
                </a:lnTo>
                <a:lnTo>
                  <a:pt x="531" y="8"/>
                </a:lnTo>
                <a:lnTo>
                  <a:pt x="527" y="5"/>
                </a:lnTo>
                <a:lnTo>
                  <a:pt x="523" y="3"/>
                </a:lnTo>
                <a:lnTo>
                  <a:pt x="518" y="1"/>
                </a:lnTo>
                <a:lnTo>
                  <a:pt x="514" y="0"/>
                </a:lnTo>
                <a:lnTo>
                  <a:pt x="509" y="0"/>
                </a:lnTo>
                <a:lnTo>
                  <a:pt x="509" y="0"/>
                </a:lnTo>
                <a:lnTo>
                  <a:pt x="503" y="0"/>
                </a:lnTo>
                <a:lnTo>
                  <a:pt x="499" y="1"/>
                </a:lnTo>
                <a:lnTo>
                  <a:pt x="495" y="3"/>
                </a:lnTo>
                <a:lnTo>
                  <a:pt x="490" y="5"/>
                </a:lnTo>
                <a:lnTo>
                  <a:pt x="486" y="8"/>
                </a:lnTo>
                <a:lnTo>
                  <a:pt x="483" y="13"/>
                </a:lnTo>
                <a:lnTo>
                  <a:pt x="481" y="17"/>
                </a:lnTo>
                <a:lnTo>
                  <a:pt x="479" y="21"/>
                </a:lnTo>
                <a:lnTo>
                  <a:pt x="369" y="350"/>
                </a:lnTo>
                <a:lnTo>
                  <a:pt x="31" y="350"/>
                </a:lnTo>
                <a:lnTo>
                  <a:pt x="31" y="350"/>
                </a:lnTo>
                <a:lnTo>
                  <a:pt x="27" y="350"/>
                </a:lnTo>
                <a:lnTo>
                  <a:pt x="21" y="351"/>
                </a:lnTo>
                <a:lnTo>
                  <a:pt x="17" y="353"/>
                </a:lnTo>
                <a:lnTo>
                  <a:pt x="13" y="355"/>
                </a:lnTo>
                <a:lnTo>
                  <a:pt x="10" y="358"/>
                </a:lnTo>
                <a:lnTo>
                  <a:pt x="6" y="363"/>
                </a:lnTo>
                <a:lnTo>
                  <a:pt x="3" y="367"/>
                </a:lnTo>
                <a:lnTo>
                  <a:pt x="1" y="371"/>
                </a:lnTo>
                <a:lnTo>
                  <a:pt x="1" y="371"/>
                </a:lnTo>
                <a:lnTo>
                  <a:pt x="0" y="375"/>
                </a:lnTo>
                <a:lnTo>
                  <a:pt x="0" y="381"/>
                </a:lnTo>
                <a:lnTo>
                  <a:pt x="0" y="386"/>
                </a:lnTo>
                <a:lnTo>
                  <a:pt x="1" y="390"/>
                </a:lnTo>
                <a:lnTo>
                  <a:pt x="3" y="395"/>
                </a:lnTo>
                <a:lnTo>
                  <a:pt x="5" y="399"/>
                </a:lnTo>
                <a:lnTo>
                  <a:pt x="9" y="403"/>
                </a:lnTo>
                <a:lnTo>
                  <a:pt x="12" y="407"/>
                </a:lnTo>
                <a:lnTo>
                  <a:pt x="280" y="616"/>
                </a:lnTo>
                <a:lnTo>
                  <a:pt x="160" y="975"/>
                </a:lnTo>
                <a:lnTo>
                  <a:pt x="160" y="975"/>
                </a:lnTo>
                <a:lnTo>
                  <a:pt x="159" y="981"/>
                </a:lnTo>
                <a:lnTo>
                  <a:pt x="159" y="986"/>
                </a:lnTo>
                <a:lnTo>
                  <a:pt x="159" y="990"/>
                </a:lnTo>
                <a:lnTo>
                  <a:pt x="160" y="996"/>
                </a:lnTo>
                <a:lnTo>
                  <a:pt x="162" y="1000"/>
                </a:lnTo>
                <a:lnTo>
                  <a:pt x="164" y="1004"/>
                </a:lnTo>
                <a:lnTo>
                  <a:pt x="167" y="1007"/>
                </a:lnTo>
                <a:lnTo>
                  <a:pt x="172" y="1012"/>
                </a:lnTo>
                <a:lnTo>
                  <a:pt x="172" y="1012"/>
                </a:lnTo>
                <a:lnTo>
                  <a:pt x="176" y="1014"/>
                </a:lnTo>
                <a:lnTo>
                  <a:pt x="180" y="1016"/>
                </a:lnTo>
                <a:lnTo>
                  <a:pt x="186" y="1017"/>
                </a:lnTo>
                <a:lnTo>
                  <a:pt x="190" y="1017"/>
                </a:lnTo>
                <a:lnTo>
                  <a:pt x="195" y="1017"/>
                </a:lnTo>
                <a:lnTo>
                  <a:pt x="200" y="1016"/>
                </a:lnTo>
                <a:lnTo>
                  <a:pt x="204" y="1014"/>
                </a:lnTo>
                <a:lnTo>
                  <a:pt x="209" y="1012"/>
                </a:lnTo>
                <a:lnTo>
                  <a:pt x="509" y="801"/>
                </a:lnTo>
                <a:lnTo>
                  <a:pt x="808" y="1012"/>
                </a:lnTo>
                <a:lnTo>
                  <a:pt x="808" y="1012"/>
                </a:lnTo>
                <a:lnTo>
                  <a:pt x="812" y="1014"/>
                </a:lnTo>
                <a:lnTo>
                  <a:pt x="818" y="1016"/>
                </a:lnTo>
                <a:lnTo>
                  <a:pt x="822" y="1017"/>
                </a:lnTo>
                <a:lnTo>
                  <a:pt x="826" y="1017"/>
                </a:lnTo>
                <a:lnTo>
                  <a:pt x="826" y="1017"/>
                </a:lnTo>
                <a:lnTo>
                  <a:pt x="832" y="1017"/>
                </a:lnTo>
                <a:lnTo>
                  <a:pt x="837" y="1016"/>
                </a:lnTo>
                <a:lnTo>
                  <a:pt x="841" y="1014"/>
                </a:lnTo>
                <a:lnTo>
                  <a:pt x="846" y="1012"/>
                </a:lnTo>
                <a:lnTo>
                  <a:pt x="846" y="1012"/>
                </a:lnTo>
                <a:lnTo>
                  <a:pt x="850" y="1007"/>
                </a:lnTo>
                <a:lnTo>
                  <a:pt x="853" y="1004"/>
                </a:lnTo>
                <a:lnTo>
                  <a:pt x="855" y="1000"/>
                </a:lnTo>
                <a:lnTo>
                  <a:pt x="857" y="996"/>
                </a:lnTo>
                <a:lnTo>
                  <a:pt x="858" y="990"/>
                </a:lnTo>
                <a:lnTo>
                  <a:pt x="858" y="986"/>
                </a:lnTo>
                <a:lnTo>
                  <a:pt x="858" y="981"/>
                </a:lnTo>
                <a:lnTo>
                  <a:pt x="857" y="975"/>
                </a:lnTo>
                <a:lnTo>
                  <a:pt x="737" y="616"/>
                </a:lnTo>
                <a:lnTo>
                  <a:pt x="1005" y="407"/>
                </a:lnTo>
                <a:lnTo>
                  <a:pt x="1005" y="407"/>
                </a:lnTo>
                <a:lnTo>
                  <a:pt x="1009" y="403"/>
                </a:lnTo>
                <a:lnTo>
                  <a:pt x="1012" y="399"/>
                </a:lnTo>
                <a:lnTo>
                  <a:pt x="1014" y="395"/>
                </a:lnTo>
                <a:lnTo>
                  <a:pt x="1016" y="390"/>
                </a:lnTo>
                <a:lnTo>
                  <a:pt x="1017" y="386"/>
                </a:lnTo>
                <a:lnTo>
                  <a:pt x="1017" y="381"/>
                </a:lnTo>
                <a:lnTo>
                  <a:pt x="1017" y="375"/>
                </a:lnTo>
                <a:lnTo>
                  <a:pt x="1016" y="371"/>
                </a:lnTo>
                <a:lnTo>
                  <a:pt x="1016" y="371"/>
                </a:lnTo>
                <a:close/>
                <a:moveTo>
                  <a:pt x="124" y="413"/>
                </a:moveTo>
                <a:lnTo>
                  <a:pt x="348" y="413"/>
                </a:lnTo>
                <a:lnTo>
                  <a:pt x="302" y="551"/>
                </a:lnTo>
                <a:lnTo>
                  <a:pt x="124" y="413"/>
                </a:lnTo>
                <a:close/>
                <a:moveTo>
                  <a:pt x="766" y="904"/>
                </a:moveTo>
                <a:lnTo>
                  <a:pt x="527" y="737"/>
                </a:lnTo>
                <a:lnTo>
                  <a:pt x="527" y="737"/>
                </a:lnTo>
                <a:lnTo>
                  <a:pt x="523" y="735"/>
                </a:lnTo>
                <a:lnTo>
                  <a:pt x="518" y="733"/>
                </a:lnTo>
                <a:lnTo>
                  <a:pt x="513" y="732"/>
                </a:lnTo>
                <a:lnTo>
                  <a:pt x="509" y="732"/>
                </a:lnTo>
                <a:lnTo>
                  <a:pt x="509" y="732"/>
                </a:lnTo>
                <a:lnTo>
                  <a:pt x="504" y="732"/>
                </a:lnTo>
                <a:lnTo>
                  <a:pt x="499" y="733"/>
                </a:lnTo>
                <a:lnTo>
                  <a:pt x="495" y="735"/>
                </a:lnTo>
                <a:lnTo>
                  <a:pt x="490" y="737"/>
                </a:lnTo>
                <a:lnTo>
                  <a:pt x="251" y="904"/>
                </a:lnTo>
                <a:lnTo>
                  <a:pt x="509" y="132"/>
                </a:lnTo>
                <a:lnTo>
                  <a:pt x="766" y="904"/>
                </a:lnTo>
                <a:close/>
                <a:moveTo>
                  <a:pt x="716" y="551"/>
                </a:moveTo>
                <a:lnTo>
                  <a:pt x="670" y="413"/>
                </a:lnTo>
                <a:lnTo>
                  <a:pt x="893" y="413"/>
                </a:lnTo>
                <a:lnTo>
                  <a:pt x="716" y="551"/>
                </a:lnTo>
                <a:close/>
              </a:path>
            </a:pathLst>
          </a:custGeom>
          <a:solidFill>
            <a:srgbClr val="BCA890"/>
          </a:solidFill>
          <a:ln>
            <a:noFill/>
          </a:ln>
        </p:spPr>
        <p:txBody>
          <a:bodyPr vert="horz" wrap="square" lIns="91440" tIns="45720" rIns="91440" bIns="45720" numCol="1" anchor="t" anchorCtr="0" compatLnSpc="1">
            <a:prstTxWarp prst="textNoShape">
              <a:avLst/>
            </a:prstTxWarp>
          </a:bodyPr>
          <a:lstStyle/>
          <a:p>
            <a:endParaRPr lang="zh-CN" altLang="en-US" dirty="0">
              <a:solidFill>
                <a:schemeClr val="tx2"/>
              </a:solidFill>
            </a:endParaRPr>
          </a:p>
        </p:txBody>
      </p:sp>
      <p:sp>
        <p:nvSpPr>
          <p:cNvPr id="38" name="Freeform 84">
            <a:extLst>
              <a:ext uri="{FF2B5EF4-FFF2-40B4-BE49-F238E27FC236}">
                <a16:creationId xmlns:a16="http://schemas.microsoft.com/office/drawing/2014/main" id="{BB819247-73CA-483A-B487-70355E43CC70}"/>
              </a:ext>
            </a:extLst>
          </p:cNvPr>
          <p:cNvSpPr>
            <a:spLocks noEditPoints="1"/>
          </p:cNvSpPr>
          <p:nvPr/>
        </p:nvSpPr>
        <p:spPr bwMode="auto">
          <a:xfrm>
            <a:off x="6178588" y="5267305"/>
            <a:ext cx="602055" cy="602055"/>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rgbClr val="BCA890"/>
          </a:solidFill>
          <a:ln>
            <a:noFill/>
          </a:ln>
        </p:spPr>
        <p:txBody>
          <a:bodyPr vert="horz" wrap="square" lIns="91440" tIns="45720" rIns="91440" bIns="45720" numCol="1" anchor="t" anchorCtr="0" compatLnSpc="1">
            <a:prstTxWarp prst="textNoShape">
              <a:avLst/>
            </a:prstTxWarp>
          </a:bodyPr>
          <a:lstStyle/>
          <a:p>
            <a:endParaRPr lang="zh-CN" altLang="en-US" dirty="0">
              <a:solidFill>
                <a:schemeClr val="tx2"/>
              </a:solidFill>
            </a:endParaRPr>
          </a:p>
        </p:txBody>
      </p:sp>
      <p:sp>
        <p:nvSpPr>
          <p:cNvPr id="39" name="Freeform 61">
            <a:extLst>
              <a:ext uri="{FF2B5EF4-FFF2-40B4-BE49-F238E27FC236}">
                <a16:creationId xmlns:a16="http://schemas.microsoft.com/office/drawing/2014/main" id="{4D868187-5A58-4822-8577-F1D9EA206873}"/>
              </a:ext>
            </a:extLst>
          </p:cNvPr>
          <p:cNvSpPr>
            <a:spLocks noEditPoints="1"/>
          </p:cNvSpPr>
          <p:nvPr/>
        </p:nvSpPr>
        <p:spPr bwMode="auto">
          <a:xfrm>
            <a:off x="6176303" y="2513264"/>
            <a:ext cx="602055" cy="602055"/>
          </a:xfrm>
          <a:custGeom>
            <a:avLst/>
            <a:gdLst>
              <a:gd name="T0" fmla="*/ 890 w 1018"/>
              <a:gd name="T1" fmla="*/ 61 h 1017"/>
              <a:gd name="T2" fmla="*/ 876 w 1018"/>
              <a:gd name="T3" fmla="*/ 5 h 1017"/>
              <a:gd name="T4" fmla="*/ 147 w 1018"/>
              <a:gd name="T5" fmla="*/ 2 h 1017"/>
              <a:gd name="T6" fmla="*/ 127 w 1018"/>
              <a:gd name="T7" fmla="*/ 31 h 1017"/>
              <a:gd name="T8" fmla="*/ 131 w 1018"/>
              <a:gd name="T9" fmla="*/ 148 h 1017"/>
              <a:gd name="T10" fmla="*/ 24 w 1018"/>
              <a:gd name="T11" fmla="*/ 243 h 1017"/>
              <a:gd name="T12" fmla="*/ 3 w 1018"/>
              <a:gd name="T13" fmla="*/ 383 h 1017"/>
              <a:gd name="T14" fmla="*/ 61 w 1018"/>
              <a:gd name="T15" fmla="*/ 493 h 1017"/>
              <a:gd name="T16" fmla="*/ 170 w 1018"/>
              <a:gd name="T17" fmla="*/ 551 h 1017"/>
              <a:gd name="T18" fmla="*/ 274 w 1018"/>
              <a:gd name="T19" fmla="*/ 546 h 1017"/>
              <a:gd name="T20" fmla="*/ 382 w 1018"/>
              <a:gd name="T21" fmla="*/ 690 h 1017"/>
              <a:gd name="T22" fmla="*/ 410 w 1018"/>
              <a:gd name="T23" fmla="*/ 735 h 1017"/>
              <a:gd name="T24" fmla="*/ 410 w 1018"/>
              <a:gd name="T25" fmla="*/ 791 h 1017"/>
              <a:gd name="T26" fmla="*/ 379 w 1018"/>
              <a:gd name="T27" fmla="*/ 837 h 1017"/>
              <a:gd name="T28" fmla="*/ 318 w 1018"/>
              <a:gd name="T29" fmla="*/ 858 h 1017"/>
              <a:gd name="T30" fmla="*/ 248 w 1018"/>
              <a:gd name="T31" fmla="*/ 880 h 1017"/>
              <a:gd name="T32" fmla="*/ 197 w 1018"/>
              <a:gd name="T33" fmla="*/ 948 h 1017"/>
              <a:gd name="T34" fmla="*/ 196 w 1018"/>
              <a:gd name="T35" fmla="*/ 1003 h 1017"/>
              <a:gd name="T36" fmla="*/ 795 w 1018"/>
              <a:gd name="T37" fmla="*/ 1017 h 1017"/>
              <a:gd name="T38" fmla="*/ 826 w 1018"/>
              <a:gd name="T39" fmla="*/ 992 h 1017"/>
              <a:gd name="T40" fmla="*/ 812 w 1018"/>
              <a:gd name="T41" fmla="*/ 925 h 1017"/>
              <a:gd name="T42" fmla="*/ 750 w 1018"/>
              <a:gd name="T43" fmla="*/ 869 h 1017"/>
              <a:gd name="T44" fmla="*/ 681 w 1018"/>
              <a:gd name="T45" fmla="*/ 856 h 1017"/>
              <a:gd name="T46" fmla="*/ 633 w 1018"/>
              <a:gd name="T47" fmla="*/ 830 h 1017"/>
              <a:gd name="T48" fmla="*/ 605 w 1018"/>
              <a:gd name="T49" fmla="*/ 772 h 1017"/>
              <a:gd name="T50" fmla="*/ 616 w 1018"/>
              <a:gd name="T51" fmla="*/ 718 h 1017"/>
              <a:gd name="T52" fmla="*/ 639 w 1018"/>
              <a:gd name="T53" fmla="*/ 683 h 1017"/>
              <a:gd name="T54" fmla="*/ 774 w 1018"/>
              <a:gd name="T55" fmla="*/ 554 h 1017"/>
              <a:gd name="T56" fmla="*/ 887 w 1018"/>
              <a:gd name="T57" fmla="*/ 540 h 1017"/>
              <a:gd name="T58" fmla="*/ 983 w 1018"/>
              <a:gd name="T59" fmla="*/ 461 h 1017"/>
              <a:gd name="T60" fmla="*/ 1018 w 1018"/>
              <a:gd name="T61" fmla="*/ 342 h 1017"/>
              <a:gd name="T62" fmla="*/ 971 w 1018"/>
              <a:gd name="T63" fmla="*/ 210 h 1017"/>
              <a:gd name="T64" fmla="*/ 154 w 1018"/>
              <a:gd name="T65" fmla="*/ 481 h 1017"/>
              <a:gd name="T66" fmla="*/ 88 w 1018"/>
              <a:gd name="T67" fmla="*/ 426 h 1017"/>
              <a:gd name="T68" fmla="*/ 63 w 1018"/>
              <a:gd name="T69" fmla="*/ 345 h 1017"/>
              <a:gd name="T70" fmla="*/ 92 w 1018"/>
              <a:gd name="T71" fmla="*/ 256 h 1017"/>
              <a:gd name="T72" fmla="*/ 152 w 1018"/>
              <a:gd name="T73" fmla="*/ 252 h 1017"/>
              <a:gd name="T74" fmla="*/ 241 w 1018"/>
              <a:gd name="T75" fmla="*/ 488 h 1017"/>
              <a:gd name="T76" fmla="*/ 176 w 1018"/>
              <a:gd name="T77" fmla="*/ 487 h 1017"/>
              <a:gd name="T78" fmla="*/ 717 w 1018"/>
              <a:gd name="T79" fmla="*/ 925 h 1017"/>
              <a:gd name="T80" fmla="*/ 263 w 1018"/>
              <a:gd name="T81" fmla="*/ 954 h 1017"/>
              <a:gd name="T82" fmla="*/ 301 w 1018"/>
              <a:gd name="T83" fmla="*/ 925 h 1017"/>
              <a:gd name="T84" fmla="*/ 380 w 1018"/>
              <a:gd name="T85" fmla="*/ 910 h 1017"/>
              <a:gd name="T86" fmla="*/ 448 w 1018"/>
              <a:gd name="T87" fmla="*/ 854 h 1017"/>
              <a:gd name="T88" fmla="*/ 476 w 1018"/>
              <a:gd name="T89" fmla="*/ 778 h 1017"/>
              <a:gd name="T90" fmla="*/ 509 w 1018"/>
              <a:gd name="T91" fmla="*/ 795 h 1017"/>
              <a:gd name="T92" fmla="*/ 543 w 1018"/>
              <a:gd name="T93" fmla="*/ 778 h 1017"/>
              <a:gd name="T94" fmla="*/ 578 w 1018"/>
              <a:gd name="T95" fmla="*/ 865 h 1017"/>
              <a:gd name="T96" fmla="*/ 653 w 1018"/>
              <a:gd name="T97" fmla="*/ 915 h 1017"/>
              <a:gd name="T98" fmla="*/ 494 w 1018"/>
              <a:gd name="T99" fmla="*/ 709 h 1017"/>
              <a:gd name="T100" fmla="*/ 329 w 1018"/>
              <a:gd name="T101" fmla="*/ 511 h 1017"/>
              <a:gd name="T102" fmla="*/ 247 w 1018"/>
              <a:gd name="T103" fmla="*/ 342 h 1017"/>
              <a:gd name="T104" fmla="*/ 196 w 1018"/>
              <a:gd name="T105" fmla="*/ 132 h 1017"/>
              <a:gd name="T106" fmla="*/ 817 w 1018"/>
              <a:gd name="T107" fmla="*/ 164 h 1017"/>
              <a:gd name="T108" fmla="*/ 762 w 1018"/>
              <a:gd name="T109" fmla="*/ 369 h 1017"/>
              <a:gd name="T110" fmla="*/ 663 w 1018"/>
              <a:gd name="T111" fmla="*/ 550 h 1017"/>
              <a:gd name="T112" fmla="*/ 509 w 1018"/>
              <a:gd name="T113" fmla="*/ 722 h 1017"/>
              <a:gd name="T114" fmla="*/ 911 w 1018"/>
              <a:gd name="T115" fmla="*/ 448 h 1017"/>
              <a:gd name="T116" fmla="*/ 842 w 1018"/>
              <a:gd name="T117" fmla="*/ 487 h 1017"/>
              <a:gd name="T118" fmla="*/ 777 w 1018"/>
              <a:gd name="T119" fmla="*/ 489 h 1017"/>
              <a:gd name="T120" fmla="*/ 866 w 1018"/>
              <a:gd name="T121" fmla="*/ 252 h 1017"/>
              <a:gd name="T122" fmla="*/ 926 w 1018"/>
              <a:gd name="T123" fmla="*/ 257 h 1017"/>
              <a:gd name="T124" fmla="*/ 955 w 1018"/>
              <a:gd name="T125" fmla="*/ 345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8" h="1017">
                <a:moveTo>
                  <a:pt x="887" y="148"/>
                </a:moveTo>
                <a:lnTo>
                  <a:pt x="887" y="148"/>
                </a:lnTo>
                <a:lnTo>
                  <a:pt x="884" y="147"/>
                </a:lnTo>
                <a:lnTo>
                  <a:pt x="884" y="147"/>
                </a:lnTo>
                <a:lnTo>
                  <a:pt x="887" y="119"/>
                </a:lnTo>
                <a:lnTo>
                  <a:pt x="889" y="90"/>
                </a:lnTo>
                <a:lnTo>
                  <a:pt x="890" y="61"/>
                </a:lnTo>
                <a:lnTo>
                  <a:pt x="890" y="31"/>
                </a:lnTo>
                <a:lnTo>
                  <a:pt x="890" y="31"/>
                </a:lnTo>
                <a:lnTo>
                  <a:pt x="890" y="26"/>
                </a:lnTo>
                <a:lnTo>
                  <a:pt x="888" y="19"/>
                </a:lnTo>
                <a:lnTo>
                  <a:pt x="885" y="14"/>
                </a:lnTo>
                <a:lnTo>
                  <a:pt x="882" y="10"/>
                </a:lnTo>
                <a:lnTo>
                  <a:pt x="876" y="5"/>
                </a:lnTo>
                <a:lnTo>
                  <a:pt x="871" y="2"/>
                </a:lnTo>
                <a:lnTo>
                  <a:pt x="866" y="0"/>
                </a:lnTo>
                <a:lnTo>
                  <a:pt x="859" y="0"/>
                </a:lnTo>
                <a:lnTo>
                  <a:pt x="160" y="0"/>
                </a:lnTo>
                <a:lnTo>
                  <a:pt x="160" y="0"/>
                </a:lnTo>
                <a:lnTo>
                  <a:pt x="153" y="0"/>
                </a:lnTo>
                <a:lnTo>
                  <a:pt x="147" y="2"/>
                </a:lnTo>
                <a:lnTo>
                  <a:pt x="141" y="5"/>
                </a:lnTo>
                <a:lnTo>
                  <a:pt x="137" y="10"/>
                </a:lnTo>
                <a:lnTo>
                  <a:pt x="133" y="14"/>
                </a:lnTo>
                <a:lnTo>
                  <a:pt x="130" y="19"/>
                </a:lnTo>
                <a:lnTo>
                  <a:pt x="129" y="26"/>
                </a:lnTo>
                <a:lnTo>
                  <a:pt x="127" y="31"/>
                </a:lnTo>
                <a:lnTo>
                  <a:pt x="127" y="31"/>
                </a:lnTo>
                <a:lnTo>
                  <a:pt x="127" y="61"/>
                </a:lnTo>
                <a:lnTo>
                  <a:pt x="130" y="90"/>
                </a:lnTo>
                <a:lnTo>
                  <a:pt x="132" y="119"/>
                </a:lnTo>
                <a:lnTo>
                  <a:pt x="134" y="147"/>
                </a:lnTo>
                <a:lnTo>
                  <a:pt x="134" y="147"/>
                </a:lnTo>
                <a:lnTo>
                  <a:pt x="131" y="148"/>
                </a:lnTo>
                <a:lnTo>
                  <a:pt x="131" y="148"/>
                </a:lnTo>
                <a:lnTo>
                  <a:pt x="110" y="157"/>
                </a:lnTo>
                <a:lnTo>
                  <a:pt x="93" y="168"/>
                </a:lnTo>
                <a:lnTo>
                  <a:pt x="76" y="180"/>
                </a:lnTo>
                <a:lnTo>
                  <a:pt x="61" y="194"/>
                </a:lnTo>
                <a:lnTo>
                  <a:pt x="47" y="210"/>
                </a:lnTo>
                <a:lnTo>
                  <a:pt x="35" y="226"/>
                </a:lnTo>
                <a:lnTo>
                  <a:pt x="24" y="243"/>
                </a:lnTo>
                <a:lnTo>
                  <a:pt x="16" y="263"/>
                </a:lnTo>
                <a:lnTo>
                  <a:pt x="8" y="281"/>
                </a:lnTo>
                <a:lnTo>
                  <a:pt x="4" y="301"/>
                </a:lnTo>
                <a:lnTo>
                  <a:pt x="1" y="322"/>
                </a:lnTo>
                <a:lnTo>
                  <a:pt x="0" y="342"/>
                </a:lnTo>
                <a:lnTo>
                  <a:pt x="0" y="363"/>
                </a:lnTo>
                <a:lnTo>
                  <a:pt x="3" y="383"/>
                </a:lnTo>
                <a:lnTo>
                  <a:pt x="8" y="404"/>
                </a:lnTo>
                <a:lnTo>
                  <a:pt x="15" y="425"/>
                </a:lnTo>
                <a:lnTo>
                  <a:pt x="15" y="425"/>
                </a:lnTo>
                <a:lnTo>
                  <a:pt x="24" y="443"/>
                </a:lnTo>
                <a:lnTo>
                  <a:pt x="35" y="461"/>
                </a:lnTo>
                <a:lnTo>
                  <a:pt x="47" y="478"/>
                </a:lnTo>
                <a:lnTo>
                  <a:pt x="61" y="493"/>
                </a:lnTo>
                <a:lnTo>
                  <a:pt x="76" y="507"/>
                </a:lnTo>
                <a:lnTo>
                  <a:pt x="93" y="519"/>
                </a:lnTo>
                <a:lnTo>
                  <a:pt x="110" y="530"/>
                </a:lnTo>
                <a:lnTo>
                  <a:pt x="130" y="540"/>
                </a:lnTo>
                <a:lnTo>
                  <a:pt x="130" y="540"/>
                </a:lnTo>
                <a:lnTo>
                  <a:pt x="150" y="546"/>
                </a:lnTo>
                <a:lnTo>
                  <a:pt x="170" y="551"/>
                </a:lnTo>
                <a:lnTo>
                  <a:pt x="191" y="555"/>
                </a:lnTo>
                <a:lnTo>
                  <a:pt x="211" y="556"/>
                </a:lnTo>
                <a:lnTo>
                  <a:pt x="211" y="556"/>
                </a:lnTo>
                <a:lnTo>
                  <a:pt x="227" y="555"/>
                </a:lnTo>
                <a:lnTo>
                  <a:pt x="243" y="554"/>
                </a:lnTo>
                <a:lnTo>
                  <a:pt x="259" y="550"/>
                </a:lnTo>
                <a:lnTo>
                  <a:pt x="274" y="546"/>
                </a:lnTo>
                <a:lnTo>
                  <a:pt x="274" y="546"/>
                </a:lnTo>
                <a:lnTo>
                  <a:pt x="301" y="586"/>
                </a:lnTo>
                <a:lnTo>
                  <a:pt x="327" y="621"/>
                </a:lnTo>
                <a:lnTo>
                  <a:pt x="353" y="654"/>
                </a:lnTo>
                <a:lnTo>
                  <a:pt x="379" y="683"/>
                </a:lnTo>
                <a:lnTo>
                  <a:pt x="379" y="683"/>
                </a:lnTo>
                <a:lnTo>
                  <a:pt x="382" y="690"/>
                </a:lnTo>
                <a:lnTo>
                  <a:pt x="386" y="695"/>
                </a:lnTo>
                <a:lnTo>
                  <a:pt x="386" y="695"/>
                </a:lnTo>
                <a:lnTo>
                  <a:pt x="393" y="703"/>
                </a:lnTo>
                <a:lnTo>
                  <a:pt x="398" y="710"/>
                </a:lnTo>
                <a:lnTo>
                  <a:pt x="402" y="718"/>
                </a:lnTo>
                <a:lnTo>
                  <a:pt x="406" y="726"/>
                </a:lnTo>
                <a:lnTo>
                  <a:pt x="410" y="735"/>
                </a:lnTo>
                <a:lnTo>
                  <a:pt x="412" y="744"/>
                </a:lnTo>
                <a:lnTo>
                  <a:pt x="413" y="753"/>
                </a:lnTo>
                <a:lnTo>
                  <a:pt x="414" y="763"/>
                </a:lnTo>
                <a:lnTo>
                  <a:pt x="414" y="763"/>
                </a:lnTo>
                <a:lnTo>
                  <a:pt x="413" y="772"/>
                </a:lnTo>
                <a:lnTo>
                  <a:pt x="412" y="782"/>
                </a:lnTo>
                <a:lnTo>
                  <a:pt x="410" y="791"/>
                </a:lnTo>
                <a:lnTo>
                  <a:pt x="406" y="799"/>
                </a:lnTo>
                <a:lnTo>
                  <a:pt x="402" y="808"/>
                </a:lnTo>
                <a:lnTo>
                  <a:pt x="398" y="816"/>
                </a:lnTo>
                <a:lnTo>
                  <a:pt x="393" y="824"/>
                </a:lnTo>
                <a:lnTo>
                  <a:pt x="386" y="830"/>
                </a:lnTo>
                <a:lnTo>
                  <a:pt x="386" y="830"/>
                </a:lnTo>
                <a:lnTo>
                  <a:pt x="379" y="837"/>
                </a:lnTo>
                <a:lnTo>
                  <a:pt x="371" y="842"/>
                </a:lnTo>
                <a:lnTo>
                  <a:pt x="364" y="847"/>
                </a:lnTo>
                <a:lnTo>
                  <a:pt x="355" y="851"/>
                </a:lnTo>
                <a:lnTo>
                  <a:pt x="346" y="854"/>
                </a:lnTo>
                <a:lnTo>
                  <a:pt x="337" y="856"/>
                </a:lnTo>
                <a:lnTo>
                  <a:pt x="328" y="858"/>
                </a:lnTo>
                <a:lnTo>
                  <a:pt x="318" y="858"/>
                </a:lnTo>
                <a:lnTo>
                  <a:pt x="318" y="858"/>
                </a:lnTo>
                <a:lnTo>
                  <a:pt x="306" y="859"/>
                </a:lnTo>
                <a:lnTo>
                  <a:pt x="293" y="861"/>
                </a:lnTo>
                <a:lnTo>
                  <a:pt x="281" y="865"/>
                </a:lnTo>
                <a:lnTo>
                  <a:pt x="269" y="869"/>
                </a:lnTo>
                <a:lnTo>
                  <a:pt x="257" y="874"/>
                </a:lnTo>
                <a:lnTo>
                  <a:pt x="248" y="880"/>
                </a:lnTo>
                <a:lnTo>
                  <a:pt x="237" y="887"/>
                </a:lnTo>
                <a:lnTo>
                  <a:pt x="228" y="896"/>
                </a:lnTo>
                <a:lnTo>
                  <a:pt x="220" y="904"/>
                </a:lnTo>
                <a:lnTo>
                  <a:pt x="212" y="915"/>
                </a:lnTo>
                <a:lnTo>
                  <a:pt x="207" y="925"/>
                </a:lnTo>
                <a:lnTo>
                  <a:pt x="202" y="937"/>
                </a:lnTo>
                <a:lnTo>
                  <a:pt x="197" y="948"/>
                </a:lnTo>
                <a:lnTo>
                  <a:pt x="194" y="960"/>
                </a:lnTo>
                <a:lnTo>
                  <a:pt x="192" y="973"/>
                </a:lnTo>
                <a:lnTo>
                  <a:pt x="191" y="986"/>
                </a:lnTo>
                <a:lnTo>
                  <a:pt x="191" y="986"/>
                </a:lnTo>
                <a:lnTo>
                  <a:pt x="192" y="992"/>
                </a:lnTo>
                <a:lnTo>
                  <a:pt x="194" y="998"/>
                </a:lnTo>
                <a:lnTo>
                  <a:pt x="196" y="1003"/>
                </a:lnTo>
                <a:lnTo>
                  <a:pt x="200" y="1008"/>
                </a:lnTo>
                <a:lnTo>
                  <a:pt x="205" y="1012"/>
                </a:lnTo>
                <a:lnTo>
                  <a:pt x="210" y="1015"/>
                </a:lnTo>
                <a:lnTo>
                  <a:pt x="217" y="1017"/>
                </a:lnTo>
                <a:lnTo>
                  <a:pt x="223" y="1017"/>
                </a:lnTo>
                <a:lnTo>
                  <a:pt x="795" y="1017"/>
                </a:lnTo>
                <a:lnTo>
                  <a:pt x="795" y="1017"/>
                </a:lnTo>
                <a:lnTo>
                  <a:pt x="801" y="1017"/>
                </a:lnTo>
                <a:lnTo>
                  <a:pt x="808" y="1015"/>
                </a:lnTo>
                <a:lnTo>
                  <a:pt x="813" y="1012"/>
                </a:lnTo>
                <a:lnTo>
                  <a:pt x="817" y="1008"/>
                </a:lnTo>
                <a:lnTo>
                  <a:pt x="822" y="1003"/>
                </a:lnTo>
                <a:lnTo>
                  <a:pt x="825" y="998"/>
                </a:lnTo>
                <a:lnTo>
                  <a:pt x="826" y="992"/>
                </a:lnTo>
                <a:lnTo>
                  <a:pt x="827" y="986"/>
                </a:lnTo>
                <a:lnTo>
                  <a:pt x="827" y="986"/>
                </a:lnTo>
                <a:lnTo>
                  <a:pt x="826" y="973"/>
                </a:lnTo>
                <a:lnTo>
                  <a:pt x="825" y="960"/>
                </a:lnTo>
                <a:lnTo>
                  <a:pt x="822" y="948"/>
                </a:lnTo>
                <a:lnTo>
                  <a:pt x="817" y="937"/>
                </a:lnTo>
                <a:lnTo>
                  <a:pt x="812" y="925"/>
                </a:lnTo>
                <a:lnTo>
                  <a:pt x="806" y="915"/>
                </a:lnTo>
                <a:lnTo>
                  <a:pt x="798" y="904"/>
                </a:lnTo>
                <a:lnTo>
                  <a:pt x="790" y="896"/>
                </a:lnTo>
                <a:lnTo>
                  <a:pt x="781" y="887"/>
                </a:lnTo>
                <a:lnTo>
                  <a:pt x="771" y="880"/>
                </a:lnTo>
                <a:lnTo>
                  <a:pt x="761" y="874"/>
                </a:lnTo>
                <a:lnTo>
                  <a:pt x="750" y="869"/>
                </a:lnTo>
                <a:lnTo>
                  <a:pt x="738" y="865"/>
                </a:lnTo>
                <a:lnTo>
                  <a:pt x="725" y="861"/>
                </a:lnTo>
                <a:lnTo>
                  <a:pt x="713" y="859"/>
                </a:lnTo>
                <a:lnTo>
                  <a:pt x="699" y="858"/>
                </a:lnTo>
                <a:lnTo>
                  <a:pt x="699" y="858"/>
                </a:lnTo>
                <a:lnTo>
                  <a:pt x="691" y="858"/>
                </a:lnTo>
                <a:lnTo>
                  <a:pt x="681" y="856"/>
                </a:lnTo>
                <a:lnTo>
                  <a:pt x="673" y="854"/>
                </a:lnTo>
                <a:lnTo>
                  <a:pt x="663" y="851"/>
                </a:lnTo>
                <a:lnTo>
                  <a:pt x="655" y="847"/>
                </a:lnTo>
                <a:lnTo>
                  <a:pt x="647" y="842"/>
                </a:lnTo>
                <a:lnTo>
                  <a:pt x="639" y="837"/>
                </a:lnTo>
                <a:lnTo>
                  <a:pt x="633" y="830"/>
                </a:lnTo>
                <a:lnTo>
                  <a:pt x="633" y="830"/>
                </a:lnTo>
                <a:lnTo>
                  <a:pt x="626" y="824"/>
                </a:lnTo>
                <a:lnTo>
                  <a:pt x="620" y="816"/>
                </a:lnTo>
                <a:lnTo>
                  <a:pt x="616" y="808"/>
                </a:lnTo>
                <a:lnTo>
                  <a:pt x="611" y="799"/>
                </a:lnTo>
                <a:lnTo>
                  <a:pt x="608" y="791"/>
                </a:lnTo>
                <a:lnTo>
                  <a:pt x="606" y="782"/>
                </a:lnTo>
                <a:lnTo>
                  <a:pt x="605" y="772"/>
                </a:lnTo>
                <a:lnTo>
                  <a:pt x="605" y="763"/>
                </a:lnTo>
                <a:lnTo>
                  <a:pt x="605" y="763"/>
                </a:lnTo>
                <a:lnTo>
                  <a:pt x="605" y="753"/>
                </a:lnTo>
                <a:lnTo>
                  <a:pt x="606" y="744"/>
                </a:lnTo>
                <a:lnTo>
                  <a:pt x="608" y="735"/>
                </a:lnTo>
                <a:lnTo>
                  <a:pt x="611" y="726"/>
                </a:lnTo>
                <a:lnTo>
                  <a:pt x="616" y="718"/>
                </a:lnTo>
                <a:lnTo>
                  <a:pt x="620" y="710"/>
                </a:lnTo>
                <a:lnTo>
                  <a:pt x="626" y="703"/>
                </a:lnTo>
                <a:lnTo>
                  <a:pt x="633" y="695"/>
                </a:lnTo>
                <a:lnTo>
                  <a:pt x="633" y="695"/>
                </a:lnTo>
                <a:lnTo>
                  <a:pt x="637" y="690"/>
                </a:lnTo>
                <a:lnTo>
                  <a:pt x="639" y="683"/>
                </a:lnTo>
                <a:lnTo>
                  <a:pt x="639" y="683"/>
                </a:lnTo>
                <a:lnTo>
                  <a:pt x="665" y="654"/>
                </a:lnTo>
                <a:lnTo>
                  <a:pt x="691" y="622"/>
                </a:lnTo>
                <a:lnTo>
                  <a:pt x="718" y="586"/>
                </a:lnTo>
                <a:lnTo>
                  <a:pt x="743" y="546"/>
                </a:lnTo>
                <a:lnTo>
                  <a:pt x="743" y="546"/>
                </a:lnTo>
                <a:lnTo>
                  <a:pt x="758" y="550"/>
                </a:lnTo>
                <a:lnTo>
                  <a:pt x="774" y="554"/>
                </a:lnTo>
                <a:lnTo>
                  <a:pt x="791" y="555"/>
                </a:lnTo>
                <a:lnTo>
                  <a:pt x="806" y="556"/>
                </a:lnTo>
                <a:lnTo>
                  <a:pt x="806" y="556"/>
                </a:lnTo>
                <a:lnTo>
                  <a:pt x="827" y="555"/>
                </a:lnTo>
                <a:lnTo>
                  <a:pt x="847" y="551"/>
                </a:lnTo>
                <a:lnTo>
                  <a:pt x="868" y="546"/>
                </a:lnTo>
                <a:lnTo>
                  <a:pt x="887" y="540"/>
                </a:lnTo>
                <a:lnTo>
                  <a:pt x="887" y="540"/>
                </a:lnTo>
                <a:lnTo>
                  <a:pt x="906" y="530"/>
                </a:lnTo>
                <a:lnTo>
                  <a:pt x="925" y="519"/>
                </a:lnTo>
                <a:lnTo>
                  <a:pt x="941" y="507"/>
                </a:lnTo>
                <a:lnTo>
                  <a:pt x="956" y="493"/>
                </a:lnTo>
                <a:lnTo>
                  <a:pt x="970" y="478"/>
                </a:lnTo>
                <a:lnTo>
                  <a:pt x="983" y="461"/>
                </a:lnTo>
                <a:lnTo>
                  <a:pt x="993" y="443"/>
                </a:lnTo>
                <a:lnTo>
                  <a:pt x="1002" y="425"/>
                </a:lnTo>
                <a:lnTo>
                  <a:pt x="1002" y="425"/>
                </a:lnTo>
                <a:lnTo>
                  <a:pt x="1009" y="404"/>
                </a:lnTo>
                <a:lnTo>
                  <a:pt x="1014" y="383"/>
                </a:lnTo>
                <a:lnTo>
                  <a:pt x="1017" y="363"/>
                </a:lnTo>
                <a:lnTo>
                  <a:pt x="1018" y="342"/>
                </a:lnTo>
                <a:lnTo>
                  <a:pt x="1017" y="322"/>
                </a:lnTo>
                <a:lnTo>
                  <a:pt x="1014" y="301"/>
                </a:lnTo>
                <a:lnTo>
                  <a:pt x="1008" y="281"/>
                </a:lnTo>
                <a:lnTo>
                  <a:pt x="1002" y="263"/>
                </a:lnTo>
                <a:lnTo>
                  <a:pt x="993" y="243"/>
                </a:lnTo>
                <a:lnTo>
                  <a:pt x="983" y="226"/>
                </a:lnTo>
                <a:lnTo>
                  <a:pt x="971" y="210"/>
                </a:lnTo>
                <a:lnTo>
                  <a:pt x="957" y="194"/>
                </a:lnTo>
                <a:lnTo>
                  <a:pt x="942" y="180"/>
                </a:lnTo>
                <a:lnTo>
                  <a:pt x="925" y="168"/>
                </a:lnTo>
                <a:lnTo>
                  <a:pt x="906" y="157"/>
                </a:lnTo>
                <a:lnTo>
                  <a:pt x="887" y="148"/>
                </a:lnTo>
                <a:lnTo>
                  <a:pt x="887" y="148"/>
                </a:lnTo>
                <a:close/>
                <a:moveTo>
                  <a:pt x="154" y="481"/>
                </a:moveTo>
                <a:lnTo>
                  <a:pt x="154" y="481"/>
                </a:lnTo>
                <a:lnTo>
                  <a:pt x="140" y="474"/>
                </a:lnTo>
                <a:lnTo>
                  <a:pt x="129" y="467"/>
                </a:lnTo>
                <a:lnTo>
                  <a:pt x="117" y="458"/>
                </a:lnTo>
                <a:lnTo>
                  <a:pt x="106" y="448"/>
                </a:lnTo>
                <a:lnTo>
                  <a:pt x="96" y="438"/>
                </a:lnTo>
                <a:lnTo>
                  <a:pt x="88" y="426"/>
                </a:lnTo>
                <a:lnTo>
                  <a:pt x="80" y="413"/>
                </a:lnTo>
                <a:lnTo>
                  <a:pt x="74" y="400"/>
                </a:lnTo>
                <a:lnTo>
                  <a:pt x="74" y="400"/>
                </a:lnTo>
                <a:lnTo>
                  <a:pt x="70" y="386"/>
                </a:lnTo>
                <a:lnTo>
                  <a:pt x="66" y="373"/>
                </a:lnTo>
                <a:lnTo>
                  <a:pt x="64" y="359"/>
                </a:lnTo>
                <a:lnTo>
                  <a:pt x="63" y="345"/>
                </a:lnTo>
                <a:lnTo>
                  <a:pt x="63" y="331"/>
                </a:lnTo>
                <a:lnTo>
                  <a:pt x="65" y="319"/>
                </a:lnTo>
                <a:lnTo>
                  <a:pt x="68" y="305"/>
                </a:lnTo>
                <a:lnTo>
                  <a:pt x="73" y="292"/>
                </a:lnTo>
                <a:lnTo>
                  <a:pt x="78" y="280"/>
                </a:lnTo>
                <a:lnTo>
                  <a:pt x="85" y="268"/>
                </a:lnTo>
                <a:lnTo>
                  <a:pt x="92" y="256"/>
                </a:lnTo>
                <a:lnTo>
                  <a:pt x="101" y="247"/>
                </a:lnTo>
                <a:lnTo>
                  <a:pt x="110" y="236"/>
                </a:lnTo>
                <a:lnTo>
                  <a:pt x="120" y="227"/>
                </a:lnTo>
                <a:lnTo>
                  <a:pt x="132" y="219"/>
                </a:lnTo>
                <a:lnTo>
                  <a:pt x="144" y="212"/>
                </a:lnTo>
                <a:lnTo>
                  <a:pt x="144" y="212"/>
                </a:lnTo>
                <a:lnTo>
                  <a:pt x="152" y="252"/>
                </a:lnTo>
                <a:lnTo>
                  <a:pt x="162" y="290"/>
                </a:lnTo>
                <a:lnTo>
                  <a:pt x="173" y="326"/>
                </a:lnTo>
                <a:lnTo>
                  <a:pt x="184" y="361"/>
                </a:lnTo>
                <a:lnTo>
                  <a:pt x="197" y="395"/>
                </a:lnTo>
                <a:lnTo>
                  <a:pt x="211" y="428"/>
                </a:lnTo>
                <a:lnTo>
                  <a:pt x="226" y="459"/>
                </a:lnTo>
                <a:lnTo>
                  <a:pt x="241" y="488"/>
                </a:lnTo>
                <a:lnTo>
                  <a:pt x="241" y="488"/>
                </a:lnTo>
                <a:lnTo>
                  <a:pt x="230" y="490"/>
                </a:lnTo>
                <a:lnTo>
                  <a:pt x="220" y="491"/>
                </a:lnTo>
                <a:lnTo>
                  <a:pt x="209" y="491"/>
                </a:lnTo>
                <a:lnTo>
                  <a:pt x="197" y="491"/>
                </a:lnTo>
                <a:lnTo>
                  <a:pt x="187" y="490"/>
                </a:lnTo>
                <a:lnTo>
                  <a:pt x="176" y="487"/>
                </a:lnTo>
                <a:lnTo>
                  <a:pt x="165" y="485"/>
                </a:lnTo>
                <a:lnTo>
                  <a:pt x="154" y="481"/>
                </a:lnTo>
                <a:lnTo>
                  <a:pt x="154" y="481"/>
                </a:lnTo>
                <a:close/>
                <a:moveTo>
                  <a:pt x="699" y="922"/>
                </a:moveTo>
                <a:lnTo>
                  <a:pt x="699" y="922"/>
                </a:lnTo>
                <a:lnTo>
                  <a:pt x="709" y="923"/>
                </a:lnTo>
                <a:lnTo>
                  <a:pt x="717" y="925"/>
                </a:lnTo>
                <a:lnTo>
                  <a:pt x="725" y="927"/>
                </a:lnTo>
                <a:lnTo>
                  <a:pt x="733" y="931"/>
                </a:lnTo>
                <a:lnTo>
                  <a:pt x="739" y="935"/>
                </a:lnTo>
                <a:lnTo>
                  <a:pt x="746" y="941"/>
                </a:lnTo>
                <a:lnTo>
                  <a:pt x="751" y="947"/>
                </a:lnTo>
                <a:lnTo>
                  <a:pt x="755" y="954"/>
                </a:lnTo>
                <a:lnTo>
                  <a:pt x="263" y="954"/>
                </a:lnTo>
                <a:lnTo>
                  <a:pt x="263" y="954"/>
                </a:lnTo>
                <a:lnTo>
                  <a:pt x="268" y="947"/>
                </a:lnTo>
                <a:lnTo>
                  <a:pt x="273" y="941"/>
                </a:lnTo>
                <a:lnTo>
                  <a:pt x="279" y="935"/>
                </a:lnTo>
                <a:lnTo>
                  <a:pt x="286" y="931"/>
                </a:lnTo>
                <a:lnTo>
                  <a:pt x="294" y="927"/>
                </a:lnTo>
                <a:lnTo>
                  <a:pt x="301" y="925"/>
                </a:lnTo>
                <a:lnTo>
                  <a:pt x="310" y="923"/>
                </a:lnTo>
                <a:lnTo>
                  <a:pt x="318" y="922"/>
                </a:lnTo>
                <a:lnTo>
                  <a:pt x="318" y="922"/>
                </a:lnTo>
                <a:lnTo>
                  <a:pt x="333" y="922"/>
                </a:lnTo>
                <a:lnTo>
                  <a:pt x="350" y="919"/>
                </a:lnTo>
                <a:lnTo>
                  <a:pt x="365" y="915"/>
                </a:lnTo>
                <a:lnTo>
                  <a:pt x="380" y="910"/>
                </a:lnTo>
                <a:lnTo>
                  <a:pt x="394" y="903"/>
                </a:lnTo>
                <a:lnTo>
                  <a:pt x="406" y="896"/>
                </a:lnTo>
                <a:lnTo>
                  <a:pt x="419" y="886"/>
                </a:lnTo>
                <a:lnTo>
                  <a:pt x="431" y="875"/>
                </a:lnTo>
                <a:lnTo>
                  <a:pt x="431" y="875"/>
                </a:lnTo>
                <a:lnTo>
                  <a:pt x="440" y="865"/>
                </a:lnTo>
                <a:lnTo>
                  <a:pt x="448" y="854"/>
                </a:lnTo>
                <a:lnTo>
                  <a:pt x="456" y="842"/>
                </a:lnTo>
                <a:lnTo>
                  <a:pt x="462" y="830"/>
                </a:lnTo>
                <a:lnTo>
                  <a:pt x="468" y="817"/>
                </a:lnTo>
                <a:lnTo>
                  <a:pt x="471" y="805"/>
                </a:lnTo>
                <a:lnTo>
                  <a:pt x="474" y="792"/>
                </a:lnTo>
                <a:lnTo>
                  <a:pt x="476" y="778"/>
                </a:lnTo>
                <a:lnTo>
                  <a:pt x="476" y="778"/>
                </a:lnTo>
                <a:lnTo>
                  <a:pt x="490" y="788"/>
                </a:lnTo>
                <a:lnTo>
                  <a:pt x="490" y="788"/>
                </a:lnTo>
                <a:lnTo>
                  <a:pt x="494" y="792"/>
                </a:lnTo>
                <a:lnTo>
                  <a:pt x="500" y="793"/>
                </a:lnTo>
                <a:lnTo>
                  <a:pt x="504" y="795"/>
                </a:lnTo>
                <a:lnTo>
                  <a:pt x="509" y="795"/>
                </a:lnTo>
                <a:lnTo>
                  <a:pt x="509" y="795"/>
                </a:lnTo>
                <a:lnTo>
                  <a:pt x="514" y="795"/>
                </a:lnTo>
                <a:lnTo>
                  <a:pt x="519" y="793"/>
                </a:lnTo>
                <a:lnTo>
                  <a:pt x="523" y="792"/>
                </a:lnTo>
                <a:lnTo>
                  <a:pt x="528" y="788"/>
                </a:lnTo>
                <a:lnTo>
                  <a:pt x="528" y="788"/>
                </a:lnTo>
                <a:lnTo>
                  <a:pt x="543" y="778"/>
                </a:lnTo>
                <a:lnTo>
                  <a:pt x="543" y="778"/>
                </a:lnTo>
                <a:lnTo>
                  <a:pt x="544" y="792"/>
                </a:lnTo>
                <a:lnTo>
                  <a:pt x="547" y="805"/>
                </a:lnTo>
                <a:lnTo>
                  <a:pt x="551" y="817"/>
                </a:lnTo>
                <a:lnTo>
                  <a:pt x="557" y="830"/>
                </a:lnTo>
                <a:lnTo>
                  <a:pt x="562" y="842"/>
                </a:lnTo>
                <a:lnTo>
                  <a:pt x="570" y="854"/>
                </a:lnTo>
                <a:lnTo>
                  <a:pt x="578" y="865"/>
                </a:lnTo>
                <a:lnTo>
                  <a:pt x="588" y="875"/>
                </a:lnTo>
                <a:lnTo>
                  <a:pt x="588" y="875"/>
                </a:lnTo>
                <a:lnTo>
                  <a:pt x="600" y="886"/>
                </a:lnTo>
                <a:lnTo>
                  <a:pt x="611" y="896"/>
                </a:lnTo>
                <a:lnTo>
                  <a:pt x="625" y="903"/>
                </a:lnTo>
                <a:lnTo>
                  <a:pt x="639" y="910"/>
                </a:lnTo>
                <a:lnTo>
                  <a:pt x="653" y="915"/>
                </a:lnTo>
                <a:lnTo>
                  <a:pt x="668" y="919"/>
                </a:lnTo>
                <a:lnTo>
                  <a:pt x="684" y="922"/>
                </a:lnTo>
                <a:lnTo>
                  <a:pt x="699" y="922"/>
                </a:lnTo>
                <a:lnTo>
                  <a:pt x="699" y="922"/>
                </a:lnTo>
                <a:close/>
                <a:moveTo>
                  <a:pt x="509" y="722"/>
                </a:moveTo>
                <a:lnTo>
                  <a:pt x="509" y="722"/>
                </a:lnTo>
                <a:lnTo>
                  <a:pt x="494" y="709"/>
                </a:lnTo>
                <a:lnTo>
                  <a:pt x="476" y="692"/>
                </a:lnTo>
                <a:lnTo>
                  <a:pt x="456" y="672"/>
                </a:lnTo>
                <a:lnTo>
                  <a:pt x="432" y="647"/>
                </a:lnTo>
                <a:lnTo>
                  <a:pt x="408" y="618"/>
                </a:lnTo>
                <a:lnTo>
                  <a:pt x="382" y="586"/>
                </a:lnTo>
                <a:lnTo>
                  <a:pt x="355" y="550"/>
                </a:lnTo>
                <a:lnTo>
                  <a:pt x="329" y="511"/>
                </a:lnTo>
                <a:lnTo>
                  <a:pt x="316" y="489"/>
                </a:lnTo>
                <a:lnTo>
                  <a:pt x="303" y="467"/>
                </a:lnTo>
                <a:lnTo>
                  <a:pt x="292" y="444"/>
                </a:lnTo>
                <a:lnTo>
                  <a:pt x="280" y="420"/>
                </a:lnTo>
                <a:lnTo>
                  <a:pt x="268" y="395"/>
                </a:lnTo>
                <a:lnTo>
                  <a:pt x="257" y="369"/>
                </a:lnTo>
                <a:lnTo>
                  <a:pt x="247" y="342"/>
                </a:lnTo>
                <a:lnTo>
                  <a:pt x="237" y="315"/>
                </a:lnTo>
                <a:lnTo>
                  <a:pt x="228" y="286"/>
                </a:lnTo>
                <a:lnTo>
                  <a:pt x="220" y="257"/>
                </a:lnTo>
                <a:lnTo>
                  <a:pt x="212" y="227"/>
                </a:lnTo>
                <a:lnTo>
                  <a:pt x="206" y="196"/>
                </a:lnTo>
                <a:lnTo>
                  <a:pt x="200" y="164"/>
                </a:lnTo>
                <a:lnTo>
                  <a:pt x="196" y="132"/>
                </a:lnTo>
                <a:lnTo>
                  <a:pt x="193" y="98"/>
                </a:lnTo>
                <a:lnTo>
                  <a:pt x="192" y="63"/>
                </a:lnTo>
                <a:lnTo>
                  <a:pt x="827" y="63"/>
                </a:lnTo>
                <a:lnTo>
                  <a:pt x="827" y="63"/>
                </a:lnTo>
                <a:lnTo>
                  <a:pt x="825" y="98"/>
                </a:lnTo>
                <a:lnTo>
                  <a:pt x="822" y="132"/>
                </a:lnTo>
                <a:lnTo>
                  <a:pt x="817" y="164"/>
                </a:lnTo>
                <a:lnTo>
                  <a:pt x="812" y="196"/>
                </a:lnTo>
                <a:lnTo>
                  <a:pt x="806" y="227"/>
                </a:lnTo>
                <a:lnTo>
                  <a:pt x="798" y="257"/>
                </a:lnTo>
                <a:lnTo>
                  <a:pt x="791" y="286"/>
                </a:lnTo>
                <a:lnTo>
                  <a:pt x="781" y="315"/>
                </a:lnTo>
                <a:lnTo>
                  <a:pt x="771" y="342"/>
                </a:lnTo>
                <a:lnTo>
                  <a:pt x="762" y="369"/>
                </a:lnTo>
                <a:lnTo>
                  <a:pt x="750" y="395"/>
                </a:lnTo>
                <a:lnTo>
                  <a:pt x="739" y="420"/>
                </a:lnTo>
                <a:lnTo>
                  <a:pt x="726" y="444"/>
                </a:lnTo>
                <a:lnTo>
                  <a:pt x="714" y="467"/>
                </a:lnTo>
                <a:lnTo>
                  <a:pt x="702" y="489"/>
                </a:lnTo>
                <a:lnTo>
                  <a:pt x="689" y="511"/>
                </a:lnTo>
                <a:lnTo>
                  <a:pt x="663" y="550"/>
                </a:lnTo>
                <a:lnTo>
                  <a:pt x="636" y="586"/>
                </a:lnTo>
                <a:lnTo>
                  <a:pt x="610" y="618"/>
                </a:lnTo>
                <a:lnTo>
                  <a:pt x="586" y="647"/>
                </a:lnTo>
                <a:lnTo>
                  <a:pt x="563" y="672"/>
                </a:lnTo>
                <a:lnTo>
                  <a:pt x="542" y="692"/>
                </a:lnTo>
                <a:lnTo>
                  <a:pt x="523" y="709"/>
                </a:lnTo>
                <a:lnTo>
                  <a:pt x="509" y="722"/>
                </a:lnTo>
                <a:lnTo>
                  <a:pt x="509" y="722"/>
                </a:lnTo>
                <a:close/>
                <a:moveTo>
                  <a:pt x="943" y="400"/>
                </a:moveTo>
                <a:lnTo>
                  <a:pt x="943" y="400"/>
                </a:lnTo>
                <a:lnTo>
                  <a:pt x="936" y="413"/>
                </a:lnTo>
                <a:lnTo>
                  <a:pt x="929" y="426"/>
                </a:lnTo>
                <a:lnTo>
                  <a:pt x="920" y="438"/>
                </a:lnTo>
                <a:lnTo>
                  <a:pt x="911" y="448"/>
                </a:lnTo>
                <a:lnTo>
                  <a:pt x="900" y="458"/>
                </a:lnTo>
                <a:lnTo>
                  <a:pt x="889" y="467"/>
                </a:lnTo>
                <a:lnTo>
                  <a:pt x="876" y="474"/>
                </a:lnTo>
                <a:lnTo>
                  <a:pt x="864" y="481"/>
                </a:lnTo>
                <a:lnTo>
                  <a:pt x="864" y="481"/>
                </a:lnTo>
                <a:lnTo>
                  <a:pt x="853" y="485"/>
                </a:lnTo>
                <a:lnTo>
                  <a:pt x="842" y="487"/>
                </a:lnTo>
                <a:lnTo>
                  <a:pt x="831" y="490"/>
                </a:lnTo>
                <a:lnTo>
                  <a:pt x="821" y="491"/>
                </a:lnTo>
                <a:lnTo>
                  <a:pt x="809" y="491"/>
                </a:lnTo>
                <a:lnTo>
                  <a:pt x="798" y="491"/>
                </a:lnTo>
                <a:lnTo>
                  <a:pt x="787" y="490"/>
                </a:lnTo>
                <a:lnTo>
                  <a:pt x="777" y="489"/>
                </a:lnTo>
                <a:lnTo>
                  <a:pt x="777" y="489"/>
                </a:lnTo>
                <a:lnTo>
                  <a:pt x="792" y="459"/>
                </a:lnTo>
                <a:lnTo>
                  <a:pt x="807" y="428"/>
                </a:lnTo>
                <a:lnTo>
                  <a:pt x="821" y="396"/>
                </a:lnTo>
                <a:lnTo>
                  <a:pt x="833" y="361"/>
                </a:lnTo>
                <a:lnTo>
                  <a:pt x="845" y="326"/>
                </a:lnTo>
                <a:lnTo>
                  <a:pt x="856" y="290"/>
                </a:lnTo>
                <a:lnTo>
                  <a:pt x="866" y="252"/>
                </a:lnTo>
                <a:lnTo>
                  <a:pt x="874" y="212"/>
                </a:lnTo>
                <a:lnTo>
                  <a:pt x="874" y="212"/>
                </a:lnTo>
                <a:lnTo>
                  <a:pt x="886" y="220"/>
                </a:lnTo>
                <a:lnTo>
                  <a:pt x="898" y="227"/>
                </a:lnTo>
                <a:lnTo>
                  <a:pt x="908" y="237"/>
                </a:lnTo>
                <a:lnTo>
                  <a:pt x="917" y="247"/>
                </a:lnTo>
                <a:lnTo>
                  <a:pt x="926" y="257"/>
                </a:lnTo>
                <a:lnTo>
                  <a:pt x="933" y="268"/>
                </a:lnTo>
                <a:lnTo>
                  <a:pt x="940" y="280"/>
                </a:lnTo>
                <a:lnTo>
                  <a:pt x="945" y="293"/>
                </a:lnTo>
                <a:lnTo>
                  <a:pt x="949" y="306"/>
                </a:lnTo>
                <a:lnTo>
                  <a:pt x="952" y="319"/>
                </a:lnTo>
                <a:lnTo>
                  <a:pt x="954" y="332"/>
                </a:lnTo>
                <a:lnTo>
                  <a:pt x="955" y="345"/>
                </a:lnTo>
                <a:lnTo>
                  <a:pt x="954" y="359"/>
                </a:lnTo>
                <a:lnTo>
                  <a:pt x="952" y="373"/>
                </a:lnTo>
                <a:lnTo>
                  <a:pt x="948" y="386"/>
                </a:lnTo>
                <a:lnTo>
                  <a:pt x="943" y="400"/>
                </a:lnTo>
                <a:lnTo>
                  <a:pt x="943" y="400"/>
                </a:lnTo>
                <a:close/>
              </a:path>
            </a:pathLst>
          </a:custGeom>
          <a:solidFill>
            <a:srgbClr val="BCA890"/>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endParaRPr>
          </a:p>
        </p:txBody>
      </p:sp>
      <p:sp>
        <p:nvSpPr>
          <p:cNvPr id="40" name="矩形 39">
            <a:extLst>
              <a:ext uri="{FF2B5EF4-FFF2-40B4-BE49-F238E27FC236}">
                <a16:creationId xmlns:a16="http://schemas.microsoft.com/office/drawing/2014/main" id="{BEDCCB3C-A1B6-42B0-A2BC-8D48462941CC}"/>
              </a:ext>
            </a:extLst>
          </p:cNvPr>
          <p:cNvSpPr/>
          <p:nvPr/>
        </p:nvSpPr>
        <p:spPr>
          <a:xfrm>
            <a:off x="7098394" y="2149905"/>
            <a:ext cx="2245111" cy="561692"/>
          </a:xfrm>
          <a:prstGeom prst="rect">
            <a:avLst/>
          </a:prstGeom>
        </p:spPr>
        <p:txBody>
          <a:bodyPr wrap="square" lIns="68580" tIns="34290" rIns="68580" bIns="34290">
            <a:spAutoFit/>
          </a:bodyPr>
          <a:lstStyle/>
          <a:p>
            <a:pPr>
              <a:defRPr/>
            </a:pPr>
            <a:r>
              <a:rPr lang="en-US" altLang="zh-CN" sz="3200" spc="225" dirty="0">
                <a:solidFill>
                  <a:srgbClr val="BCA890"/>
                </a:solidFill>
                <a:latin typeface="包图粗朗体" panose="02000000000000000000" pitchFamily="2" charset="-122"/>
                <a:ea typeface="包图粗朗体" panose="02000000000000000000" pitchFamily="2" charset="-122"/>
                <a:cs typeface="+mn-ea"/>
                <a:sym typeface="+mn-lt"/>
              </a:rPr>
              <a:t>Part 02</a:t>
            </a:r>
            <a:endParaRPr sz="3200" spc="225" dirty="0">
              <a:solidFill>
                <a:srgbClr val="BCA890"/>
              </a:solidFill>
              <a:latin typeface="包图粗朗体" panose="02000000000000000000" pitchFamily="2" charset="-122"/>
              <a:ea typeface="包图粗朗体" panose="02000000000000000000" pitchFamily="2" charset="-122"/>
              <a:cs typeface="+mn-ea"/>
              <a:sym typeface="+mn-lt"/>
            </a:endParaRPr>
          </a:p>
        </p:txBody>
      </p:sp>
      <p:sp>
        <p:nvSpPr>
          <p:cNvPr id="41" name="矩形 40">
            <a:extLst>
              <a:ext uri="{FF2B5EF4-FFF2-40B4-BE49-F238E27FC236}">
                <a16:creationId xmlns:a16="http://schemas.microsoft.com/office/drawing/2014/main" id="{D0A17CB2-2536-469B-B72A-A0A6187C32F3}"/>
              </a:ext>
            </a:extLst>
          </p:cNvPr>
          <p:cNvSpPr/>
          <p:nvPr/>
        </p:nvSpPr>
        <p:spPr>
          <a:xfrm>
            <a:off x="7044695" y="2644273"/>
            <a:ext cx="3441057" cy="623248"/>
          </a:xfrm>
          <a:prstGeom prst="rect">
            <a:avLst/>
          </a:prstGeom>
        </p:spPr>
        <p:txBody>
          <a:bodyPr wrap="square" lIns="68580" tIns="34290" rIns="68580" bIns="34290">
            <a:spAutoFit/>
          </a:bodyPr>
          <a:lstStyle/>
          <a:p>
            <a:pPr>
              <a:defRPr/>
            </a:pPr>
            <a:r>
              <a:rPr lang="zh-CN" altLang="en-US" sz="3600" spc="225" dirty="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mn-lt"/>
              </a:rPr>
              <a:t>分工情况介绍</a:t>
            </a:r>
            <a:endParaRPr sz="3600" spc="225" dirty="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mn-lt"/>
            </a:endParaRPr>
          </a:p>
        </p:txBody>
      </p:sp>
      <p:sp>
        <p:nvSpPr>
          <p:cNvPr id="42" name="矩形 41">
            <a:extLst>
              <a:ext uri="{FF2B5EF4-FFF2-40B4-BE49-F238E27FC236}">
                <a16:creationId xmlns:a16="http://schemas.microsoft.com/office/drawing/2014/main" id="{978F80F1-0080-42DE-AE1A-2AC80DA2290D}"/>
              </a:ext>
            </a:extLst>
          </p:cNvPr>
          <p:cNvSpPr/>
          <p:nvPr/>
        </p:nvSpPr>
        <p:spPr>
          <a:xfrm>
            <a:off x="7144943" y="3570419"/>
            <a:ext cx="2198562" cy="561692"/>
          </a:xfrm>
          <a:prstGeom prst="rect">
            <a:avLst/>
          </a:prstGeom>
        </p:spPr>
        <p:txBody>
          <a:bodyPr wrap="square" lIns="68580" tIns="34290" rIns="68580" bIns="34290">
            <a:spAutoFit/>
          </a:bodyPr>
          <a:lstStyle/>
          <a:p>
            <a:pPr>
              <a:defRPr/>
            </a:pPr>
            <a:r>
              <a:rPr lang="en-US" altLang="zh-CN" sz="3200" spc="225" dirty="0">
                <a:solidFill>
                  <a:srgbClr val="BCA890"/>
                </a:solidFill>
                <a:latin typeface="包图粗朗体" panose="02000000000000000000" pitchFamily="2" charset="-122"/>
                <a:ea typeface="包图粗朗体" panose="02000000000000000000" pitchFamily="2" charset="-122"/>
                <a:cs typeface="+mn-ea"/>
                <a:sym typeface="+mn-lt"/>
              </a:rPr>
              <a:t>Part 03</a:t>
            </a:r>
            <a:endParaRPr sz="3200" spc="225" dirty="0">
              <a:solidFill>
                <a:srgbClr val="BCA890"/>
              </a:solidFill>
              <a:latin typeface="包图粗朗体" panose="02000000000000000000" pitchFamily="2" charset="-122"/>
              <a:ea typeface="包图粗朗体" panose="02000000000000000000" pitchFamily="2" charset="-122"/>
              <a:cs typeface="+mn-ea"/>
              <a:sym typeface="+mn-lt"/>
            </a:endParaRPr>
          </a:p>
        </p:txBody>
      </p:sp>
      <p:sp>
        <p:nvSpPr>
          <p:cNvPr id="43" name="矩形 42">
            <a:extLst>
              <a:ext uri="{FF2B5EF4-FFF2-40B4-BE49-F238E27FC236}">
                <a16:creationId xmlns:a16="http://schemas.microsoft.com/office/drawing/2014/main" id="{EC612D2F-C0F6-4988-98B7-ADF7FF8530E9}"/>
              </a:ext>
            </a:extLst>
          </p:cNvPr>
          <p:cNvSpPr/>
          <p:nvPr/>
        </p:nvSpPr>
        <p:spPr>
          <a:xfrm>
            <a:off x="7091244" y="4064787"/>
            <a:ext cx="3441057" cy="623248"/>
          </a:xfrm>
          <a:prstGeom prst="rect">
            <a:avLst/>
          </a:prstGeom>
        </p:spPr>
        <p:txBody>
          <a:bodyPr wrap="square" lIns="68580" tIns="34290" rIns="68580" bIns="34290">
            <a:spAutoFit/>
          </a:bodyPr>
          <a:lstStyle/>
          <a:p>
            <a:pPr>
              <a:defRPr/>
            </a:pPr>
            <a:r>
              <a:rPr lang="zh-CN" altLang="en-US" sz="3600" spc="225" dirty="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mn-lt"/>
              </a:rPr>
              <a:t>功能实现讲解</a:t>
            </a:r>
            <a:endParaRPr sz="3600" spc="225" dirty="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mn-lt"/>
            </a:endParaRPr>
          </a:p>
        </p:txBody>
      </p:sp>
      <p:sp>
        <p:nvSpPr>
          <p:cNvPr id="44" name="矩形 43">
            <a:extLst>
              <a:ext uri="{FF2B5EF4-FFF2-40B4-BE49-F238E27FC236}">
                <a16:creationId xmlns:a16="http://schemas.microsoft.com/office/drawing/2014/main" id="{752AA0E2-4285-4309-B981-AC27A5CF2237}"/>
              </a:ext>
            </a:extLst>
          </p:cNvPr>
          <p:cNvSpPr/>
          <p:nvPr/>
        </p:nvSpPr>
        <p:spPr>
          <a:xfrm>
            <a:off x="7152093" y="4901557"/>
            <a:ext cx="1814487" cy="561692"/>
          </a:xfrm>
          <a:prstGeom prst="rect">
            <a:avLst/>
          </a:prstGeom>
        </p:spPr>
        <p:txBody>
          <a:bodyPr wrap="square" lIns="68580" tIns="34290" rIns="68580" bIns="34290">
            <a:spAutoFit/>
          </a:bodyPr>
          <a:lstStyle/>
          <a:p>
            <a:pPr>
              <a:defRPr/>
            </a:pPr>
            <a:r>
              <a:rPr lang="en-US" altLang="zh-CN" sz="3200" spc="225" dirty="0">
                <a:solidFill>
                  <a:srgbClr val="BCA890"/>
                </a:solidFill>
                <a:latin typeface="包图粗朗体" panose="02000000000000000000" pitchFamily="2" charset="-122"/>
                <a:ea typeface="包图粗朗体" panose="02000000000000000000" pitchFamily="2" charset="-122"/>
                <a:cs typeface="+mn-ea"/>
                <a:sym typeface="+mn-lt"/>
              </a:rPr>
              <a:t>Part 04</a:t>
            </a:r>
            <a:endParaRPr sz="3200" spc="225" dirty="0">
              <a:solidFill>
                <a:srgbClr val="BCA890"/>
              </a:solidFill>
              <a:latin typeface="包图粗朗体" panose="02000000000000000000" pitchFamily="2" charset="-122"/>
              <a:ea typeface="包图粗朗体" panose="02000000000000000000" pitchFamily="2" charset="-122"/>
              <a:cs typeface="+mn-ea"/>
              <a:sym typeface="+mn-lt"/>
            </a:endParaRPr>
          </a:p>
        </p:txBody>
      </p:sp>
      <p:sp>
        <p:nvSpPr>
          <p:cNvPr id="45" name="矩形 44">
            <a:extLst>
              <a:ext uri="{FF2B5EF4-FFF2-40B4-BE49-F238E27FC236}">
                <a16:creationId xmlns:a16="http://schemas.microsoft.com/office/drawing/2014/main" id="{CAE61DC5-5699-4FC2-B2DC-442618E8D121}"/>
              </a:ext>
            </a:extLst>
          </p:cNvPr>
          <p:cNvSpPr/>
          <p:nvPr/>
        </p:nvSpPr>
        <p:spPr>
          <a:xfrm>
            <a:off x="7098394" y="5395925"/>
            <a:ext cx="4348231" cy="623248"/>
          </a:xfrm>
          <a:prstGeom prst="rect">
            <a:avLst/>
          </a:prstGeom>
        </p:spPr>
        <p:txBody>
          <a:bodyPr wrap="square" lIns="68580" tIns="34290" rIns="68580" bIns="34290">
            <a:spAutoFit/>
          </a:bodyPr>
          <a:lstStyle/>
          <a:p>
            <a:pPr>
              <a:defRPr/>
            </a:pPr>
            <a:r>
              <a:rPr lang="zh-CN" altLang="en-US" sz="3600" spc="225" dirty="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mn-lt"/>
              </a:rPr>
              <a:t>问题的发生与解决</a:t>
            </a:r>
            <a:endParaRPr sz="3600" spc="225" dirty="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mn-lt"/>
            </a:endParaRPr>
          </a:p>
        </p:txBody>
      </p:sp>
    </p:spTree>
    <p:extLst>
      <p:ext uri="{BB962C8B-B14F-4D97-AF65-F5344CB8AC3E}">
        <p14:creationId xmlns:p14="http://schemas.microsoft.com/office/powerpoint/2010/main" val="373896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right)">
                                      <p:cBhvr>
                                        <p:cTn id="19" dur="500"/>
                                        <p:tgtEl>
                                          <p:spTgt spid="3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1000"/>
                                        <p:tgtEl>
                                          <p:spTgt spid="34"/>
                                        </p:tgtEl>
                                      </p:cBhvr>
                                    </p:animEffect>
                                    <p:anim calcmode="lin" valueType="num">
                                      <p:cBhvr>
                                        <p:cTn id="25" dur="1000" fill="hold"/>
                                        <p:tgtEl>
                                          <p:spTgt spid="34"/>
                                        </p:tgtEl>
                                        <p:attrNameLst>
                                          <p:attrName>ppt_x</p:attrName>
                                        </p:attrNameLst>
                                      </p:cBhvr>
                                      <p:tavLst>
                                        <p:tav tm="0">
                                          <p:val>
                                            <p:strVal val="#ppt_x"/>
                                          </p:val>
                                        </p:tav>
                                        <p:tav tm="100000">
                                          <p:val>
                                            <p:strVal val="#ppt_x"/>
                                          </p:val>
                                        </p:tav>
                                      </p:tavLst>
                                    </p:anim>
                                    <p:anim calcmode="lin" valueType="num">
                                      <p:cBhvr>
                                        <p:cTn id="26" dur="1000" fill="hold"/>
                                        <p:tgtEl>
                                          <p:spTgt spid="3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1000"/>
                                        <p:tgtEl>
                                          <p:spTgt spid="35"/>
                                        </p:tgtEl>
                                      </p:cBhvr>
                                    </p:animEffect>
                                    <p:anim calcmode="lin" valueType="num">
                                      <p:cBhvr>
                                        <p:cTn id="30" dur="1000" fill="hold"/>
                                        <p:tgtEl>
                                          <p:spTgt spid="35"/>
                                        </p:tgtEl>
                                        <p:attrNameLst>
                                          <p:attrName>ppt_x</p:attrName>
                                        </p:attrNameLst>
                                      </p:cBhvr>
                                      <p:tavLst>
                                        <p:tav tm="0">
                                          <p:val>
                                            <p:strVal val="#ppt_x"/>
                                          </p:val>
                                        </p:tav>
                                        <p:tav tm="100000">
                                          <p:val>
                                            <p:strVal val="#ppt_x"/>
                                          </p:val>
                                        </p:tav>
                                      </p:tavLst>
                                    </p:anim>
                                    <p:anim calcmode="lin" valueType="num">
                                      <p:cBhvr>
                                        <p:cTn id="31" dur="1000" fill="hold"/>
                                        <p:tgtEl>
                                          <p:spTgt spid="3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1000"/>
                                        <p:tgtEl>
                                          <p:spTgt spid="37"/>
                                        </p:tgtEl>
                                      </p:cBhvr>
                                    </p:animEffect>
                                    <p:anim calcmode="lin" valueType="num">
                                      <p:cBhvr>
                                        <p:cTn id="35" dur="1000" fill="hold"/>
                                        <p:tgtEl>
                                          <p:spTgt spid="37"/>
                                        </p:tgtEl>
                                        <p:attrNameLst>
                                          <p:attrName>ppt_x</p:attrName>
                                        </p:attrNameLst>
                                      </p:cBhvr>
                                      <p:tavLst>
                                        <p:tav tm="0">
                                          <p:val>
                                            <p:strVal val="#ppt_x"/>
                                          </p:val>
                                        </p:tav>
                                        <p:tav tm="100000">
                                          <p:val>
                                            <p:strVal val="#ppt_x"/>
                                          </p:val>
                                        </p:tav>
                                      </p:tavLst>
                                    </p:anim>
                                    <p:anim calcmode="lin" valueType="num">
                                      <p:cBhvr>
                                        <p:cTn id="3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1000"/>
                                        <p:tgtEl>
                                          <p:spTgt spid="39"/>
                                        </p:tgtEl>
                                      </p:cBhvr>
                                    </p:animEffect>
                                    <p:anim calcmode="lin" valueType="num">
                                      <p:cBhvr>
                                        <p:cTn id="42" dur="1000" fill="hold"/>
                                        <p:tgtEl>
                                          <p:spTgt spid="39"/>
                                        </p:tgtEl>
                                        <p:attrNameLst>
                                          <p:attrName>ppt_x</p:attrName>
                                        </p:attrNameLst>
                                      </p:cBhvr>
                                      <p:tavLst>
                                        <p:tav tm="0">
                                          <p:val>
                                            <p:strVal val="#ppt_x"/>
                                          </p:val>
                                        </p:tav>
                                        <p:tav tm="100000">
                                          <p:val>
                                            <p:strVal val="#ppt_x"/>
                                          </p:val>
                                        </p:tav>
                                      </p:tavLst>
                                    </p:anim>
                                    <p:anim calcmode="lin" valueType="num">
                                      <p:cBhvr>
                                        <p:cTn id="43" dur="1000" fill="hold"/>
                                        <p:tgtEl>
                                          <p:spTgt spid="3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ppt_x</p:attrName>
                                        </p:attrNameLst>
                                      </p:cBhvr>
                                      <p:tavLst>
                                        <p:tav tm="0">
                                          <p:val>
                                            <p:strVal val="#ppt_x"/>
                                          </p:val>
                                        </p:tav>
                                        <p:tav tm="100000">
                                          <p:val>
                                            <p:strVal val="#ppt_x"/>
                                          </p:val>
                                        </p:tav>
                                      </p:tavLst>
                                    </p:anim>
                                    <p:anim calcmode="lin" valueType="num">
                                      <p:cBhvr>
                                        <p:cTn id="48" dur="1000" fill="hold"/>
                                        <p:tgtEl>
                                          <p:spTgt spid="40"/>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1000"/>
                                        <p:tgtEl>
                                          <p:spTgt spid="41"/>
                                        </p:tgtEl>
                                      </p:cBhvr>
                                    </p:animEffect>
                                    <p:anim calcmode="lin" valueType="num">
                                      <p:cBhvr>
                                        <p:cTn id="52" dur="1000" fill="hold"/>
                                        <p:tgtEl>
                                          <p:spTgt spid="41"/>
                                        </p:tgtEl>
                                        <p:attrNameLst>
                                          <p:attrName>ppt_x</p:attrName>
                                        </p:attrNameLst>
                                      </p:cBhvr>
                                      <p:tavLst>
                                        <p:tav tm="0">
                                          <p:val>
                                            <p:strVal val="#ppt_x"/>
                                          </p:val>
                                        </p:tav>
                                        <p:tav tm="100000">
                                          <p:val>
                                            <p:strVal val="#ppt_x"/>
                                          </p:val>
                                        </p:tav>
                                      </p:tavLst>
                                    </p:anim>
                                    <p:anim calcmode="lin" valueType="num">
                                      <p:cBhvr>
                                        <p:cTn id="5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1000"/>
                                        <p:tgtEl>
                                          <p:spTgt spid="36"/>
                                        </p:tgtEl>
                                      </p:cBhvr>
                                    </p:animEffect>
                                    <p:anim calcmode="lin" valueType="num">
                                      <p:cBhvr>
                                        <p:cTn id="59" dur="1000" fill="hold"/>
                                        <p:tgtEl>
                                          <p:spTgt spid="36"/>
                                        </p:tgtEl>
                                        <p:attrNameLst>
                                          <p:attrName>ppt_x</p:attrName>
                                        </p:attrNameLst>
                                      </p:cBhvr>
                                      <p:tavLst>
                                        <p:tav tm="0">
                                          <p:val>
                                            <p:strVal val="#ppt_x"/>
                                          </p:val>
                                        </p:tav>
                                        <p:tav tm="100000">
                                          <p:val>
                                            <p:strVal val="#ppt_x"/>
                                          </p:val>
                                        </p:tav>
                                      </p:tavLst>
                                    </p:anim>
                                    <p:anim calcmode="lin" valueType="num">
                                      <p:cBhvr>
                                        <p:cTn id="60" dur="1000" fill="hold"/>
                                        <p:tgtEl>
                                          <p:spTgt spid="36"/>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1000"/>
                                        <p:tgtEl>
                                          <p:spTgt spid="42"/>
                                        </p:tgtEl>
                                      </p:cBhvr>
                                    </p:animEffect>
                                    <p:anim calcmode="lin" valueType="num">
                                      <p:cBhvr>
                                        <p:cTn id="64" dur="1000" fill="hold"/>
                                        <p:tgtEl>
                                          <p:spTgt spid="42"/>
                                        </p:tgtEl>
                                        <p:attrNameLst>
                                          <p:attrName>ppt_x</p:attrName>
                                        </p:attrNameLst>
                                      </p:cBhvr>
                                      <p:tavLst>
                                        <p:tav tm="0">
                                          <p:val>
                                            <p:strVal val="#ppt_x"/>
                                          </p:val>
                                        </p:tav>
                                        <p:tav tm="100000">
                                          <p:val>
                                            <p:strVal val="#ppt_x"/>
                                          </p:val>
                                        </p:tav>
                                      </p:tavLst>
                                    </p:anim>
                                    <p:anim calcmode="lin" valueType="num">
                                      <p:cBhvr>
                                        <p:cTn id="65" dur="1000" fill="hold"/>
                                        <p:tgtEl>
                                          <p:spTgt spid="42"/>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1000"/>
                                        <p:tgtEl>
                                          <p:spTgt spid="43"/>
                                        </p:tgtEl>
                                      </p:cBhvr>
                                    </p:animEffect>
                                    <p:anim calcmode="lin" valueType="num">
                                      <p:cBhvr>
                                        <p:cTn id="69" dur="1000" fill="hold"/>
                                        <p:tgtEl>
                                          <p:spTgt spid="43"/>
                                        </p:tgtEl>
                                        <p:attrNameLst>
                                          <p:attrName>ppt_x</p:attrName>
                                        </p:attrNameLst>
                                      </p:cBhvr>
                                      <p:tavLst>
                                        <p:tav tm="0">
                                          <p:val>
                                            <p:strVal val="#ppt_x"/>
                                          </p:val>
                                        </p:tav>
                                        <p:tav tm="100000">
                                          <p:val>
                                            <p:strVal val="#ppt_x"/>
                                          </p:val>
                                        </p:tav>
                                      </p:tavLst>
                                    </p:anim>
                                    <p:anim calcmode="lin" valueType="num">
                                      <p:cBhvr>
                                        <p:cTn id="7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1000"/>
                                        <p:tgtEl>
                                          <p:spTgt spid="38"/>
                                        </p:tgtEl>
                                      </p:cBhvr>
                                    </p:animEffect>
                                    <p:anim calcmode="lin" valueType="num">
                                      <p:cBhvr>
                                        <p:cTn id="76" dur="1000" fill="hold"/>
                                        <p:tgtEl>
                                          <p:spTgt spid="38"/>
                                        </p:tgtEl>
                                        <p:attrNameLst>
                                          <p:attrName>ppt_x</p:attrName>
                                        </p:attrNameLst>
                                      </p:cBhvr>
                                      <p:tavLst>
                                        <p:tav tm="0">
                                          <p:val>
                                            <p:strVal val="#ppt_x"/>
                                          </p:val>
                                        </p:tav>
                                        <p:tav tm="100000">
                                          <p:val>
                                            <p:strVal val="#ppt_x"/>
                                          </p:val>
                                        </p:tav>
                                      </p:tavLst>
                                    </p:anim>
                                    <p:anim calcmode="lin" valueType="num">
                                      <p:cBhvr>
                                        <p:cTn id="77" dur="1000" fill="hold"/>
                                        <p:tgtEl>
                                          <p:spTgt spid="38"/>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fade">
                                      <p:cBhvr>
                                        <p:cTn id="80" dur="1000"/>
                                        <p:tgtEl>
                                          <p:spTgt spid="44"/>
                                        </p:tgtEl>
                                      </p:cBhvr>
                                    </p:animEffect>
                                    <p:anim calcmode="lin" valueType="num">
                                      <p:cBhvr>
                                        <p:cTn id="81" dur="1000" fill="hold"/>
                                        <p:tgtEl>
                                          <p:spTgt spid="44"/>
                                        </p:tgtEl>
                                        <p:attrNameLst>
                                          <p:attrName>ppt_x</p:attrName>
                                        </p:attrNameLst>
                                      </p:cBhvr>
                                      <p:tavLst>
                                        <p:tav tm="0">
                                          <p:val>
                                            <p:strVal val="#ppt_x"/>
                                          </p:val>
                                        </p:tav>
                                        <p:tav tm="100000">
                                          <p:val>
                                            <p:strVal val="#ppt_x"/>
                                          </p:val>
                                        </p:tav>
                                      </p:tavLst>
                                    </p:anim>
                                    <p:anim calcmode="lin" valueType="num">
                                      <p:cBhvr>
                                        <p:cTn id="82" dur="1000" fill="hold"/>
                                        <p:tgtEl>
                                          <p:spTgt spid="44"/>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1000"/>
                                        <p:tgtEl>
                                          <p:spTgt spid="45"/>
                                        </p:tgtEl>
                                      </p:cBhvr>
                                    </p:animEffect>
                                    <p:anim calcmode="lin" valueType="num">
                                      <p:cBhvr>
                                        <p:cTn id="86" dur="1000" fill="hold"/>
                                        <p:tgtEl>
                                          <p:spTgt spid="45"/>
                                        </p:tgtEl>
                                        <p:attrNameLst>
                                          <p:attrName>ppt_x</p:attrName>
                                        </p:attrNameLst>
                                      </p:cBhvr>
                                      <p:tavLst>
                                        <p:tav tm="0">
                                          <p:val>
                                            <p:strVal val="#ppt_x"/>
                                          </p:val>
                                        </p:tav>
                                        <p:tav tm="100000">
                                          <p:val>
                                            <p:strVal val="#ppt_x"/>
                                          </p:val>
                                        </p:tav>
                                      </p:tavLst>
                                    </p:anim>
                                    <p:anim calcmode="lin" valueType="num">
                                      <p:cBhvr>
                                        <p:cTn id="87"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1" grpId="0"/>
      <p:bldP spid="32" grpId="0"/>
      <p:bldP spid="34" grpId="0"/>
      <p:bldP spid="35" grpId="0"/>
      <p:bldP spid="36" grpId="0" animBg="1"/>
      <p:bldP spid="37" grpId="0" animBg="1"/>
      <p:bldP spid="38" grpId="0" animBg="1"/>
      <p:bldP spid="39" grpId="0" animBg="1"/>
      <p:bldP spid="40" grpId="0"/>
      <p:bldP spid="41" grpId="0"/>
      <p:bldP spid="42" grpId="0"/>
      <p:bldP spid="43" grpId="0"/>
      <p:bldP spid="44" grpId="0"/>
      <p:bldP spid="4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BBF29D2-CE9F-4CC1-B00B-6361D8F730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a:extLst>
              <a:ext uri="{FF2B5EF4-FFF2-40B4-BE49-F238E27FC236}">
                <a16:creationId xmlns:a16="http://schemas.microsoft.com/office/drawing/2014/main" id="{9DB328E2-B371-4F6C-A84F-3EA08E4994D5}"/>
              </a:ext>
            </a:extLst>
          </p:cNvPr>
          <p:cNvSpPr/>
          <p:nvPr/>
        </p:nvSpPr>
        <p:spPr>
          <a:xfrm>
            <a:off x="0" y="2049510"/>
            <a:ext cx="12192000" cy="2758980"/>
          </a:xfrm>
          <a:prstGeom prst="rect">
            <a:avLst/>
          </a:prstGeom>
          <a:solidFill>
            <a:srgbClr val="666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平行四边形 1">
            <a:extLst>
              <a:ext uri="{FF2B5EF4-FFF2-40B4-BE49-F238E27FC236}">
                <a16:creationId xmlns:a16="http://schemas.microsoft.com/office/drawing/2014/main" id="{6922DCA0-1D99-42A5-A5DB-5AB7C1F9D057}"/>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32C7B03-B002-46BF-89EE-3893706E6206}"/>
              </a:ext>
            </a:extLst>
          </p:cNvPr>
          <p:cNvSpPr/>
          <p:nvPr/>
        </p:nvSpPr>
        <p:spPr>
          <a:xfrm>
            <a:off x="1976695" y="2049510"/>
            <a:ext cx="2464455" cy="2192908"/>
          </a:xfrm>
          <a:prstGeom prst="rect">
            <a:avLst/>
          </a:prstGeom>
        </p:spPr>
        <p:txBody>
          <a:bodyPr wrap="square" lIns="68580" tIns="34290" rIns="68580" bIns="34290">
            <a:spAutoFit/>
          </a:bodyPr>
          <a:lstStyle/>
          <a:p>
            <a:pPr algn="ctr">
              <a:defRPr/>
            </a:pPr>
            <a:r>
              <a:rPr lang="en-US" altLang="zh-CN" sz="13800" spc="225" dirty="0">
                <a:solidFill>
                  <a:schemeClr val="bg1"/>
                </a:solidFill>
                <a:latin typeface="包图粗朗体" panose="02000000000000000000" pitchFamily="2" charset="-122"/>
                <a:ea typeface="包图粗朗体" panose="02000000000000000000" pitchFamily="2" charset="-122"/>
                <a:cs typeface="+mn-ea"/>
                <a:sym typeface="+mn-lt"/>
              </a:rPr>
              <a:t>4</a:t>
            </a:r>
            <a:endParaRPr sz="13800" spc="225" dirty="0">
              <a:solidFill>
                <a:schemeClr val="bg1"/>
              </a:solidFill>
              <a:latin typeface="包图粗朗体" panose="02000000000000000000" pitchFamily="2" charset="-122"/>
              <a:ea typeface="包图粗朗体" panose="02000000000000000000" pitchFamily="2" charset="-122"/>
              <a:cs typeface="+mn-ea"/>
              <a:sym typeface="+mn-lt"/>
            </a:endParaRPr>
          </a:p>
        </p:txBody>
      </p:sp>
      <p:sp>
        <p:nvSpPr>
          <p:cNvPr id="17" name="矩形 16">
            <a:extLst>
              <a:ext uri="{FF2B5EF4-FFF2-40B4-BE49-F238E27FC236}">
                <a16:creationId xmlns:a16="http://schemas.microsoft.com/office/drawing/2014/main" id="{229CA21C-4690-466E-A8A0-A301E122288B}"/>
              </a:ext>
            </a:extLst>
          </p:cNvPr>
          <p:cNvSpPr/>
          <p:nvPr/>
        </p:nvSpPr>
        <p:spPr>
          <a:xfrm>
            <a:off x="4912338" y="2564838"/>
            <a:ext cx="6658977" cy="992579"/>
          </a:xfrm>
          <a:prstGeom prst="rect">
            <a:avLst/>
          </a:prstGeom>
        </p:spPr>
        <p:txBody>
          <a:bodyPr wrap="square" lIns="68580" tIns="34290" rIns="68580" bIns="34290">
            <a:spAutoFit/>
          </a:bodyPr>
          <a:lstStyle/>
          <a:p>
            <a:pPr>
              <a:defRPr/>
            </a:pPr>
            <a:r>
              <a:rPr lang="zh-CN" altLang="en-US" sz="6000" spc="225" dirty="0">
                <a:solidFill>
                  <a:schemeClr val="bg1"/>
                </a:solidFill>
                <a:latin typeface="字魂59号-创粗黑" panose="00000500000000000000" pitchFamily="2" charset="-122"/>
                <a:ea typeface="字魂59号-创粗黑" panose="00000500000000000000" pitchFamily="2" charset="-122"/>
                <a:cs typeface="+mn-ea"/>
                <a:sym typeface="+mn-lt"/>
              </a:rPr>
              <a:t>问题的发送与解决</a:t>
            </a:r>
            <a:endParaRPr sz="6000" spc="225"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
        <p:nvSpPr>
          <p:cNvPr id="19" name="文本框 18">
            <a:extLst>
              <a:ext uri="{FF2B5EF4-FFF2-40B4-BE49-F238E27FC236}">
                <a16:creationId xmlns:a16="http://schemas.microsoft.com/office/drawing/2014/main" id="{06EF48CA-9170-4584-8251-A4A04BFC30AC}"/>
              </a:ext>
            </a:extLst>
          </p:cNvPr>
          <p:cNvSpPr txBox="1"/>
          <p:nvPr/>
        </p:nvSpPr>
        <p:spPr>
          <a:xfrm>
            <a:off x="4912339" y="3568701"/>
            <a:ext cx="4959443" cy="584775"/>
          </a:xfrm>
          <a:prstGeom prst="rect">
            <a:avLst/>
          </a:prstGeom>
          <a:noFill/>
        </p:spPr>
        <p:txBody>
          <a:bodyPr wrap="square" rtlCol="0">
            <a:spAutoFit/>
          </a:bodyPr>
          <a:lstStyle/>
          <a:p>
            <a:r>
              <a:rPr lang="en-US" altLang="zh-CN" sz="16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Tree>
    <p:extLst>
      <p:ext uri="{BB962C8B-B14F-4D97-AF65-F5344CB8AC3E}">
        <p14:creationId xmlns:p14="http://schemas.microsoft.com/office/powerpoint/2010/main" val="276868195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P spid="17"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866479B-B15A-4E2C-9D08-8BB340721CF6}"/>
              </a:ext>
            </a:extLst>
          </p:cNvPr>
          <p:cNvSpPr/>
          <p:nvPr/>
        </p:nvSpPr>
        <p:spPr>
          <a:xfrm>
            <a:off x="4375471" y="271735"/>
            <a:ext cx="4751904" cy="561692"/>
          </a:xfrm>
          <a:prstGeom prst="rect">
            <a:avLst/>
          </a:prstGeom>
        </p:spPr>
        <p:txBody>
          <a:bodyPr wrap="square" lIns="68580" tIns="34290" rIns="68580" bIns="34290">
            <a:spAutoFit/>
          </a:bodyPr>
          <a:lstStyle/>
          <a:p>
            <a:pPr algn="ctr">
              <a:defRPr/>
            </a:pPr>
            <a:r>
              <a:rPr lang="en-US" sz="3200" spc="225" dirty="0" err="1">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Tkinter</a:t>
            </a:r>
            <a:r>
              <a:rPr lang="zh-CN" altLang="en-US"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组件底色不透明</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a:extLst>
              <a:ext uri="{FF2B5EF4-FFF2-40B4-BE49-F238E27FC236}">
                <a16:creationId xmlns:a16="http://schemas.microsoft.com/office/drawing/2014/main" id="{A0FEB712-AA69-4A1D-BD12-92CAB1454E4D}"/>
              </a:ext>
            </a:extLst>
          </p:cNvPr>
          <p:cNvCxnSpPr>
            <a:cxnSpLocks/>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矩形: 圆角 3">
            <a:extLst>
              <a:ext uri="{FF2B5EF4-FFF2-40B4-BE49-F238E27FC236}">
                <a16:creationId xmlns:a16="http://schemas.microsoft.com/office/drawing/2014/main" id="{EF2E903C-D491-4B66-B0A2-D0E145EB556C}"/>
              </a:ext>
            </a:extLst>
          </p:cNvPr>
          <p:cNvSpPr/>
          <p:nvPr/>
        </p:nvSpPr>
        <p:spPr>
          <a:xfrm>
            <a:off x="1574372" y="1803041"/>
            <a:ext cx="2655336" cy="1625959"/>
          </a:xfrm>
          <a:prstGeom prst="roundRect">
            <a:avLst>
              <a:gd name="adj" fmla="val 0"/>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D8E362AD-6788-4C14-9621-F17E73E50D60}"/>
              </a:ext>
            </a:extLst>
          </p:cNvPr>
          <p:cNvSpPr/>
          <p:nvPr/>
        </p:nvSpPr>
        <p:spPr>
          <a:xfrm>
            <a:off x="4768332" y="1803041"/>
            <a:ext cx="2655336" cy="1625959"/>
          </a:xfrm>
          <a:prstGeom prst="roundRect">
            <a:avLst>
              <a:gd name="adj" fmla="val 0"/>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BCC537AD-AB58-436A-8F6F-DC8CC002FEC2}"/>
              </a:ext>
            </a:extLst>
          </p:cNvPr>
          <p:cNvSpPr/>
          <p:nvPr/>
        </p:nvSpPr>
        <p:spPr>
          <a:xfrm>
            <a:off x="7962292" y="1803041"/>
            <a:ext cx="2655336" cy="1625959"/>
          </a:xfrm>
          <a:prstGeom prst="roundRect">
            <a:avLst>
              <a:gd name="adj" fmla="val 0"/>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7FD48B2-05E4-473E-8D53-304E9BEF53AB}"/>
              </a:ext>
            </a:extLst>
          </p:cNvPr>
          <p:cNvSpPr/>
          <p:nvPr/>
        </p:nvSpPr>
        <p:spPr>
          <a:xfrm>
            <a:off x="1574372" y="3429001"/>
            <a:ext cx="2655336" cy="2521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53D96109-B324-4DE0-8198-2DA6B4A2F464}"/>
              </a:ext>
            </a:extLst>
          </p:cNvPr>
          <p:cNvSpPr/>
          <p:nvPr/>
        </p:nvSpPr>
        <p:spPr>
          <a:xfrm>
            <a:off x="4768332" y="3429001"/>
            <a:ext cx="2655336" cy="2521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B7A38BF-3ED1-4BFD-AB67-BF38CB8E956A}"/>
              </a:ext>
            </a:extLst>
          </p:cNvPr>
          <p:cNvSpPr/>
          <p:nvPr/>
        </p:nvSpPr>
        <p:spPr>
          <a:xfrm>
            <a:off x="7962292" y="3429001"/>
            <a:ext cx="2655336" cy="2521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5">
            <a:extLst>
              <a:ext uri="{FF2B5EF4-FFF2-40B4-BE49-F238E27FC236}">
                <a16:creationId xmlns:a16="http://schemas.microsoft.com/office/drawing/2014/main" id="{5C14D250-03AC-4F55-9294-48820A34B366}"/>
              </a:ext>
            </a:extLst>
          </p:cNvPr>
          <p:cNvSpPr txBox="1"/>
          <p:nvPr/>
        </p:nvSpPr>
        <p:spPr>
          <a:xfrm>
            <a:off x="2068213" y="1946633"/>
            <a:ext cx="2268667" cy="923330"/>
          </a:xfrm>
          <a:prstGeom prst="rect">
            <a:avLst/>
          </a:prstGeom>
          <a:noFill/>
        </p:spPr>
        <p:txBody>
          <a:bodyPr wrap="square" rtlCol="0">
            <a:spAutoFit/>
          </a:bodyPr>
          <a:lstStyle/>
          <a:p>
            <a:r>
              <a:rPr lang="en-US" sz="5400" b="1">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4</a:t>
            </a:r>
            <a:r>
              <a:rPr lang="en-US" altLang="zh-CN" sz="5400" b="1">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8</a:t>
            </a:r>
            <a:r>
              <a:rPr lang="en-US" sz="3600" b="1">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a:t>
            </a:r>
            <a:endParaRPr lang="en-US" sz="5400" b="1">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13" name="Rectangle 6">
            <a:extLst>
              <a:ext uri="{FF2B5EF4-FFF2-40B4-BE49-F238E27FC236}">
                <a16:creationId xmlns:a16="http://schemas.microsoft.com/office/drawing/2014/main" id="{38757F69-D6B3-45EB-BA11-F35236EAF1A3}"/>
              </a:ext>
            </a:extLst>
          </p:cNvPr>
          <p:cNvSpPr/>
          <p:nvPr/>
        </p:nvSpPr>
        <p:spPr>
          <a:xfrm>
            <a:off x="2068213" y="2889608"/>
            <a:ext cx="2122795" cy="369332"/>
          </a:xfrm>
          <a:prstGeom prst="rect">
            <a:avLst/>
          </a:prstGeom>
        </p:spPr>
        <p:txBody>
          <a:bodyPr wrap="square">
            <a:spAutoFit/>
          </a:bodyPr>
          <a:lstStyle/>
          <a:p>
            <a:r>
              <a:rPr lang="en-US" b="1">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Short Text Here</a:t>
            </a:r>
          </a:p>
        </p:txBody>
      </p:sp>
      <p:sp>
        <p:nvSpPr>
          <p:cNvPr id="14" name="TextBox 5">
            <a:extLst>
              <a:ext uri="{FF2B5EF4-FFF2-40B4-BE49-F238E27FC236}">
                <a16:creationId xmlns:a16="http://schemas.microsoft.com/office/drawing/2014/main" id="{27F79ED6-7124-49F3-989E-3B2B3DBA3BD1}"/>
              </a:ext>
            </a:extLst>
          </p:cNvPr>
          <p:cNvSpPr txBox="1"/>
          <p:nvPr/>
        </p:nvSpPr>
        <p:spPr>
          <a:xfrm>
            <a:off x="5213958" y="1966278"/>
            <a:ext cx="2268667" cy="923330"/>
          </a:xfrm>
          <a:prstGeom prst="rect">
            <a:avLst/>
          </a:prstGeom>
          <a:noFill/>
        </p:spPr>
        <p:txBody>
          <a:bodyPr wrap="square" rtlCol="0">
            <a:spAutoFit/>
          </a:bodyPr>
          <a:lstStyle/>
          <a:p>
            <a:r>
              <a:rPr lang="en-US" sz="54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52</a:t>
            </a:r>
            <a:r>
              <a:rPr lang="en-US" sz="36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a:t>
            </a:r>
            <a:endParaRPr lang="en-US" sz="54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15" name="Rectangle 6">
            <a:extLst>
              <a:ext uri="{FF2B5EF4-FFF2-40B4-BE49-F238E27FC236}">
                <a16:creationId xmlns:a16="http://schemas.microsoft.com/office/drawing/2014/main" id="{75538439-5F1C-4C5C-A556-013074E6ACC0}"/>
              </a:ext>
            </a:extLst>
          </p:cNvPr>
          <p:cNvSpPr/>
          <p:nvPr/>
        </p:nvSpPr>
        <p:spPr>
          <a:xfrm>
            <a:off x="5213958" y="2909253"/>
            <a:ext cx="2122795" cy="369332"/>
          </a:xfrm>
          <a:prstGeom prst="rect">
            <a:avLst/>
          </a:prstGeom>
        </p:spPr>
        <p:txBody>
          <a:bodyPr wrap="square">
            <a:spAutoFit/>
          </a:bodyPr>
          <a:lstStyle/>
          <a:p>
            <a:r>
              <a:rPr lang="en-US" b="1">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Short Text Here</a:t>
            </a:r>
          </a:p>
        </p:txBody>
      </p:sp>
      <p:sp>
        <p:nvSpPr>
          <p:cNvPr id="16" name="TextBox 5">
            <a:extLst>
              <a:ext uri="{FF2B5EF4-FFF2-40B4-BE49-F238E27FC236}">
                <a16:creationId xmlns:a16="http://schemas.microsoft.com/office/drawing/2014/main" id="{4CEE651D-6479-4E2D-9B77-31F64D0D33DE}"/>
              </a:ext>
            </a:extLst>
          </p:cNvPr>
          <p:cNvSpPr txBox="1"/>
          <p:nvPr/>
        </p:nvSpPr>
        <p:spPr>
          <a:xfrm>
            <a:off x="8348961" y="1966278"/>
            <a:ext cx="2268667" cy="923330"/>
          </a:xfrm>
          <a:prstGeom prst="rect">
            <a:avLst/>
          </a:prstGeom>
          <a:noFill/>
        </p:spPr>
        <p:txBody>
          <a:bodyPr wrap="square" rtlCol="0">
            <a:spAutoFit/>
          </a:bodyPr>
          <a:lstStyle/>
          <a:p>
            <a:r>
              <a:rPr lang="en-US" sz="54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76</a:t>
            </a:r>
            <a:r>
              <a:rPr lang="en-US" sz="36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a:t>
            </a:r>
            <a:endParaRPr lang="en-US" sz="54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17" name="Rectangle 6">
            <a:extLst>
              <a:ext uri="{FF2B5EF4-FFF2-40B4-BE49-F238E27FC236}">
                <a16:creationId xmlns:a16="http://schemas.microsoft.com/office/drawing/2014/main" id="{364BE5E4-72BE-4338-9198-763977805859}"/>
              </a:ext>
            </a:extLst>
          </p:cNvPr>
          <p:cNvSpPr/>
          <p:nvPr/>
        </p:nvSpPr>
        <p:spPr>
          <a:xfrm>
            <a:off x="8348961" y="2909253"/>
            <a:ext cx="2122795" cy="369332"/>
          </a:xfrm>
          <a:prstGeom prst="rect">
            <a:avLst/>
          </a:prstGeom>
        </p:spPr>
        <p:txBody>
          <a:bodyPr wrap="square">
            <a:spAutoFit/>
          </a:bodyPr>
          <a:lstStyle/>
          <a:p>
            <a:r>
              <a:rPr lang="en-US" b="1">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Short Text Here</a:t>
            </a:r>
          </a:p>
        </p:txBody>
      </p:sp>
      <p:sp>
        <p:nvSpPr>
          <p:cNvPr id="18" name="矩形 17">
            <a:extLst>
              <a:ext uri="{FF2B5EF4-FFF2-40B4-BE49-F238E27FC236}">
                <a16:creationId xmlns:a16="http://schemas.microsoft.com/office/drawing/2014/main" id="{37E92612-76AA-4101-B74B-D476ACB5212A}"/>
              </a:ext>
            </a:extLst>
          </p:cNvPr>
          <p:cNvSpPr/>
          <p:nvPr/>
        </p:nvSpPr>
        <p:spPr>
          <a:xfrm>
            <a:off x="1790663" y="3572592"/>
            <a:ext cx="2222754" cy="2222754"/>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D746A708-27F9-4049-B961-4DA58F7EF36E}"/>
              </a:ext>
            </a:extLst>
          </p:cNvPr>
          <p:cNvSpPr/>
          <p:nvPr/>
        </p:nvSpPr>
        <p:spPr>
          <a:xfrm>
            <a:off x="4984623" y="3572592"/>
            <a:ext cx="2222754" cy="2222754"/>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C55F2BB7-0D74-477C-83B9-A9139FCEFC65}"/>
              </a:ext>
            </a:extLst>
          </p:cNvPr>
          <p:cNvSpPr/>
          <p:nvPr/>
        </p:nvSpPr>
        <p:spPr>
          <a:xfrm>
            <a:off x="8178583" y="3534855"/>
            <a:ext cx="2222754" cy="2222754"/>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3324981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animBg="1"/>
      <p:bldP spid="6"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866479B-B15A-4E2C-9D08-8BB340721CF6}"/>
              </a:ext>
            </a:extLst>
          </p:cNvPr>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明年工作计划</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a:extLst>
              <a:ext uri="{FF2B5EF4-FFF2-40B4-BE49-F238E27FC236}">
                <a16:creationId xmlns:a16="http://schemas.microsoft.com/office/drawing/2014/main" id="{A0FEB712-AA69-4A1D-BD12-92CAB1454E4D}"/>
              </a:ext>
            </a:extLst>
          </p:cNvPr>
          <p:cNvCxnSpPr>
            <a:cxnSpLocks/>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AutoShape 4">
            <a:extLst>
              <a:ext uri="{FF2B5EF4-FFF2-40B4-BE49-F238E27FC236}">
                <a16:creationId xmlns:a16="http://schemas.microsoft.com/office/drawing/2014/main" id="{CA165434-5DF4-484B-97A0-D0A2BF13BB2C}"/>
              </a:ext>
            </a:extLst>
          </p:cNvPr>
          <p:cNvSpPr>
            <a:spLocks noChangeAspect="1" noChangeArrowheads="1" noTextEdit="1"/>
          </p:cNvSpPr>
          <p:nvPr/>
        </p:nvSpPr>
        <p:spPr bwMode="auto">
          <a:xfrm>
            <a:off x="1067362" y="1984375"/>
            <a:ext cx="6075363" cy="4206875"/>
          </a:xfrm>
          <a:prstGeom prst="rect">
            <a:avLst/>
          </a:prstGeom>
          <a:noFill/>
          <a:ln w="9525">
            <a:noFill/>
            <a:miter lim="800000"/>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6" name="Line 6">
            <a:extLst>
              <a:ext uri="{FF2B5EF4-FFF2-40B4-BE49-F238E27FC236}">
                <a16:creationId xmlns:a16="http://schemas.microsoft.com/office/drawing/2014/main" id="{4F8EF581-458B-4307-BB77-E922DB904780}"/>
              </a:ext>
            </a:extLst>
          </p:cNvPr>
          <p:cNvSpPr>
            <a:spLocks noChangeShapeType="1"/>
          </p:cNvSpPr>
          <p:nvPr/>
        </p:nvSpPr>
        <p:spPr bwMode="auto">
          <a:xfrm>
            <a:off x="1243575" y="2292350"/>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8" name="Line 7">
            <a:extLst>
              <a:ext uri="{FF2B5EF4-FFF2-40B4-BE49-F238E27FC236}">
                <a16:creationId xmlns:a16="http://schemas.microsoft.com/office/drawing/2014/main" id="{8FD403DD-D095-485F-B52F-B2C2AEA7A62D}"/>
              </a:ext>
            </a:extLst>
          </p:cNvPr>
          <p:cNvSpPr>
            <a:spLocks noChangeShapeType="1"/>
          </p:cNvSpPr>
          <p:nvPr/>
        </p:nvSpPr>
        <p:spPr bwMode="auto">
          <a:xfrm>
            <a:off x="1243575" y="2749550"/>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9" name="Line 8">
            <a:extLst>
              <a:ext uri="{FF2B5EF4-FFF2-40B4-BE49-F238E27FC236}">
                <a16:creationId xmlns:a16="http://schemas.microsoft.com/office/drawing/2014/main" id="{9A25B52D-BE7E-4965-B499-1C2A89B9D49D}"/>
              </a:ext>
            </a:extLst>
          </p:cNvPr>
          <p:cNvSpPr>
            <a:spLocks noChangeShapeType="1"/>
          </p:cNvSpPr>
          <p:nvPr/>
        </p:nvSpPr>
        <p:spPr bwMode="auto">
          <a:xfrm>
            <a:off x="1243575" y="3206750"/>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0" name="Line 9">
            <a:extLst>
              <a:ext uri="{FF2B5EF4-FFF2-40B4-BE49-F238E27FC236}">
                <a16:creationId xmlns:a16="http://schemas.microsoft.com/office/drawing/2014/main" id="{B64A6A61-71D5-46F5-99C1-82AA8D593F24}"/>
              </a:ext>
            </a:extLst>
          </p:cNvPr>
          <p:cNvSpPr>
            <a:spLocks noChangeShapeType="1"/>
          </p:cNvSpPr>
          <p:nvPr/>
        </p:nvSpPr>
        <p:spPr bwMode="auto">
          <a:xfrm>
            <a:off x="1243575" y="36607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1" name="Line 10">
            <a:extLst>
              <a:ext uri="{FF2B5EF4-FFF2-40B4-BE49-F238E27FC236}">
                <a16:creationId xmlns:a16="http://schemas.microsoft.com/office/drawing/2014/main" id="{6B713CD5-F6E8-4B64-9794-1CAC18466421}"/>
              </a:ext>
            </a:extLst>
          </p:cNvPr>
          <p:cNvSpPr>
            <a:spLocks noChangeShapeType="1"/>
          </p:cNvSpPr>
          <p:nvPr/>
        </p:nvSpPr>
        <p:spPr bwMode="auto">
          <a:xfrm>
            <a:off x="1243575" y="41179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2" name="Line 11">
            <a:extLst>
              <a:ext uri="{FF2B5EF4-FFF2-40B4-BE49-F238E27FC236}">
                <a16:creationId xmlns:a16="http://schemas.microsoft.com/office/drawing/2014/main" id="{B71A983B-51E9-4201-9F83-120C593E77BD}"/>
              </a:ext>
            </a:extLst>
          </p:cNvPr>
          <p:cNvSpPr>
            <a:spLocks noChangeShapeType="1"/>
          </p:cNvSpPr>
          <p:nvPr/>
        </p:nvSpPr>
        <p:spPr bwMode="auto">
          <a:xfrm>
            <a:off x="1243575" y="45751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3" name="Line 12">
            <a:extLst>
              <a:ext uri="{FF2B5EF4-FFF2-40B4-BE49-F238E27FC236}">
                <a16:creationId xmlns:a16="http://schemas.microsoft.com/office/drawing/2014/main" id="{11537811-E25E-41BD-8CE1-3CBA012302BA}"/>
              </a:ext>
            </a:extLst>
          </p:cNvPr>
          <p:cNvSpPr>
            <a:spLocks noChangeShapeType="1"/>
          </p:cNvSpPr>
          <p:nvPr/>
        </p:nvSpPr>
        <p:spPr bwMode="auto">
          <a:xfrm>
            <a:off x="1243575" y="50323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4" name="Freeform 13">
            <a:extLst>
              <a:ext uri="{FF2B5EF4-FFF2-40B4-BE49-F238E27FC236}">
                <a16:creationId xmlns:a16="http://schemas.microsoft.com/office/drawing/2014/main" id="{E8117D8B-0ECE-4D6E-80C8-A47846F6BDFC}"/>
              </a:ext>
            </a:extLst>
          </p:cNvPr>
          <p:cNvSpPr/>
          <p:nvPr/>
        </p:nvSpPr>
        <p:spPr bwMode="auto">
          <a:xfrm>
            <a:off x="1926200" y="2771775"/>
            <a:ext cx="1406525" cy="2260600"/>
          </a:xfrm>
          <a:custGeom>
            <a:avLst/>
            <a:gdLst/>
            <a:ahLst/>
            <a:cxnLst>
              <a:cxn ang="0">
                <a:pos x="444" y="0"/>
              </a:cxn>
              <a:cxn ang="0">
                <a:pos x="0" y="1424"/>
              </a:cxn>
              <a:cxn ang="0">
                <a:pos x="886" y="1424"/>
              </a:cxn>
              <a:cxn ang="0">
                <a:pos x="444" y="0"/>
              </a:cxn>
            </a:cxnLst>
            <a:rect l="0" t="0" r="r" b="b"/>
            <a:pathLst>
              <a:path w="886" h="1424">
                <a:moveTo>
                  <a:pt x="444" y="0"/>
                </a:moveTo>
                <a:lnTo>
                  <a:pt x="0" y="1424"/>
                </a:lnTo>
                <a:lnTo>
                  <a:pt x="886" y="1424"/>
                </a:lnTo>
                <a:lnTo>
                  <a:pt x="444" y="0"/>
                </a:lnTo>
                <a:close/>
              </a:path>
            </a:pathLst>
          </a:custGeom>
          <a:solidFill>
            <a:srgbClr val="BCA890"/>
          </a:solidFill>
          <a:ln w="9525">
            <a:no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5" name="Freeform 14">
            <a:extLst>
              <a:ext uri="{FF2B5EF4-FFF2-40B4-BE49-F238E27FC236}">
                <a16:creationId xmlns:a16="http://schemas.microsoft.com/office/drawing/2014/main" id="{08BA3B73-9721-48E2-B880-61461199BBF4}"/>
              </a:ext>
            </a:extLst>
          </p:cNvPr>
          <p:cNvSpPr/>
          <p:nvPr/>
        </p:nvSpPr>
        <p:spPr bwMode="auto">
          <a:xfrm>
            <a:off x="2983475" y="1987550"/>
            <a:ext cx="1406525" cy="3044825"/>
          </a:xfrm>
          <a:custGeom>
            <a:avLst/>
            <a:gdLst/>
            <a:ahLst/>
            <a:cxnLst>
              <a:cxn ang="0">
                <a:pos x="442" y="0"/>
              </a:cxn>
              <a:cxn ang="0">
                <a:pos x="0" y="1918"/>
              </a:cxn>
              <a:cxn ang="0">
                <a:pos x="886" y="1918"/>
              </a:cxn>
              <a:cxn ang="0">
                <a:pos x="442" y="0"/>
              </a:cxn>
            </a:cxnLst>
            <a:rect l="0" t="0" r="r" b="b"/>
            <a:pathLst>
              <a:path w="886" h="1918">
                <a:moveTo>
                  <a:pt x="442" y="0"/>
                </a:moveTo>
                <a:lnTo>
                  <a:pt x="0" y="1918"/>
                </a:lnTo>
                <a:lnTo>
                  <a:pt x="886" y="1918"/>
                </a:lnTo>
                <a:lnTo>
                  <a:pt x="442" y="0"/>
                </a:lnTo>
                <a:close/>
              </a:path>
            </a:pathLst>
          </a:custGeom>
          <a:solidFill>
            <a:srgbClr val="66676C"/>
          </a:solidFill>
          <a:ln w="9525">
            <a:solidFill>
              <a:srgbClr val="66676C"/>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6" name="Freeform 15">
            <a:extLst>
              <a:ext uri="{FF2B5EF4-FFF2-40B4-BE49-F238E27FC236}">
                <a16:creationId xmlns:a16="http://schemas.microsoft.com/office/drawing/2014/main" id="{C80B4170-BF78-4006-A00B-2E1EAAB9155A}"/>
              </a:ext>
            </a:extLst>
          </p:cNvPr>
          <p:cNvSpPr/>
          <p:nvPr/>
        </p:nvSpPr>
        <p:spPr bwMode="auto">
          <a:xfrm>
            <a:off x="4093137" y="2771775"/>
            <a:ext cx="1406525" cy="2260600"/>
          </a:xfrm>
          <a:custGeom>
            <a:avLst/>
            <a:gdLst/>
            <a:ahLst/>
            <a:cxnLst>
              <a:cxn ang="0">
                <a:pos x="445" y="0"/>
              </a:cxn>
              <a:cxn ang="0">
                <a:pos x="0" y="1424"/>
              </a:cxn>
              <a:cxn ang="0">
                <a:pos x="886" y="1424"/>
              </a:cxn>
              <a:cxn ang="0">
                <a:pos x="445" y="0"/>
              </a:cxn>
            </a:cxnLst>
            <a:rect l="0" t="0" r="r" b="b"/>
            <a:pathLst>
              <a:path w="886" h="1424">
                <a:moveTo>
                  <a:pt x="445" y="0"/>
                </a:moveTo>
                <a:lnTo>
                  <a:pt x="0" y="1424"/>
                </a:lnTo>
                <a:lnTo>
                  <a:pt x="886" y="1424"/>
                </a:lnTo>
                <a:lnTo>
                  <a:pt x="445" y="0"/>
                </a:lnTo>
                <a:close/>
              </a:path>
            </a:pathLst>
          </a:custGeom>
          <a:solidFill>
            <a:srgbClr val="BCA890"/>
          </a:solidFill>
          <a:ln w="9525">
            <a:no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7" name="Freeform 16">
            <a:extLst>
              <a:ext uri="{FF2B5EF4-FFF2-40B4-BE49-F238E27FC236}">
                <a16:creationId xmlns:a16="http://schemas.microsoft.com/office/drawing/2014/main" id="{7DEF8934-F14C-4400-ADE0-C6278BB75106}"/>
              </a:ext>
            </a:extLst>
          </p:cNvPr>
          <p:cNvSpPr/>
          <p:nvPr/>
        </p:nvSpPr>
        <p:spPr bwMode="auto">
          <a:xfrm>
            <a:off x="5279000" y="3735388"/>
            <a:ext cx="1090613" cy="1296988"/>
          </a:xfrm>
          <a:custGeom>
            <a:avLst/>
            <a:gdLst/>
            <a:ahLst/>
            <a:cxnLst>
              <a:cxn ang="0">
                <a:pos x="342" y="0"/>
              </a:cxn>
              <a:cxn ang="0">
                <a:pos x="0" y="817"/>
              </a:cxn>
              <a:cxn ang="0">
                <a:pos x="687" y="817"/>
              </a:cxn>
              <a:cxn ang="0">
                <a:pos x="342" y="0"/>
              </a:cxn>
            </a:cxnLst>
            <a:rect l="0" t="0" r="r" b="b"/>
            <a:pathLst>
              <a:path w="687" h="817">
                <a:moveTo>
                  <a:pt x="342" y="0"/>
                </a:moveTo>
                <a:lnTo>
                  <a:pt x="0" y="817"/>
                </a:lnTo>
                <a:lnTo>
                  <a:pt x="687" y="817"/>
                </a:lnTo>
                <a:lnTo>
                  <a:pt x="342" y="0"/>
                </a:lnTo>
                <a:close/>
              </a:path>
            </a:pathLst>
          </a:custGeom>
          <a:solidFill>
            <a:srgbClr val="66676C"/>
          </a:solidFill>
          <a:ln w="9525">
            <a:solidFill>
              <a:srgbClr val="66676C"/>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8" name="Freeform 17">
            <a:extLst>
              <a:ext uri="{FF2B5EF4-FFF2-40B4-BE49-F238E27FC236}">
                <a16:creationId xmlns:a16="http://schemas.microsoft.com/office/drawing/2014/main" id="{7600A419-4595-455E-965D-89173CBF5A7B}"/>
              </a:ext>
            </a:extLst>
          </p:cNvPr>
          <p:cNvSpPr/>
          <p:nvPr/>
        </p:nvSpPr>
        <p:spPr bwMode="auto">
          <a:xfrm>
            <a:off x="1529325" y="2047875"/>
            <a:ext cx="5613400" cy="3371850"/>
          </a:xfrm>
          <a:custGeom>
            <a:avLst/>
            <a:gdLst/>
            <a:ahLst/>
            <a:cxnLst>
              <a:cxn ang="0">
                <a:pos x="0" y="0"/>
              </a:cxn>
              <a:cxn ang="0">
                <a:pos x="0" y="2124"/>
              </a:cxn>
              <a:cxn ang="0">
                <a:pos x="3536" y="2124"/>
              </a:cxn>
            </a:cxnLst>
            <a:rect l="0" t="0" r="r" b="b"/>
            <a:pathLst>
              <a:path w="3536" h="2124">
                <a:moveTo>
                  <a:pt x="0" y="0"/>
                </a:moveTo>
                <a:lnTo>
                  <a:pt x="0" y="2124"/>
                </a:lnTo>
                <a:lnTo>
                  <a:pt x="3536" y="2124"/>
                </a:lnTo>
              </a:path>
            </a:pathLst>
          </a:custGeom>
          <a:noFill/>
          <a:ln w="30163"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9" name="Freeform 18">
            <a:extLst>
              <a:ext uri="{FF2B5EF4-FFF2-40B4-BE49-F238E27FC236}">
                <a16:creationId xmlns:a16="http://schemas.microsoft.com/office/drawing/2014/main" id="{EF77369F-A550-48D7-B07B-A9FD29B622D4}"/>
              </a:ext>
            </a:extLst>
          </p:cNvPr>
          <p:cNvSpPr/>
          <p:nvPr/>
        </p:nvSpPr>
        <p:spPr bwMode="auto">
          <a:xfrm>
            <a:off x="1081650" y="4203700"/>
            <a:ext cx="731838" cy="1797050"/>
          </a:xfrm>
          <a:custGeom>
            <a:avLst/>
            <a:gdLst/>
            <a:ahLst/>
            <a:cxnLst>
              <a:cxn ang="0">
                <a:pos x="0" y="0"/>
              </a:cxn>
              <a:cxn ang="0">
                <a:pos x="0" y="1132"/>
              </a:cxn>
              <a:cxn ang="0">
                <a:pos x="461" y="1132"/>
              </a:cxn>
            </a:cxnLst>
            <a:rect l="0" t="0" r="r" b="b"/>
            <a:pathLst>
              <a:path w="461" h="1132">
                <a:moveTo>
                  <a:pt x="0" y="0"/>
                </a:moveTo>
                <a:lnTo>
                  <a:pt x="0" y="1132"/>
                </a:lnTo>
                <a:lnTo>
                  <a:pt x="461" y="1132"/>
                </a:lnTo>
              </a:path>
            </a:pathLst>
          </a:custGeom>
          <a:noFill/>
          <a:ln w="26988"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0" name="Rectangle 19">
            <a:extLst>
              <a:ext uri="{FF2B5EF4-FFF2-40B4-BE49-F238E27FC236}">
                <a16:creationId xmlns:a16="http://schemas.microsoft.com/office/drawing/2014/main" id="{F44E190F-EB86-49D6-B82D-58436A118B29}"/>
              </a:ext>
            </a:extLst>
          </p:cNvPr>
          <p:cNvSpPr>
            <a:spLocks noChangeArrowheads="1"/>
          </p:cNvSpPr>
          <p:nvPr/>
        </p:nvSpPr>
        <p:spPr bwMode="auto">
          <a:xfrm>
            <a:off x="1948425" y="5786898"/>
            <a:ext cx="1231106" cy="3693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2400" b="1" dirty="0">
                <a:solidFill>
                  <a:schemeClr val="tx1">
                    <a:lumMod val="75000"/>
                    <a:lumOff val="25000"/>
                  </a:schemeClr>
                </a:solidFill>
                <a:latin typeface="字魂58号-创中黑" panose="00000500000000000000" pitchFamily="2" charset="-122"/>
                <a:ea typeface="字魂58号-创中黑" panose="00000500000000000000" pitchFamily="2" charset="-122"/>
                <a:cs typeface="宋体" panose="02010600030101010101" pitchFamily="2" charset="-122"/>
              </a:rPr>
              <a:t>输入标题</a:t>
            </a:r>
            <a:endParaRPr kumimoji="0" lang="zh-CN" altLang="zh-CN" sz="1600" b="1" i="0" u="none" strike="noStrike" cap="none" normalizeH="0" baseline="0" dirty="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1" name="Rectangle 24">
            <a:extLst>
              <a:ext uri="{FF2B5EF4-FFF2-40B4-BE49-F238E27FC236}">
                <a16:creationId xmlns:a16="http://schemas.microsoft.com/office/drawing/2014/main" id="{AD103F69-BB0C-4186-95C2-F4651A0FBF25}"/>
              </a:ext>
            </a:extLst>
          </p:cNvPr>
          <p:cNvSpPr>
            <a:spLocks noChangeArrowheads="1"/>
          </p:cNvSpPr>
          <p:nvPr/>
        </p:nvSpPr>
        <p:spPr bwMode="auto">
          <a:xfrm>
            <a:off x="2818375" y="5772150"/>
            <a:ext cx="65" cy="276999"/>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2" name="矩形: 圆角 21">
            <a:extLst>
              <a:ext uri="{FF2B5EF4-FFF2-40B4-BE49-F238E27FC236}">
                <a16:creationId xmlns:a16="http://schemas.microsoft.com/office/drawing/2014/main" id="{FE53C95C-CB6A-48E3-82F1-F3320E13DB51}"/>
              </a:ext>
            </a:extLst>
          </p:cNvPr>
          <p:cNvSpPr/>
          <p:nvPr/>
        </p:nvSpPr>
        <p:spPr>
          <a:xfrm>
            <a:off x="7944135" y="2262310"/>
            <a:ext cx="464363" cy="464363"/>
          </a:xfrm>
          <a:prstGeom prst="roundRect">
            <a:avLst/>
          </a:prstGeom>
          <a:noFill/>
          <a:ln>
            <a:solidFill>
              <a:srgbClr val="6667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lumMod val="75000"/>
                    <a:lumOff val="25000"/>
                  </a:schemeClr>
                </a:solidFill>
                <a:latin typeface="字魂58号-创中黑" panose="00000500000000000000" pitchFamily="2" charset="-122"/>
                <a:ea typeface="字魂58号-创中黑" panose="00000500000000000000" pitchFamily="2" charset="-122"/>
              </a:rPr>
              <a:t>01</a:t>
            </a:r>
            <a:endParaRPr lang="zh-CN" alt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3" name="文本框 22">
            <a:extLst>
              <a:ext uri="{FF2B5EF4-FFF2-40B4-BE49-F238E27FC236}">
                <a16:creationId xmlns:a16="http://schemas.microsoft.com/office/drawing/2014/main" id="{D757B7D0-8021-4121-A5F0-3508EF16BE48}"/>
              </a:ext>
            </a:extLst>
          </p:cNvPr>
          <p:cNvSpPr txBox="1"/>
          <p:nvPr/>
        </p:nvSpPr>
        <p:spPr>
          <a:xfrm>
            <a:off x="8540275" y="2154555"/>
            <a:ext cx="2517817"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4" name="矩形: 圆角 23">
            <a:extLst>
              <a:ext uri="{FF2B5EF4-FFF2-40B4-BE49-F238E27FC236}">
                <a16:creationId xmlns:a16="http://schemas.microsoft.com/office/drawing/2014/main" id="{BE3081AD-9AF8-4E48-90AA-ADF4F82BA613}"/>
              </a:ext>
            </a:extLst>
          </p:cNvPr>
          <p:cNvSpPr/>
          <p:nvPr/>
        </p:nvSpPr>
        <p:spPr>
          <a:xfrm>
            <a:off x="7956040" y="3247382"/>
            <a:ext cx="464363" cy="464363"/>
          </a:xfrm>
          <a:prstGeom prst="roundRect">
            <a:avLst/>
          </a:prstGeom>
          <a:noFill/>
          <a:ln>
            <a:solidFill>
              <a:srgbClr val="6667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lumMod val="75000"/>
                    <a:lumOff val="25000"/>
                  </a:schemeClr>
                </a:solidFill>
                <a:latin typeface="字魂58号-创中黑" panose="00000500000000000000" pitchFamily="2" charset="-122"/>
                <a:ea typeface="字魂58号-创中黑" panose="00000500000000000000" pitchFamily="2" charset="-122"/>
              </a:rPr>
              <a:t>02</a:t>
            </a:r>
            <a:endParaRPr lang="zh-CN" alt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5" name="文本框 24">
            <a:extLst>
              <a:ext uri="{FF2B5EF4-FFF2-40B4-BE49-F238E27FC236}">
                <a16:creationId xmlns:a16="http://schemas.microsoft.com/office/drawing/2014/main" id="{4A84AD88-35E7-4977-B468-E29FAD7A68F4}"/>
              </a:ext>
            </a:extLst>
          </p:cNvPr>
          <p:cNvSpPr txBox="1"/>
          <p:nvPr/>
        </p:nvSpPr>
        <p:spPr>
          <a:xfrm>
            <a:off x="8552180" y="3139627"/>
            <a:ext cx="2517817"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6" name="矩形: 圆角 25">
            <a:extLst>
              <a:ext uri="{FF2B5EF4-FFF2-40B4-BE49-F238E27FC236}">
                <a16:creationId xmlns:a16="http://schemas.microsoft.com/office/drawing/2014/main" id="{CDBA64C6-14AD-490B-83FB-FDD538A1EEF1}"/>
              </a:ext>
            </a:extLst>
          </p:cNvPr>
          <p:cNvSpPr/>
          <p:nvPr/>
        </p:nvSpPr>
        <p:spPr>
          <a:xfrm>
            <a:off x="7967231" y="4186361"/>
            <a:ext cx="464363" cy="464363"/>
          </a:xfrm>
          <a:prstGeom prst="roundRect">
            <a:avLst/>
          </a:prstGeom>
          <a:noFill/>
          <a:ln>
            <a:solidFill>
              <a:srgbClr val="6667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lumMod val="75000"/>
                    <a:lumOff val="25000"/>
                  </a:schemeClr>
                </a:solidFill>
                <a:latin typeface="字魂58号-创中黑" panose="00000500000000000000" pitchFamily="2" charset="-122"/>
                <a:ea typeface="字魂58号-创中黑" panose="00000500000000000000" pitchFamily="2" charset="-122"/>
              </a:rPr>
              <a:t>03</a:t>
            </a:r>
            <a:endParaRPr lang="zh-CN" alt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7" name="文本框 26">
            <a:extLst>
              <a:ext uri="{FF2B5EF4-FFF2-40B4-BE49-F238E27FC236}">
                <a16:creationId xmlns:a16="http://schemas.microsoft.com/office/drawing/2014/main" id="{38231CDE-1D04-485D-BB08-1C65CE7F3438}"/>
              </a:ext>
            </a:extLst>
          </p:cNvPr>
          <p:cNvSpPr txBox="1"/>
          <p:nvPr/>
        </p:nvSpPr>
        <p:spPr>
          <a:xfrm>
            <a:off x="8563371" y="4078606"/>
            <a:ext cx="2517817"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8" name="矩形: 圆角 27">
            <a:extLst>
              <a:ext uri="{FF2B5EF4-FFF2-40B4-BE49-F238E27FC236}">
                <a16:creationId xmlns:a16="http://schemas.microsoft.com/office/drawing/2014/main" id="{8D26ABA3-9FB1-4FC3-8840-673E88F259D5}"/>
              </a:ext>
            </a:extLst>
          </p:cNvPr>
          <p:cNvSpPr/>
          <p:nvPr/>
        </p:nvSpPr>
        <p:spPr>
          <a:xfrm>
            <a:off x="7980540" y="5086202"/>
            <a:ext cx="464363" cy="464363"/>
          </a:xfrm>
          <a:prstGeom prst="roundRect">
            <a:avLst/>
          </a:prstGeom>
          <a:noFill/>
          <a:ln>
            <a:solidFill>
              <a:srgbClr val="6667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lumMod val="75000"/>
                    <a:lumOff val="25000"/>
                  </a:schemeClr>
                </a:solidFill>
                <a:latin typeface="字魂58号-创中黑" panose="00000500000000000000" pitchFamily="2" charset="-122"/>
                <a:ea typeface="字魂58号-创中黑" panose="00000500000000000000" pitchFamily="2" charset="-122"/>
              </a:rPr>
              <a:t>04</a:t>
            </a:r>
            <a:endParaRPr lang="zh-CN" alt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9" name="文本框 28">
            <a:extLst>
              <a:ext uri="{FF2B5EF4-FFF2-40B4-BE49-F238E27FC236}">
                <a16:creationId xmlns:a16="http://schemas.microsoft.com/office/drawing/2014/main" id="{987EC57D-6C6F-4BE3-B851-115C055C5457}"/>
              </a:ext>
            </a:extLst>
          </p:cNvPr>
          <p:cNvSpPr txBox="1"/>
          <p:nvPr/>
        </p:nvSpPr>
        <p:spPr>
          <a:xfrm>
            <a:off x="8576680" y="4978447"/>
            <a:ext cx="2517817"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Tree>
    <p:extLst>
      <p:ext uri="{BB962C8B-B14F-4D97-AF65-F5344CB8AC3E}">
        <p14:creationId xmlns:p14="http://schemas.microsoft.com/office/powerpoint/2010/main" val="389255472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p:tgtEl>
                                          <p:spTgt spid="23"/>
                                        </p:tgtEl>
                                        <p:attrNameLst>
                                          <p:attrName>ppt_y</p:attrName>
                                        </p:attrNameLst>
                                      </p:cBhvr>
                                      <p:tavLst>
                                        <p:tav tm="0">
                                          <p:val>
                                            <p:strVal val="#ppt_y+#ppt_h*1.125000"/>
                                          </p:val>
                                        </p:tav>
                                        <p:tav tm="100000">
                                          <p:val>
                                            <p:strVal val="#ppt_y"/>
                                          </p:val>
                                        </p:tav>
                                      </p:tavLst>
                                    </p:anim>
                                    <p:animEffect transition="in" filter="wipe(up)">
                                      <p:cBhvr>
                                        <p:cTn id="14" dur="500"/>
                                        <p:tgtEl>
                                          <p:spTgt spid="23"/>
                                        </p:tgtEl>
                                      </p:cBhvr>
                                    </p:animEffect>
                                  </p:childTnLst>
                                </p:cTn>
                              </p:par>
                            </p:childTnLst>
                          </p:cTn>
                        </p:par>
                        <p:par>
                          <p:cTn id="15" fill="hold">
                            <p:stCondLst>
                              <p:cond delay="1500"/>
                            </p:stCondLst>
                            <p:childTnLst>
                              <p:par>
                                <p:cTn id="16" presetID="12" presetClass="entr" presetSubtype="4"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p:tgtEl>
                                          <p:spTgt spid="25"/>
                                        </p:tgtEl>
                                        <p:attrNameLst>
                                          <p:attrName>ppt_y</p:attrName>
                                        </p:attrNameLst>
                                      </p:cBhvr>
                                      <p:tavLst>
                                        <p:tav tm="0">
                                          <p:val>
                                            <p:strVal val="#ppt_y+#ppt_h*1.125000"/>
                                          </p:val>
                                        </p:tav>
                                        <p:tav tm="100000">
                                          <p:val>
                                            <p:strVal val="#ppt_y"/>
                                          </p:val>
                                        </p:tav>
                                      </p:tavLst>
                                    </p:anim>
                                    <p:animEffect transition="in" filter="wipe(up)">
                                      <p:cBhvr>
                                        <p:cTn id="19" dur="500"/>
                                        <p:tgtEl>
                                          <p:spTgt spid="25"/>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ppt_y</p:attrName>
                                        </p:attrNameLst>
                                      </p:cBhvr>
                                      <p:tavLst>
                                        <p:tav tm="0">
                                          <p:val>
                                            <p:strVal val="#ppt_y+#ppt_h*1.125000"/>
                                          </p:val>
                                        </p:tav>
                                        <p:tav tm="100000">
                                          <p:val>
                                            <p:strVal val="#ppt_y"/>
                                          </p:val>
                                        </p:tav>
                                      </p:tavLst>
                                    </p:anim>
                                    <p:animEffect transition="in" filter="wipe(up)">
                                      <p:cBhvr>
                                        <p:cTn id="24" dur="500"/>
                                        <p:tgtEl>
                                          <p:spTgt spid="27"/>
                                        </p:tgtEl>
                                      </p:cBhvr>
                                    </p:animEffect>
                                  </p:childTnLst>
                                </p:cTn>
                              </p:par>
                            </p:childTnLst>
                          </p:cTn>
                        </p:par>
                        <p:par>
                          <p:cTn id="25" fill="hold">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p:tgtEl>
                                          <p:spTgt spid="29"/>
                                        </p:tgtEl>
                                        <p:attrNameLst>
                                          <p:attrName>ppt_y</p:attrName>
                                        </p:attrNameLst>
                                      </p:cBhvr>
                                      <p:tavLst>
                                        <p:tav tm="0">
                                          <p:val>
                                            <p:strVal val="#ppt_y+#ppt_h*1.125000"/>
                                          </p:val>
                                        </p:tav>
                                        <p:tav tm="100000">
                                          <p:val>
                                            <p:strVal val="#ppt_y"/>
                                          </p:val>
                                        </p:tav>
                                      </p:tavLst>
                                    </p:anim>
                                    <p:animEffect transition="in" filter="wipe(up)">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3" grpId="0" bldLvl="0"/>
      <p:bldP spid="25" grpId="0" bldLvl="0"/>
      <p:bldP spid="27" grpId="0" bldLvl="0"/>
      <p:bldP spid="29" grpId="0" bldLvl="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673462-6C90-4477-8175-A9CE0AABD889}"/>
              </a:ext>
            </a:extLst>
          </p:cNvPr>
          <p:cNvSpPr/>
          <p:nvPr/>
        </p:nvSpPr>
        <p:spPr>
          <a:xfrm>
            <a:off x="0" y="909724"/>
            <a:ext cx="12192000" cy="5029200"/>
          </a:xfrm>
          <a:prstGeom prst="rect">
            <a:avLst/>
          </a:prstGeom>
          <a:solidFill>
            <a:srgbClr val="666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96">
            <a:extLst>
              <a:ext uri="{FF2B5EF4-FFF2-40B4-BE49-F238E27FC236}">
                <a16:creationId xmlns:a16="http://schemas.microsoft.com/office/drawing/2014/main" id="{1156E24B-44AE-4C7B-98D3-87A6CAFE7B96}"/>
              </a:ext>
            </a:extLst>
          </p:cNvPr>
          <p:cNvSpPr>
            <a:spLocks noEditPoints="1"/>
          </p:cNvSpPr>
          <p:nvPr/>
        </p:nvSpPr>
        <p:spPr bwMode="auto">
          <a:xfrm>
            <a:off x="1453388" y="1841478"/>
            <a:ext cx="611874" cy="611874"/>
          </a:xfrm>
          <a:custGeom>
            <a:avLst/>
            <a:gdLst>
              <a:gd name="T0" fmla="*/ 658 w 1017"/>
              <a:gd name="T1" fmla="*/ 2 h 1017"/>
              <a:gd name="T2" fmla="*/ 600 w 1017"/>
              <a:gd name="T3" fmla="*/ 16 h 1017"/>
              <a:gd name="T4" fmla="*/ 551 w 1017"/>
              <a:gd name="T5" fmla="*/ 36 h 1017"/>
              <a:gd name="T6" fmla="*/ 513 w 1017"/>
              <a:gd name="T7" fmla="*/ 61 h 1017"/>
              <a:gd name="T8" fmla="*/ 393 w 1017"/>
              <a:gd name="T9" fmla="*/ 10 h 1017"/>
              <a:gd name="T10" fmla="*/ 269 w 1017"/>
              <a:gd name="T11" fmla="*/ 3 h 1017"/>
              <a:gd name="T12" fmla="*/ 166 w 1017"/>
              <a:gd name="T13" fmla="*/ 39 h 1017"/>
              <a:gd name="T14" fmla="*/ 82 w 1017"/>
              <a:gd name="T15" fmla="*/ 104 h 1017"/>
              <a:gd name="T16" fmla="*/ 24 w 1017"/>
              <a:gd name="T17" fmla="*/ 194 h 1017"/>
              <a:gd name="T18" fmla="*/ 0 w 1017"/>
              <a:gd name="T19" fmla="*/ 301 h 1017"/>
              <a:gd name="T20" fmla="*/ 13 w 1017"/>
              <a:gd name="T21" fmla="*/ 451 h 1017"/>
              <a:gd name="T22" fmla="*/ 74 w 1017"/>
              <a:gd name="T23" fmla="*/ 625 h 1017"/>
              <a:gd name="T24" fmla="*/ 182 w 1017"/>
              <a:gd name="T25" fmla="*/ 784 h 1017"/>
              <a:gd name="T26" fmla="*/ 333 w 1017"/>
              <a:gd name="T27" fmla="*/ 919 h 1017"/>
              <a:gd name="T28" fmla="*/ 494 w 1017"/>
              <a:gd name="T29" fmla="*/ 1014 h 1017"/>
              <a:gd name="T30" fmla="*/ 550 w 1017"/>
              <a:gd name="T31" fmla="*/ 1000 h 1017"/>
              <a:gd name="T32" fmla="*/ 730 w 1017"/>
              <a:gd name="T33" fmla="*/ 883 h 1017"/>
              <a:gd name="T34" fmla="*/ 869 w 1017"/>
              <a:gd name="T35" fmla="*/ 740 h 1017"/>
              <a:gd name="T36" fmla="*/ 964 w 1017"/>
              <a:gd name="T37" fmla="*/ 577 h 1017"/>
              <a:gd name="T38" fmla="*/ 1013 w 1017"/>
              <a:gd name="T39" fmla="*/ 398 h 1017"/>
              <a:gd name="T40" fmla="*/ 1014 w 1017"/>
              <a:gd name="T41" fmla="*/ 269 h 1017"/>
              <a:gd name="T42" fmla="*/ 978 w 1017"/>
              <a:gd name="T43" fmla="*/ 166 h 1017"/>
              <a:gd name="T44" fmla="*/ 913 w 1017"/>
              <a:gd name="T45" fmla="*/ 82 h 1017"/>
              <a:gd name="T46" fmla="*/ 823 w 1017"/>
              <a:gd name="T47" fmla="*/ 25 h 1017"/>
              <a:gd name="T48" fmla="*/ 715 w 1017"/>
              <a:gd name="T49" fmla="*/ 0 h 1017"/>
              <a:gd name="T50" fmla="*/ 433 w 1017"/>
              <a:gd name="T51" fmla="*/ 909 h 1017"/>
              <a:gd name="T52" fmla="*/ 281 w 1017"/>
              <a:gd name="T53" fmla="*/ 794 h 1017"/>
              <a:gd name="T54" fmla="*/ 167 w 1017"/>
              <a:gd name="T55" fmla="*/ 659 h 1017"/>
              <a:gd name="T56" fmla="*/ 93 w 1017"/>
              <a:gd name="T57" fmla="*/ 506 h 1017"/>
              <a:gd name="T58" fmla="*/ 63 w 1017"/>
              <a:gd name="T59" fmla="*/ 342 h 1017"/>
              <a:gd name="T60" fmla="*/ 75 w 1017"/>
              <a:gd name="T61" fmla="*/ 242 h 1017"/>
              <a:gd name="T62" fmla="*/ 176 w 1017"/>
              <a:gd name="T63" fmla="*/ 107 h 1017"/>
              <a:gd name="T64" fmla="*/ 304 w 1017"/>
              <a:gd name="T65" fmla="*/ 63 h 1017"/>
              <a:gd name="T66" fmla="*/ 411 w 1017"/>
              <a:gd name="T67" fmla="*/ 81 h 1017"/>
              <a:gd name="T68" fmla="*/ 414 w 1017"/>
              <a:gd name="T69" fmla="*/ 178 h 1017"/>
              <a:gd name="T70" fmla="*/ 383 w 1017"/>
              <a:gd name="T71" fmla="*/ 288 h 1017"/>
              <a:gd name="T72" fmla="*/ 390 w 1017"/>
              <a:gd name="T73" fmla="*/ 340 h 1017"/>
              <a:gd name="T74" fmla="*/ 425 w 1017"/>
              <a:gd name="T75" fmla="*/ 348 h 1017"/>
              <a:gd name="T76" fmla="*/ 445 w 1017"/>
              <a:gd name="T77" fmla="*/ 317 h 1017"/>
              <a:gd name="T78" fmla="*/ 462 w 1017"/>
              <a:gd name="T79" fmla="*/ 224 h 1017"/>
              <a:gd name="T80" fmla="*/ 511 w 1017"/>
              <a:gd name="T81" fmla="*/ 146 h 1017"/>
              <a:gd name="T82" fmla="*/ 549 w 1017"/>
              <a:gd name="T83" fmla="*/ 113 h 1017"/>
              <a:gd name="T84" fmla="*/ 591 w 1017"/>
              <a:gd name="T85" fmla="*/ 88 h 1017"/>
              <a:gd name="T86" fmla="*/ 628 w 1017"/>
              <a:gd name="T87" fmla="*/ 74 h 1017"/>
              <a:gd name="T88" fmla="*/ 675 w 1017"/>
              <a:gd name="T89" fmla="*/ 64 h 1017"/>
              <a:gd name="T90" fmla="*/ 750 w 1017"/>
              <a:gd name="T91" fmla="*/ 69 h 1017"/>
              <a:gd name="T92" fmla="*/ 896 w 1017"/>
              <a:gd name="T93" fmla="*/ 157 h 1017"/>
              <a:gd name="T94" fmla="*/ 952 w 1017"/>
              <a:gd name="T95" fmla="*/ 292 h 1017"/>
              <a:gd name="T96" fmla="*/ 946 w 1017"/>
              <a:gd name="T97" fmla="*/ 413 h 1017"/>
              <a:gd name="T98" fmla="*/ 897 w 1017"/>
              <a:gd name="T99" fmla="*/ 573 h 1017"/>
              <a:gd name="T100" fmla="*/ 805 w 1017"/>
              <a:gd name="T101" fmla="*/ 719 h 1017"/>
              <a:gd name="T102" fmla="*/ 675 w 1017"/>
              <a:gd name="T103" fmla="*/ 846 h 1017"/>
              <a:gd name="T104" fmla="*/ 508 w 1017"/>
              <a:gd name="T105" fmla="*/ 950 h 1017"/>
              <a:gd name="T106" fmla="*/ 677 w 1017"/>
              <a:gd name="T107" fmla="*/ 136 h 1017"/>
              <a:gd name="T108" fmla="*/ 669 w 1017"/>
              <a:gd name="T109" fmla="*/ 172 h 1017"/>
              <a:gd name="T110" fmla="*/ 699 w 1017"/>
              <a:gd name="T111" fmla="*/ 191 h 1017"/>
              <a:gd name="T112" fmla="*/ 780 w 1017"/>
              <a:gd name="T113" fmla="*/ 220 h 1017"/>
              <a:gd name="T114" fmla="*/ 824 w 1017"/>
              <a:gd name="T115" fmla="*/ 292 h 1017"/>
              <a:gd name="T116" fmla="*/ 835 w 1017"/>
              <a:gd name="T117" fmla="*/ 340 h 1017"/>
              <a:gd name="T118" fmla="*/ 870 w 1017"/>
              <a:gd name="T119" fmla="*/ 348 h 1017"/>
              <a:gd name="T120" fmla="*/ 890 w 1017"/>
              <a:gd name="T121" fmla="*/ 317 h 1017"/>
              <a:gd name="T122" fmla="*/ 846 w 1017"/>
              <a:gd name="T123" fmla="*/ 196 h 1017"/>
              <a:gd name="T124" fmla="*/ 738 w 1017"/>
              <a:gd name="T125" fmla="*/ 13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7" h="1017">
                <a:moveTo>
                  <a:pt x="699" y="0"/>
                </a:moveTo>
                <a:lnTo>
                  <a:pt x="699" y="0"/>
                </a:lnTo>
                <a:lnTo>
                  <a:pt x="684" y="0"/>
                </a:lnTo>
                <a:lnTo>
                  <a:pt x="669" y="1"/>
                </a:lnTo>
                <a:lnTo>
                  <a:pt x="669" y="1"/>
                </a:lnTo>
                <a:lnTo>
                  <a:pt x="658" y="2"/>
                </a:lnTo>
                <a:lnTo>
                  <a:pt x="658" y="2"/>
                </a:lnTo>
                <a:lnTo>
                  <a:pt x="641" y="5"/>
                </a:lnTo>
                <a:lnTo>
                  <a:pt x="641" y="5"/>
                </a:lnTo>
                <a:lnTo>
                  <a:pt x="628" y="7"/>
                </a:lnTo>
                <a:lnTo>
                  <a:pt x="628" y="7"/>
                </a:lnTo>
                <a:lnTo>
                  <a:pt x="613" y="12"/>
                </a:lnTo>
                <a:lnTo>
                  <a:pt x="613" y="12"/>
                </a:lnTo>
                <a:lnTo>
                  <a:pt x="600" y="16"/>
                </a:lnTo>
                <a:lnTo>
                  <a:pt x="600" y="16"/>
                </a:lnTo>
                <a:lnTo>
                  <a:pt x="588" y="20"/>
                </a:lnTo>
                <a:lnTo>
                  <a:pt x="588" y="20"/>
                </a:lnTo>
                <a:lnTo>
                  <a:pt x="573" y="27"/>
                </a:lnTo>
                <a:lnTo>
                  <a:pt x="558" y="33"/>
                </a:lnTo>
                <a:lnTo>
                  <a:pt x="558" y="33"/>
                </a:lnTo>
                <a:lnTo>
                  <a:pt x="551" y="36"/>
                </a:lnTo>
                <a:lnTo>
                  <a:pt x="551" y="36"/>
                </a:lnTo>
                <a:lnTo>
                  <a:pt x="535" y="45"/>
                </a:lnTo>
                <a:lnTo>
                  <a:pt x="535" y="45"/>
                </a:lnTo>
                <a:lnTo>
                  <a:pt x="528" y="50"/>
                </a:lnTo>
                <a:lnTo>
                  <a:pt x="528" y="50"/>
                </a:lnTo>
                <a:lnTo>
                  <a:pt x="513" y="61"/>
                </a:lnTo>
                <a:lnTo>
                  <a:pt x="513" y="61"/>
                </a:lnTo>
                <a:lnTo>
                  <a:pt x="508" y="63"/>
                </a:lnTo>
                <a:lnTo>
                  <a:pt x="508" y="63"/>
                </a:lnTo>
                <a:lnTo>
                  <a:pt x="487" y="49"/>
                </a:lnTo>
                <a:lnTo>
                  <a:pt x="465" y="36"/>
                </a:lnTo>
                <a:lnTo>
                  <a:pt x="442" y="26"/>
                </a:lnTo>
                <a:lnTo>
                  <a:pt x="418" y="16"/>
                </a:lnTo>
                <a:lnTo>
                  <a:pt x="393" y="10"/>
                </a:lnTo>
                <a:lnTo>
                  <a:pt x="369" y="4"/>
                </a:lnTo>
                <a:lnTo>
                  <a:pt x="343" y="1"/>
                </a:lnTo>
                <a:lnTo>
                  <a:pt x="317" y="0"/>
                </a:lnTo>
                <a:lnTo>
                  <a:pt x="317" y="0"/>
                </a:lnTo>
                <a:lnTo>
                  <a:pt x="301" y="0"/>
                </a:lnTo>
                <a:lnTo>
                  <a:pt x="285" y="1"/>
                </a:lnTo>
                <a:lnTo>
                  <a:pt x="269" y="3"/>
                </a:lnTo>
                <a:lnTo>
                  <a:pt x="253" y="6"/>
                </a:lnTo>
                <a:lnTo>
                  <a:pt x="238" y="10"/>
                </a:lnTo>
                <a:lnTo>
                  <a:pt x="223" y="14"/>
                </a:lnTo>
                <a:lnTo>
                  <a:pt x="208" y="19"/>
                </a:lnTo>
                <a:lnTo>
                  <a:pt x="194" y="25"/>
                </a:lnTo>
                <a:lnTo>
                  <a:pt x="180" y="31"/>
                </a:lnTo>
                <a:lnTo>
                  <a:pt x="166" y="39"/>
                </a:lnTo>
                <a:lnTo>
                  <a:pt x="152" y="46"/>
                </a:lnTo>
                <a:lnTo>
                  <a:pt x="139" y="55"/>
                </a:lnTo>
                <a:lnTo>
                  <a:pt x="127" y="63"/>
                </a:lnTo>
                <a:lnTo>
                  <a:pt x="116" y="73"/>
                </a:lnTo>
                <a:lnTo>
                  <a:pt x="104" y="82"/>
                </a:lnTo>
                <a:lnTo>
                  <a:pt x="93" y="93"/>
                </a:lnTo>
                <a:lnTo>
                  <a:pt x="82" y="104"/>
                </a:lnTo>
                <a:lnTo>
                  <a:pt x="72" y="116"/>
                </a:lnTo>
                <a:lnTo>
                  <a:pt x="63" y="128"/>
                </a:lnTo>
                <a:lnTo>
                  <a:pt x="53" y="140"/>
                </a:lnTo>
                <a:lnTo>
                  <a:pt x="46" y="153"/>
                </a:lnTo>
                <a:lnTo>
                  <a:pt x="37" y="166"/>
                </a:lnTo>
                <a:lnTo>
                  <a:pt x="31" y="180"/>
                </a:lnTo>
                <a:lnTo>
                  <a:pt x="24" y="194"/>
                </a:lnTo>
                <a:lnTo>
                  <a:pt x="19" y="208"/>
                </a:lnTo>
                <a:lnTo>
                  <a:pt x="14" y="223"/>
                </a:lnTo>
                <a:lnTo>
                  <a:pt x="9" y="238"/>
                </a:lnTo>
                <a:lnTo>
                  <a:pt x="6" y="254"/>
                </a:lnTo>
                <a:lnTo>
                  <a:pt x="3" y="269"/>
                </a:lnTo>
                <a:lnTo>
                  <a:pt x="1" y="285"/>
                </a:lnTo>
                <a:lnTo>
                  <a:pt x="0" y="301"/>
                </a:lnTo>
                <a:lnTo>
                  <a:pt x="0" y="317"/>
                </a:lnTo>
                <a:lnTo>
                  <a:pt x="0" y="317"/>
                </a:lnTo>
                <a:lnTo>
                  <a:pt x="0" y="344"/>
                </a:lnTo>
                <a:lnTo>
                  <a:pt x="2" y="371"/>
                </a:lnTo>
                <a:lnTo>
                  <a:pt x="4" y="398"/>
                </a:lnTo>
                <a:lnTo>
                  <a:pt x="8" y="425"/>
                </a:lnTo>
                <a:lnTo>
                  <a:pt x="13" y="451"/>
                </a:lnTo>
                <a:lnTo>
                  <a:pt x="18" y="476"/>
                </a:lnTo>
                <a:lnTo>
                  <a:pt x="25" y="502"/>
                </a:lnTo>
                <a:lnTo>
                  <a:pt x="33" y="527"/>
                </a:lnTo>
                <a:lnTo>
                  <a:pt x="41" y="552"/>
                </a:lnTo>
                <a:lnTo>
                  <a:pt x="51" y="577"/>
                </a:lnTo>
                <a:lnTo>
                  <a:pt x="62" y="602"/>
                </a:lnTo>
                <a:lnTo>
                  <a:pt x="74" y="625"/>
                </a:lnTo>
                <a:lnTo>
                  <a:pt x="87" y="649"/>
                </a:lnTo>
                <a:lnTo>
                  <a:pt x="100" y="673"/>
                </a:lnTo>
                <a:lnTo>
                  <a:pt x="116" y="696"/>
                </a:lnTo>
                <a:lnTo>
                  <a:pt x="131" y="719"/>
                </a:lnTo>
                <a:lnTo>
                  <a:pt x="147" y="740"/>
                </a:lnTo>
                <a:lnTo>
                  <a:pt x="164" y="763"/>
                </a:lnTo>
                <a:lnTo>
                  <a:pt x="182" y="784"/>
                </a:lnTo>
                <a:lnTo>
                  <a:pt x="201" y="805"/>
                </a:lnTo>
                <a:lnTo>
                  <a:pt x="222" y="825"/>
                </a:lnTo>
                <a:lnTo>
                  <a:pt x="242" y="845"/>
                </a:lnTo>
                <a:lnTo>
                  <a:pt x="264" y="865"/>
                </a:lnTo>
                <a:lnTo>
                  <a:pt x="286" y="883"/>
                </a:lnTo>
                <a:lnTo>
                  <a:pt x="310" y="902"/>
                </a:lnTo>
                <a:lnTo>
                  <a:pt x="333" y="919"/>
                </a:lnTo>
                <a:lnTo>
                  <a:pt x="358" y="937"/>
                </a:lnTo>
                <a:lnTo>
                  <a:pt x="384" y="954"/>
                </a:lnTo>
                <a:lnTo>
                  <a:pt x="411" y="970"/>
                </a:lnTo>
                <a:lnTo>
                  <a:pt x="437" y="985"/>
                </a:lnTo>
                <a:lnTo>
                  <a:pt x="465" y="1000"/>
                </a:lnTo>
                <a:lnTo>
                  <a:pt x="494" y="1014"/>
                </a:lnTo>
                <a:lnTo>
                  <a:pt x="494" y="1014"/>
                </a:lnTo>
                <a:lnTo>
                  <a:pt x="501" y="1017"/>
                </a:lnTo>
                <a:lnTo>
                  <a:pt x="508" y="1017"/>
                </a:lnTo>
                <a:lnTo>
                  <a:pt x="508" y="1017"/>
                </a:lnTo>
                <a:lnTo>
                  <a:pt x="515" y="1017"/>
                </a:lnTo>
                <a:lnTo>
                  <a:pt x="522" y="1014"/>
                </a:lnTo>
                <a:lnTo>
                  <a:pt x="522" y="1014"/>
                </a:lnTo>
                <a:lnTo>
                  <a:pt x="550" y="1000"/>
                </a:lnTo>
                <a:lnTo>
                  <a:pt x="578" y="985"/>
                </a:lnTo>
                <a:lnTo>
                  <a:pt x="606" y="970"/>
                </a:lnTo>
                <a:lnTo>
                  <a:pt x="632" y="954"/>
                </a:lnTo>
                <a:lnTo>
                  <a:pt x="657" y="937"/>
                </a:lnTo>
                <a:lnTo>
                  <a:pt x="683" y="919"/>
                </a:lnTo>
                <a:lnTo>
                  <a:pt x="707" y="902"/>
                </a:lnTo>
                <a:lnTo>
                  <a:pt x="730" y="883"/>
                </a:lnTo>
                <a:lnTo>
                  <a:pt x="753" y="865"/>
                </a:lnTo>
                <a:lnTo>
                  <a:pt x="774" y="845"/>
                </a:lnTo>
                <a:lnTo>
                  <a:pt x="795" y="825"/>
                </a:lnTo>
                <a:lnTo>
                  <a:pt x="815" y="805"/>
                </a:lnTo>
                <a:lnTo>
                  <a:pt x="833" y="784"/>
                </a:lnTo>
                <a:lnTo>
                  <a:pt x="852" y="763"/>
                </a:lnTo>
                <a:lnTo>
                  <a:pt x="869" y="740"/>
                </a:lnTo>
                <a:lnTo>
                  <a:pt x="886" y="719"/>
                </a:lnTo>
                <a:lnTo>
                  <a:pt x="901" y="696"/>
                </a:lnTo>
                <a:lnTo>
                  <a:pt x="916" y="673"/>
                </a:lnTo>
                <a:lnTo>
                  <a:pt x="929" y="649"/>
                </a:lnTo>
                <a:lnTo>
                  <a:pt x="942" y="625"/>
                </a:lnTo>
                <a:lnTo>
                  <a:pt x="953" y="602"/>
                </a:lnTo>
                <a:lnTo>
                  <a:pt x="964" y="577"/>
                </a:lnTo>
                <a:lnTo>
                  <a:pt x="974" y="552"/>
                </a:lnTo>
                <a:lnTo>
                  <a:pt x="984" y="527"/>
                </a:lnTo>
                <a:lnTo>
                  <a:pt x="991" y="502"/>
                </a:lnTo>
                <a:lnTo>
                  <a:pt x="997" y="476"/>
                </a:lnTo>
                <a:lnTo>
                  <a:pt x="1004" y="451"/>
                </a:lnTo>
                <a:lnTo>
                  <a:pt x="1008" y="425"/>
                </a:lnTo>
                <a:lnTo>
                  <a:pt x="1013" y="398"/>
                </a:lnTo>
                <a:lnTo>
                  <a:pt x="1015" y="371"/>
                </a:lnTo>
                <a:lnTo>
                  <a:pt x="1017" y="344"/>
                </a:lnTo>
                <a:lnTo>
                  <a:pt x="1017" y="317"/>
                </a:lnTo>
                <a:lnTo>
                  <a:pt x="1017" y="317"/>
                </a:lnTo>
                <a:lnTo>
                  <a:pt x="1017" y="301"/>
                </a:lnTo>
                <a:lnTo>
                  <a:pt x="1016" y="285"/>
                </a:lnTo>
                <a:lnTo>
                  <a:pt x="1014" y="269"/>
                </a:lnTo>
                <a:lnTo>
                  <a:pt x="1010" y="254"/>
                </a:lnTo>
                <a:lnTo>
                  <a:pt x="1007" y="238"/>
                </a:lnTo>
                <a:lnTo>
                  <a:pt x="1003" y="223"/>
                </a:lnTo>
                <a:lnTo>
                  <a:pt x="997" y="208"/>
                </a:lnTo>
                <a:lnTo>
                  <a:pt x="992" y="194"/>
                </a:lnTo>
                <a:lnTo>
                  <a:pt x="986" y="180"/>
                </a:lnTo>
                <a:lnTo>
                  <a:pt x="978" y="166"/>
                </a:lnTo>
                <a:lnTo>
                  <a:pt x="971" y="153"/>
                </a:lnTo>
                <a:lnTo>
                  <a:pt x="962" y="140"/>
                </a:lnTo>
                <a:lnTo>
                  <a:pt x="953" y="128"/>
                </a:lnTo>
                <a:lnTo>
                  <a:pt x="944" y="116"/>
                </a:lnTo>
                <a:lnTo>
                  <a:pt x="934" y="104"/>
                </a:lnTo>
                <a:lnTo>
                  <a:pt x="923" y="93"/>
                </a:lnTo>
                <a:lnTo>
                  <a:pt x="913" y="82"/>
                </a:lnTo>
                <a:lnTo>
                  <a:pt x="901" y="73"/>
                </a:lnTo>
                <a:lnTo>
                  <a:pt x="889" y="63"/>
                </a:lnTo>
                <a:lnTo>
                  <a:pt x="876" y="55"/>
                </a:lnTo>
                <a:lnTo>
                  <a:pt x="863" y="46"/>
                </a:lnTo>
                <a:lnTo>
                  <a:pt x="850" y="39"/>
                </a:lnTo>
                <a:lnTo>
                  <a:pt x="837" y="31"/>
                </a:lnTo>
                <a:lnTo>
                  <a:pt x="823" y="25"/>
                </a:lnTo>
                <a:lnTo>
                  <a:pt x="809" y="19"/>
                </a:lnTo>
                <a:lnTo>
                  <a:pt x="794" y="14"/>
                </a:lnTo>
                <a:lnTo>
                  <a:pt x="779" y="10"/>
                </a:lnTo>
                <a:lnTo>
                  <a:pt x="763" y="6"/>
                </a:lnTo>
                <a:lnTo>
                  <a:pt x="747" y="3"/>
                </a:lnTo>
                <a:lnTo>
                  <a:pt x="731" y="1"/>
                </a:lnTo>
                <a:lnTo>
                  <a:pt x="715" y="0"/>
                </a:lnTo>
                <a:lnTo>
                  <a:pt x="699" y="0"/>
                </a:lnTo>
                <a:lnTo>
                  <a:pt x="699" y="0"/>
                </a:lnTo>
                <a:close/>
                <a:moveTo>
                  <a:pt x="508" y="950"/>
                </a:moveTo>
                <a:lnTo>
                  <a:pt x="508" y="950"/>
                </a:lnTo>
                <a:lnTo>
                  <a:pt x="482" y="937"/>
                </a:lnTo>
                <a:lnTo>
                  <a:pt x="457" y="924"/>
                </a:lnTo>
                <a:lnTo>
                  <a:pt x="433" y="909"/>
                </a:lnTo>
                <a:lnTo>
                  <a:pt x="408" y="894"/>
                </a:lnTo>
                <a:lnTo>
                  <a:pt x="386" y="879"/>
                </a:lnTo>
                <a:lnTo>
                  <a:pt x="363" y="863"/>
                </a:lnTo>
                <a:lnTo>
                  <a:pt x="342" y="846"/>
                </a:lnTo>
                <a:lnTo>
                  <a:pt x="320" y="829"/>
                </a:lnTo>
                <a:lnTo>
                  <a:pt x="300" y="812"/>
                </a:lnTo>
                <a:lnTo>
                  <a:pt x="281" y="794"/>
                </a:lnTo>
                <a:lnTo>
                  <a:pt x="263" y="776"/>
                </a:lnTo>
                <a:lnTo>
                  <a:pt x="244" y="757"/>
                </a:lnTo>
                <a:lnTo>
                  <a:pt x="227" y="738"/>
                </a:lnTo>
                <a:lnTo>
                  <a:pt x="211" y="719"/>
                </a:lnTo>
                <a:lnTo>
                  <a:pt x="196" y="699"/>
                </a:lnTo>
                <a:lnTo>
                  <a:pt x="181" y="679"/>
                </a:lnTo>
                <a:lnTo>
                  <a:pt x="167" y="659"/>
                </a:lnTo>
                <a:lnTo>
                  <a:pt x="154" y="637"/>
                </a:lnTo>
                <a:lnTo>
                  <a:pt x="141" y="617"/>
                </a:lnTo>
                <a:lnTo>
                  <a:pt x="131" y="595"/>
                </a:lnTo>
                <a:lnTo>
                  <a:pt x="120" y="573"/>
                </a:lnTo>
                <a:lnTo>
                  <a:pt x="110" y="551"/>
                </a:lnTo>
                <a:lnTo>
                  <a:pt x="102" y="529"/>
                </a:lnTo>
                <a:lnTo>
                  <a:pt x="93" y="506"/>
                </a:lnTo>
                <a:lnTo>
                  <a:pt x="87" y="484"/>
                </a:lnTo>
                <a:lnTo>
                  <a:pt x="80" y="460"/>
                </a:lnTo>
                <a:lnTo>
                  <a:pt x="75" y="437"/>
                </a:lnTo>
                <a:lnTo>
                  <a:pt x="70" y="413"/>
                </a:lnTo>
                <a:lnTo>
                  <a:pt x="67" y="389"/>
                </a:lnTo>
                <a:lnTo>
                  <a:pt x="65" y="366"/>
                </a:lnTo>
                <a:lnTo>
                  <a:pt x="63" y="342"/>
                </a:lnTo>
                <a:lnTo>
                  <a:pt x="63" y="317"/>
                </a:lnTo>
                <a:lnTo>
                  <a:pt x="63" y="317"/>
                </a:lnTo>
                <a:lnTo>
                  <a:pt x="63" y="305"/>
                </a:lnTo>
                <a:lnTo>
                  <a:pt x="64" y="292"/>
                </a:lnTo>
                <a:lnTo>
                  <a:pt x="66" y="279"/>
                </a:lnTo>
                <a:lnTo>
                  <a:pt x="68" y="267"/>
                </a:lnTo>
                <a:lnTo>
                  <a:pt x="75" y="242"/>
                </a:lnTo>
                <a:lnTo>
                  <a:pt x="83" y="219"/>
                </a:lnTo>
                <a:lnTo>
                  <a:pt x="94" y="196"/>
                </a:lnTo>
                <a:lnTo>
                  <a:pt x="106" y="176"/>
                </a:lnTo>
                <a:lnTo>
                  <a:pt x="121" y="157"/>
                </a:lnTo>
                <a:lnTo>
                  <a:pt x="137" y="138"/>
                </a:lnTo>
                <a:lnTo>
                  <a:pt x="155" y="121"/>
                </a:lnTo>
                <a:lnTo>
                  <a:pt x="176" y="107"/>
                </a:lnTo>
                <a:lnTo>
                  <a:pt x="196" y="94"/>
                </a:lnTo>
                <a:lnTo>
                  <a:pt x="219" y="84"/>
                </a:lnTo>
                <a:lnTo>
                  <a:pt x="242" y="75"/>
                </a:lnTo>
                <a:lnTo>
                  <a:pt x="266" y="69"/>
                </a:lnTo>
                <a:lnTo>
                  <a:pt x="279" y="66"/>
                </a:lnTo>
                <a:lnTo>
                  <a:pt x="291" y="64"/>
                </a:lnTo>
                <a:lnTo>
                  <a:pt x="304" y="63"/>
                </a:lnTo>
                <a:lnTo>
                  <a:pt x="317" y="63"/>
                </a:lnTo>
                <a:lnTo>
                  <a:pt x="317" y="63"/>
                </a:lnTo>
                <a:lnTo>
                  <a:pt x="337" y="64"/>
                </a:lnTo>
                <a:lnTo>
                  <a:pt x="356" y="66"/>
                </a:lnTo>
                <a:lnTo>
                  <a:pt x="374" y="70"/>
                </a:lnTo>
                <a:lnTo>
                  <a:pt x="392" y="75"/>
                </a:lnTo>
                <a:lnTo>
                  <a:pt x="411" y="81"/>
                </a:lnTo>
                <a:lnTo>
                  <a:pt x="428" y="89"/>
                </a:lnTo>
                <a:lnTo>
                  <a:pt x="444" y="98"/>
                </a:lnTo>
                <a:lnTo>
                  <a:pt x="460" y="108"/>
                </a:lnTo>
                <a:lnTo>
                  <a:pt x="460" y="108"/>
                </a:lnTo>
                <a:lnTo>
                  <a:pt x="443" y="130"/>
                </a:lnTo>
                <a:lnTo>
                  <a:pt x="427" y="153"/>
                </a:lnTo>
                <a:lnTo>
                  <a:pt x="414" y="178"/>
                </a:lnTo>
                <a:lnTo>
                  <a:pt x="402" y="204"/>
                </a:lnTo>
                <a:lnTo>
                  <a:pt x="398" y="218"/>
                </a:lnTo>
                <a:lnTo>
                  <a:pt x="393" y="231"/>
                </a:lnTo>
                <a:lnTo>
                  <a:pt x="389" y="245"/>
                </a:lnTo>
                <a:lnTo>
                  <a:pt x="386" y="258"/>
                </a:lnTo>
                <a:lnTo>
                  <a:pt x="384" y="273"/>
                </a:lnTo>
                <a:lnTo>
                  <a:pt x="383" y="288"/>
                </a:lnTo>
                <a:lnTo>
                  <a:pt x="382" y="302"/>
                </a:lnTo>
                <a:lnTo>
                  <a:pt x="381" y="317"/>
                </a:lnTo>
                <a:lnTo>
                  <a:pt x="381" y="317"/>
                </a:lnTo>
                <a:lnTo>
                  <a:pt x="382" y="324"/>
                </a:lnTo>
                <a:lnTo>
                  <a:pt x="384" y="330"/>
                </a:lnTo>
                <a:lnTo>
                  <a:pt x="386" y="336"/>
                </a:lnTo>
                <a:lnTo>
                  <a:pt x="390" y="340"/>
                </a:lnTo>
                <a:lnTo>
                  <a:pt x="394" y="344"/>
                </a:lnTo>
                <a:lnTo>
                  <a:pt x="400" y="348"/>
                </a:lnTo>
                <a:lnTo>
                  <a:pt x="406" y="349"/>
                </a:lnTo>
                <a:lnTo>
                  <a:pt x="413" y="350"/>
                </a:lnTo>
                <a:lnTo>
                  <a:pt x="413" y="350"/>
                </a:lnTo>
                <a:lnTo>
                  <a:pt x="419" y="349"/>
                </a:lnTo>
                <a:lnTo>
                  <a:pt x="425" y="348"/>
                </a:lnTo>
                <a:lnTo>
                  <a:pt x="431" y="344"/>
                </a:lnTo>
                <a:lnTo>
                  <a:pt x="435" y="340"/>
                </a:lnTo>
                <a:lnTo>
                  <a:pt x="440" y="336"/>
                </a:lnTo>
                <a:lnTo>
                  <a:pt x="442" y="330"/>
                </a:lnTo>
                <a:lnTo>
                  <a:pt x="444" y="324"/>
                </a:lnTo>
                <a:lnTo>
                  <a:pt x="445" y="317"/>
                </a:lnTo>
                <a:lnTo>
                  <a:pt x="445" y="317"/>
                </a:lnTo>
                <a:lnTo>
                  <a:pt x="445" y="304"/>
                </a:lnTo>
                <a:lnTo>
                  <a:pt x="446" y="290"/>
                </a:lnTo>
                <a:lnTo>
                  <a:pt x="448" y="276"/>
                </a:lnTo>
                <a:lnTo>
                  <a:pt x="450" y="263"/>
                </a:lnTo>
                <a:lnTo>
                  <a:pt x="453" y="250"/>
                </a:lnTo>
                <a:lnTo>
                  <a:pt x="458" y="237"/>
                </a:lnTo>
                <a:lnTo>
                  <a:pt x="462" y="224"/>
                </a:lnTo>
                <a:lnTo>
                  <a:pt x="467" y="211"/>
                </a:lnTo>
                <a:lnTo>
                  <a:pt x="474" y="199"/>
                </a:lnTo>
                <a:lnTo>
                  <a:pt x="480" y="189"/>
                </a:lnTo>
                <a:lnTo>
                  <a:pt x="487" y="177"/>
                </a:lnTo>
                <a:lnTo>
                  <a:pt x="495" y="166"/>
                </a:lnTo>
                <a:lnTo>
                  <a:pt x="503" y="155"/>
                </a:lnTo>
                <a:lnTo>
                  <a:pt x="511" y="146"/>
                </a:lnTo>
                <a:lnTo>
                  <a:pt x="521" y="136"/>
                </a:lnTo>
                <a:lnTo>
                  <a:pt x="531" y="128"/>
                </a:lnTo>
                <a:lnTo>
                  <a:pt x="531" y="128"/>
                </a:lnTo>
                <a:lnTo>
                  <a:pt x="546" y="115"/>
                </a:lnTo>
                <a:lnTo>
                  <a:pt x="546" y="115"/>
                </a:lnTo>
                <a:lnTo>
                  <a:pt x="549" y="113"/>
                </a:lnTo>
                <a:lnTo>
                  <a:pt x="549" y="113"/>
                </a:lnTo>
                <a:lnTo>
                  <a:pt x="565" y="102"/>
                </a:lnTo>
                <a:lnTo>
                  <a:pt x="565" y="102"/>
                </a:lnTo>
                <a:lnTo>
                  <a:pt x="569" y="100"/>
                </a:lnTo>
                <a:lnTo>
                  <a:pt x="569" y="100"/>
                </a:lnTo>
                <a:lnTo>
                  <a:pt x="584" y="91"/>
                </a:lnTo>
                <a:lnTo>
                  <a:pt x="584" y="91"/>
                </a:lnTo>
                <a:lnTo>
                  <a:pt x="591" y="88"/>
                </a:lnTo>
                <a:lnTo>
                  <a:pt x="591" y="88"/>
                </a:lnTo>
                <a:lnTo>
                  <a:pt x="606" y="81"/>
                </a:lnTo>
                <a:lnTo>
                  <a:pt x="606" y="81"/>
                </a:lnTo>
                <a:lnTo>
                  <a:pt x="613" y="78"/>
                </a:lnTo>
                <a:lnTo>
                  <a:pt x="613" y="78"/>
                </a:lnTo>
                <a:lnTo>
                  <a:pt x="628" y="74"/>
                </a:lnTo>
                <a:lnTo>
                  <a:pt x="628" y="74"/>
                </a:lnTo>
                <a:lnTo>
                  <a:pt x="637" y="72"/>
                </a:lnTo>
                <a:lnTo>
                  <a:pt x="637" y="72"/>
                </a:lnTo>
                <a:lnTo>
                  <a:pt x="651" y="69"/>
                </a:lnTo>
                <a:lnTo>
                  <a:pt x="651" y="69"/>
                </a:lnTo>
                <a:lnTo>
                  <a:pt x="664" y="66"/>
                </a:lnTo>
                <a:lnTo>
                  <a:pt x="664" y="66"/>
                </a:lnTo>
                <a:lnTo>
                  <a:pt x="675" y="64"/>
                </a:lnTo>
                <a:lnTo>
                  <a:pt x="675" y="64"/>
                </a:lnTo>
                <a:lnTo>
                  <a:pt x="699" y="63"/>
                </a:lnTo>
                <a:lnTo>
                  <a:pt x="699" y="63"/>
                </a:lnTo>
                <a:lnTo>
                  <a:pt x="712" y="63"/>
                </a:lnTo>
                <a:lnTo>
                  <a:pt x="725" y="64"/>
                </a:lnTo>
                <a:lnTo>
                  <a:pt x="738" y="66"/>
                </a:lnTo>
                <a:lnTo>
                  <a:pt x="750" y="69"/>
                </a:lnTo>
                <a:lnTo>
                  <a:pt x="774" y="75"/>
                </a:lnTo>
                <a:lnTo>
                  <a:pt x="798" y="84"/>
                </a:lnTo>
                <a:lnTo>
                  <a:pt x="820" y="94"/>
                </a:lnTo>
                <a:lnTo>
                  <a:pt x="841" y="107"/>
                </a:lnTo>
                <a:lnTo>
                  <a:pt x="860" y="121"/>
                </a:lnTo>
                <a:lnTo>
                  <a:pt x="878" y="138"/>
                </a:lnTo>
                <a:lnTo>
                  <a:pt x="896" y="157"/>
                </a:lnTo>
                <a:lnTo>
                  <a:pt x="910" y="176"/>
                </a:lnTo>
                <a:lnTo>
                  <a:pt x="922" y="196"/>
                </a:lnTo>
                <a:lnTo>
                  <a:pt x="933" y="219"/>
                </a:lnTo>
                <a:lnTo>
                  <a:pt x="942" y="242"/>
                </a:lnTo>
                <a:lnTo>
                  <a:pt x="948" y="267"/>
                </a:lnTo>
                <a:lnTo>
                  <a:pt x="950" y="279"/>
                </a:lnTo>
                <a:lnTo>
                  <a:pt x="952" y="292"/>
                </a:lnTo>
                <a:lnTo>
                  <a:pt x="953" y="305"/>
                </a:lnTo>
                <a:lnTo>
                  <a:pt x="953" y="317"/>
                </a:lnTo>
                <a:lnTo>
                  <a:pt x="953" y="317"/>
                </a:lnTo>
                <a:lnTo>
                  <a:pt x="952" y="342"/>
                </a:lnTo>
                <a:lnTo>
                  <a:pt x="951" y="366"/>
                </a:lnTo>
                <a:lnTo>
                  <a:pt x="949" y="389"/>
                </a:lnTo>
                <a:lnTo>
                  <a:pt x="946" y="413"/>
                </a:lnTo>
                <a:lnTo>
                  <a:pt x="942" y="437"/>
                </a:lnTo>
                <a:lnTo>
                  <a:pt x="936" y="460"/>
                </a:lnTo>
                <a:lnTo>
                  <a:pt x="930" y="484"/>
                </a:lnTo>
                <a:lnTo>
                  <a:pt x="923" y="506"/>
                </a:lnTo>
                <a:lnTo>
                  <a:pt x="915" y="529"/>
                </a:lnTo>
                <a:lnTo>
                  <a:pt x="906" y="551"/>
                </a:lnTo>
                <a:lnTo>
                  <a:pt x="897" y="573"/>
                </a:lnTo>
                <a:lnTo>
                  <a:pt x="886" y="595"/>
                </a:lnTo>
                <a:lnTo>
                  <a:pt x="875" y="617"/>
                </a:lnTo>
                <a:lnTo>
                  <a:pt x="862" y="637"/>
                </a:lnTo>
                <a:lnTo>
                  <a:pt x="849" y="659"/>
                </a:lnTo>
                <a:lnTo>
                  <a:pt x="835" y="679"/>
                </a:lnTo>
                <a:lnTo>
                  <a:pt x="820" y="699"/>
                </a:lnTo>
                <a:lnTo>
                  <a:pt x="805" y="719"/>
                </a:lnTo>
                <a:lnTo>
                  <a:pt x="788" y="738"/>
                </a:lnTo>
                <a:lnTo>
                  <a:pt x="771" y="757"/>
                </a:lnTo>
                <a:lnTo>
                  <a:pt x="754" y="776"/>
                </a:lnTo>
                <a:lnTo>
                  <a:pt x="735" y="794"/>
                </a:lnTo>
                <a:lnTo>
                  <a:pt x="715" y="812"/>
                </a:lnTo>
                <a:lnTo>
                  <a:pt x="695" y="829"/>
                </a:lnTo>
                <a:lnTo>
                  <a:pt x="675" y="846"/>
                </a:lnTo>
                <a:lnTo>
                  <a:pt x="653" y="863"/>
                </a:lnTo>
                <a:lnTo>
                  <a:pt x="631" y="879"/>
                </a:lnTo>
                <a:lnTo>
                  <a:pt x="607" y="894"/>
                </a:lnTo>
                <a:lnTo>
                  <a:pt x="583" y="909"/>
                </a:lnTo>
                <a:lnTo>
                  <a:pt x="559" y="924"/>
                </a:lnTo>
                <a:lnTo>
                  <a:pt x="534" y="937"/>
                </a:lnTo>
                <a:lnTo>
                  <a:pt x="508" y="950"/>
                </a:lnTo>
                <a:lnTo>
                  <a:pt x="508" y="950"/>
                </a:lnTo>
                <a:close/>
                <a:moveTo>
                  <a:pt x="699" y="126"/>
                </a:moveTo>
                <a:lnTo>
                  <a:pt x="699" y="126"/>
                </a:lnTo>
                <a:lnTo>
                  <a:pt x="693" y="128"/>
                </a:lnTo>
                <a:lnTo>
                  <a:pt x="686" y="130"/>
                </a:lnTo>
                <a:lnTo>
                  <a:pt x="681" y="132"/>
                </a:lnTo>
                <a:lnTo>
                  <a:pt x="677" y="136"/>
                </a:lnTo>
                <a:lnTo>
                  <a:pt x="672" y="140"/>
                </a:lnTo>
                <a:lnTo>
                  <a:pt x="669" y="147"/>
                </a:lnTo>
                <a:lnTo>
                  <a:pt x="668" y="152"/>
                </a:lnTo>
                <a:lnTo>
                  <a:pt x="667" y="159"/>
                </a:lnTo>
                <a:lnTo>
                  <a:pt x="667" y="159"/>
                </a:lnTo>
                <a:lnTo>
                  <a:pt x="668" y="165"/>
                </a:lnTo>
                <a:lnTo>
                  <a:pt x="669" y="172"/>
                </a:lnTo>
                <a:lnTo>
                  <a:pt x="672" y="177"/>
                </a:lnTo>
                <a:lnTo>
                  <a:pt x="677" y="181"/>
                </a:lnTo>
                <a:lnTo>
                  <a:pt x="681" y="185"/>
                </a:lnTo>
                <a:lnTo>
                  <a:pt x="686" y="188"/>
                </a:lnTo>
                <a:lnTo>
                  <a:pt x="693" y="190"/>
                </a:lnTo>
                <a:lnTo>
                  <a:pt x="699" y="191"/>
                </a:lnTo>
                <a:lnTo>
                  <a:pt x="699" y="191"/>
                </a:lnTo>
                <a:lnTo>
                  <a:pt x="712" y="191"/>
                </a:lnTo>
                <a:lnTo>
                  <a:pt x="725" y="193"/>
                </a:lnTo>
                <a:lnTo>
                  <a:pt x="737" y="196"/>
                </a:lnTo>
                <a:lnTo>
                  <a:pt x="749" y="201"/>
                </a:lnTo>
                <a:lnTo>
                  <a:pt x="759" y="206"/>
                </a:lnTo>
                <a:lnTo>
                  <a:pt x="770" y="212"/>
                </a:lnTo>
                <a:lnTo>
                  <a:pt x="780" y="220"/>
                </a:lnTo>
                <a:lnTo>
                  <a:pt x="789" y="227"/>
                </a:lnTo>
                <a:lnTo>
                  <a:pt x="797" y="237"/>
                </a:lnTo>
                <a:lnTo>
                  <a:pt x="804" y="247"/>
                </a:lnTo>
                <a:lnTo>
                  <a:pt x="811" y="257"/>
                </a:lnTo>
                <a:lnTo>
                  <a:pt x="816" y="268"/>
                </a:lnTo>
                <a:lnTo>
                  <a:pt x="820" y="280"/>
                </a:lnTo>
                <a:lnTo>
                  <a:pt x="824" y="292"/>
                </a:lnTo>
                <a:lnTo>
                  <a:pt x="826" y="305"/>
                </a:lnTo>
                <a:lnTo>
                  <a:pt x="826" y="317"/>
                </a:lnTo>
                <a:lnTo>
                  <a:pt x="826" y="317"/>
                </a:lnTo>
                <a:lnTo>
                  <a:pt x="827" y="324"/>
                </a:lnTo>
                <a:lnTo>
                  <a:pt x="829" y="330"/>
                </a:lnTo>
                <a:lnTo>
                  <a:pt x="831" y="336"/>
                </a:lnTo>
                <a:lnTo>
                  <a:pt x="835" y="340"/>
                </a:lnTo>
                <a:lnTo>
                  <a:pt x="840" y="344"/>
                </a:lnTo>
                <a:lnTo>
                  <a:pt x="845" y="348"/>
                </a:lnTo>
                <a:lnTo>
                  <a:pt x="852" y="349"/>
                </a:lnTo>
                <a:lnTo>
                  <a:pt x="858" y="350"/>
                </a:lnTo>
                <a:lnTo>
                  <a:pt x="858" y="350"/>
                </a:lnTo>
                <a:lnTo>
                  <a:pt x="864" y="349"/>
                </a:lnTo>
                <a:lnTo>
                  <a:pt x="870" y="348"/>
                </a:lnTo>
                <a:lnTo>
                  <a:pt x="876" y="344"/>
                </a:lnTo>
                <a:lnTo>
                  <a:pt x="881" y="340"/>
                </a:lnTo>
                <a:lnTo>
                  <a:pt x="885" y="336"/>
                </a:lnTo>
                <a:lnTo>
                  <a:pt x="887" y="330"/>
                </a:lnTo>
                <a:lnTo>
                  <a:pt x="889" y="324"/>
                </a:lnTo>
                <a:lnTo>
                  <a:pt x="890" y="317"/>
                </a:lnTo>
                <a:lnTo>
                  <a:pt x="890" y="317"/>
                </a:lnTo>
                <a:lnTo>
                  <a:pt x="889" y="298"/>
                </a:lnTo>
                <a:lnTo>
                  <a:pt x="886" y="279"/>
                </a:lnTo>
                <a:lnTo>
                  <a:pt x="882" y="261"/>
                </a:lnTo>
                <a:lnTo>
                  <a:pt x="875" y="243"/>
                </a:lnTo>
                <a:lnTo>
                  <a:pt x="867" y="227"/>
                </a:lnTo>
                <a:lnTo>
                  <a:pt x="857" y="211"/>
                </a:lnTo>
                <a:lnTo>
                  <a:pt x="846" y="196"/>
                </a:lnTo>
                <a:lnTo>
                  <a:pt x="833" y="183"/>
                </a:lnTo>
                <a:lnTo>
                  <a:pt x="820" y="170"/>
                </a:lnTo>
                <a:lnTo>
                  <a:pt x="805" y="160"/>
                </a:lnTo>
                <a:lnTo>
                  <a:pt x="789" y="150"/>
                </a:lnTo>
                <a:lnTo>
                  <a:pt x="773" y="142"/>
                </a:lnTo>
                <a:lnTo>
                  <a:pt x="756" y="135"/>
                </a:lnTo>
                <a:lnTo>
                  <a:pt x="738" y="131"/>
                </a:lnTo>
                <a:lnTo>
                  <a:pt x="719" y="128"/>
                </a:lnTo>
                <a:lnTo>
                  <a:pt x="699" y="126"/>
                </a:lnTo>
                <a:lnTo>
                  <a:pt x="699" y="1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endParaRPr>
          </a:p>
        </p:txBody>
      </p:sp>
      <p:sp>
        <p:nvSpPr>
          <p:cNvPr id="9" name="Freeform 84">
            <a:extLst>
              <a:ext uri="{FF2B5EF4-FFF2-40B4-BE49-F238E27FC236}">
                <a16:creationId xmlns:a16="http://schemas.microsoft.com/office/drawing/2014/main" id="{25D14ABF-0C72-46AA-A83B-7CD63EB2AE8D}"/>
              </a:ext>
            </a:extLst>
          </p:cNvPr>
          <p:cNvSpPr>
            <a:spLocks noEditPoints="1"/>
          </p:cNvSpPr>
          <p:nvPr/>
        </p:nvSpPr>
        <p:spPr bwMode="auto">
          <a:xfrm>
            <a:off x="4961542" y="1944425"/>
            <a:ext cx="611874" cy="611874"/>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solidFill>
                <a:schemeClr val="tx2"/>
              </a:solidFill>
            </a:endParaRPr>
          </a:p>
        </p:txBody>
      </p:sp>
      <p:sp>
        <p:nvSpPr>
          <p:cNvPr id="10" name="Freeform 61">
            <a:extLst>
              <a:ext uri="{FF2B5EF4-FFF2-40B4-BE49-F238E27FC236}">
                <a16:creationId xmlns:a16="http://schemas.microsoft.com/office/drawing/2014/main" id="{5BC097D3-73C6-4C8D-90EC-F772C3086F63}"/>
              </a:ext>
            </a:extLst>
          </p:cNvPr>
          <p:cNvSpPr>
            <a:spLocks noEditPoints="1"/>
          </p:cNvSpPr>
          <p:nvPr/>
        </p:nvSpPr>
        <p:spPr bwMode="auto">
          <a:xfrm>
            <a:off x="8270834" y="1974132"/>
            <a:ext cx="611874" cy="611874"/>
          </a:xfrm>
          <a:custGeom>
            <a:avLst/>
            <a:gdLst>
              <a:gd name="T0" fmla="*/ 890 w 1018"/>
              <a:gd name="T1" fmla="*/ 61 h 1017"/>
              <a:gd name="T2" fmla="*/ 876 w 1018"/>
              <a:gd name="T3" fmla="*/ 5 h 1017"/>
              <a:gd name="T4" fmla="*/ 147 w 1018"/>
              <a:gd name="T5" fmla="*/ 2 h 1017"/>
              <a:gd name="T6" fmla="*/ 127 w 1018"/>
              <a:gd name="T7" fmla="*/ 31 h 1017"/>
              <a:gd name="T8" fmla="*/ 131 w 1018"/>
              <a:gd name="T9" fmla="*/ 148 h 1017"/>
              <a:gd name="T10" fmla="*/ 24 w 1018"/>
              <a:gd name="T11" fmla="*/ 243 h 1017"/>
              <a:gd name="T12" fmla="*/ 3 w 1018"/>
              <a:gd name="T13" fmla="*/ 383 h 1017"/>
              <a:gd name="T14" fmla="*/ 61 w 1018"/>
              <a:gd name="T15" fmla="*/ 493 h 1017"/>
              <a:gd name="T16" fmla="*/ 170 w 1018"/>
              <a:gd name="T17" fmla="*/ 551 h 1017"/>
              <a:gd name="T18" fmla="*/ 274 w 1018"/>
              <a:gd name="T19" fmla="*/ 546 h 1017"/>
              <a:gd name="T20" fmla="*/ 382 w 1018"/>
              <a:gd name="T21" fmla="*/ 690 h 1017"/>
              <a:gd name="T22" fmla="*/ 410 w 1018"/>
              <a:gd name="T23" fmla="*/ 735 h 1017"/>
              <a:gd name="T24" fmla="*/ 410 w 1018"/>
              <a:gd name="T25" fmla="*/ 791 h 1017"/>
              <a:gd name="T26" fmla="*/ 379 w 1018"/>
              <a:gd name="T27" fmla="*/ 837 h 1017"/>
              <a:gd name="T28" fmla="*/ 318 w 1018"/>
              <a:gd name="T29" fmla="*/ 858 h 1017"/>
              <a:gd name="T30" fmla="*/ 248 w 1018"/>
              <a:gd name="T31" fmla="*/ 880 h 1017"/>
              <a:gd name="T32" fmla="*/ 197 w 1018"/>
              <a:gd name="T33" fmla="*/ 948 h 1017"/>
              <a:gd name="T34" fmla="*/ 196 w 1018"/>
              <a:gd name="T35" fmla="*/ 1003 h 1017"/>
              <a:gd name="T36" fmla="*/ 795 w 1018"/>
              <a:gd name="T37" fmla="*/ 1017 h 1017"/>
              <a:gd name="T38" fmla="*/ 826 w 1018"/>
              <a:gd name="T39" fmla="*/ 992 h 1017"/>
              <a:gd name="T40" fmla="*/ 812 w 1018"/>
              <a:gd name="T41" fmla="*/ 925 h 1017"/>
              <a:gd name="T42" fmla="*/ 750 w 1018"/>
              <a:gd name="T43" fmla="*/ 869 h 1017"/>
              <a:gd name="T44" fmla="*/ 681 w 1018"/>
              <a:gd name="T45" fmla="*/ 856 h 1017"/>
              <a:gd name="T46" fmla="*/ 633 w 1018"/>
              <a:gd name="T47" fmla="*/ 830 h 1017"/>
              <a:gd name="T48" fmla="*/ 605 w 1018"/>
              <a:gd name="T49" fmla="*/ 772 h 1017"/>
              <a:gd name="T50" fmla="*/ 616 w 1018"/>
              <a:gd name="T51" fmla="*/ 718 h 1017"/>
              <a:gd name="T52" fmla="*/ 639 w 1018"/>
              <a:gd name="T53" fmla="*/ 683 h 1017"/>
              <a:gd name="T54" fmla="*/ 774 w 1018"/>
              <a:gd name="T55" fmla="*/ 554 h 1017"/>
              <a:gd name="T56" fmla="*/ 887 w 1018"/>
              <a:gd name="T57" fmla="*/ 540 h 1017"/>
              <a:gd name="T58" fmla="*/ 983 w 1018"/>
              <a:gd name="T59" fmla="*/ 461 h 1017"/>
              <a:gd name="T60" fmla="*/ 1018 w 1018"/>
              <a:gd name="T61" fmla="*/ 342 h 1017"/>
              <a:gd name="T62" fmla="*/ 971 w 1018"/>
              <a:gd name="T63" fmla="*/ 210 h 1017"/>
              <a:gd name="T64" fmla="*/ 154 w 1018"/>
              <a:gd name="T65" fmla="*/ 481 h 1017"/>
              <a:gd name="T66" fmla="*/ 88 w 1018"/>
              <a:gd name="T67" fmla="*/ 426 h 1017"/>
              <a:gd name="T68" fmla="*/ 63 w 1018"/>
              <a:gd name="T69" fmla="*/ 345 h 1017"/>
              <a:gd name="T70" fmla="*/ 92 w 1018"/>
              <a:gd name="T71" fmla="*/ 256 h 1017"/>
              <a:gd name="T72" fmla="*/ 152 w 1018"/>
              <a:gd name="T73" fmla="*/ 252 h 1017"/>
              <a:gd name="T74" fmla="*/ 241 w 1018"/>
              <a:gd name="T75" fmla="*/ 488 h 1017"/>
              <a:gd name="T76" fmla="*/ 176 w 1018"/>
              <a:gd name="T77" fmla="*/ 487 h 1017"/>
              <a:gd name="T78" fmla="*/ 717 w 1018"/>
              <a:gd name="T79" fmla="*/ 925 h 1017"/>
              <a:gd name="T80" fmla="*/ 263 w 1018"/>
              <a:gd name="T81" fmla="*/ 954 h 1017"/>
              <a:gd name="T82" fmla="*/ 301 w 1018"/>
              <a:gd name="T83" fmla="*/ 925 h 1017"/>
              <a:gd name="T84" fmla="*/ 380 w 1018"/>
              <a:gd name="T85" fmla="*/ 910 h 1017"/>
              <a:gd name="T86" fmla="*/ 448 w 1018"/>
              <a:gd name="T87" fmla="*/ 854 h 1017"/>
              <a:gd name="T88" fmla="*/ 476 w 1018"/>
              <a:gd name="T89" fmla="*/ 778 h 1017"/>
              <a:gd name="T90" fmla="*/ 509 w 1018"/>
              <a:gd name="T91" fmla="*/ 795 h 1017"/>
              <a:gd name="T92" fmla="*/ 543 w 1018"/>
              <a:gd name="T93" fmla="*/ 778 h 1017"/>
              <a:gd name="T94" fmla="*/ 578 w 1018"/>
              <a:gd name="T95" fmla="*/ 865 h 1017"/>
              <a:gd name="T96" fmla="*/ 653 w 1018"/>
              <a:gd name="T97" fmla="*/ 915 h 1017"/>
              <a:gd name="T98" fmla="*/ 494 w 1018"/>
              <a:gd name="T99" fmla="*/ 709 h 1017"/>
              <a:gd name="T100" fmla="*/ 329 w 1018"/>
              <a:gd name="T101" fmla="*/ 511 h 1017"/>
              <a:gd name="T102" fmla="*/ 247 w 1018"/>
              <a:gd name="T103" fmla="*/ 342 h 1017"/>
              <a:gd name="T104" fmla="*/ 196 w 1018"/>
              <a:gd name="T105" fmla="*/ 132 h 1017"/>
              <a:gd name="T106" fmla="*/ 817 w 1018"/>
              <a:gd name="T107" fmla="*/ 164 h 1017"/>
              <a:gd name="T108" fmla="*/ 762 w 1018"/>
              <a:gd name="T109" fmla="*/ 369 h 1017"/>
              <a:gd name="T110" fmla="*/ 663 w 1018"/>
              <a:gd name="T111" fmla="*/ 550 h 1017"/>
              <a:gd name="T112" fmla="*/ 509 w 1018"/>
              <a:gd name="T113" fmla="*/ 722 h 1017"/>
              <a:gd name="T114" fmla="*/ 911 w 1018"/>
              <a:gd name="T115" fmla="*/ 448 h 1017"/>
              <a:gd name="T116" fmla="*/ 842 w 1018"/>
              <a:gd name="T117" fmla="*/ 487 h 1017"/>
              <a:gd name="T118" fmla="*/ 777 w 1018"/>
              <a:gd name="T119" fmla="*/ 489 h 1017"/>
              <a:gd name="T120" fmla="*/ 866 w 1018"/>
              <a:gd name="T121" fmla="*/ 252 h 1017"/>
              <a:gd name="T122" fmla="*/ 926 w 1018"/>
              <a:gd name="T123" fmla="*/ 257 h 1017"/>
              <a:gd name="T124" fmla="*/ 955 w 1018"/>
              <a:gd name="T125" fmla="*/ 345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8" h="1017">
                <a:moveTo>
                  <a:pt x="887" y="148"/>
                </a:moveTo>
                <a:lnTo>
                  <a:pt x="887" y="148"/>
                </a:lnTo>
                <a:lnTo>
                  <a:pt x="884" y="147"/>
                </a:lnTo>
                <a:lnTo>
                  <a:pt x="884" y="147"/>
                </a:lnTo>
                <a:lnTo>
                  <a:pt x="887" y="119"/>
                </a:lnTo>
                <a:lnTo>
                  <a:pt x="889" y="90"/>
                </a:lnTo>
                <a:lnTo>
                  <a:pt x="890" y="61"/>
                </a:lnTo>
                <a:lnTo>
                  <a:pt x="890" y="31"/>
                </a:lnTo>
                <a:lnTo>
                  <a:pt x="890" y="31"/>
                </a:lnTo>
                <a:lnTo>
                  <a:pt x="890" y="26"/>
                </a:lnTo>
                <a:lnTo>
                  <a:pt x="888" y="19"/>
                </a:lnTo>
                <a:lnTo>
                  <a:pt x="885" y="14"/>
                </a:lnTo>
                <a:lnTo>
                  <a:pt x="882" y="10"/>
                </a:lnTo>
                <a:lnTo>
                  <a:pt x="876" y="5"/>
                </a:lnTo>
                <a:lnTo>
                  <a:pt x="871" y="2"/>
                </a:lnTo>
                <a:lnTo>
                  <a:pt x="866" y="0"/>
                </a:lnTo>
                <a:lnTo>
                  <a:pt x="859" y="0"/>
                </a:lnTo>
                <a:lnTo>
                  <a:pt x="160" y="0"/>
                </a:lnTo>
                <a:lnTo>
                  <a:pt x="160" y="0"/>
                </a:lnTo>
                <a:lnTo>
                  <a:pt x="153" y="0"/>
                </a:lnTo>
                <a:lnTo>
                  <a:pt x="147" y="2"/>
                </a:lnTo>
                <a:lnTo>
                  <a:pt x="141" y="5"/>
                </a:lnTo>
                <a:lnTo>
                  <a:pt x="137" y="10"/>
                </a:lnTo>
                <a:lnTo>
                  <a:pt x="133" y="14"/>
                </a:lnTo>
                <a:lnTo>
                  <a:pt x="130" y="19"/>
                </a:lnTo>
                <a:lnTo>
                  <a:pt x="129" y="26"/>
                </a:lnTo>
                <a:lnTo>
                  <a:pt x="127" y="31"/>
                </a:lnTo>
                <a:lnTo>
                  <a:pt x="127" y="31"/>
                </a:lnTo>
                <a:lnTo>
                  <a:pt x="127" y="61"/>
                </a:lnTo>
                <a:lnTo>
                  <a:pt x="130" y="90"/>
                </a:lnTo>
                <a:lnTo>
                  <a:pt x="132" y="119"/>
                </a:lnTo>
                <a:lnTo>
                  <a:pt x="134" y="147"/>
                </a:lnTo>
                <a:lnTo>
                  <a:pt x="134" y="147"/>
                </a:lnTo>
                <a:lnTo>
                  <a:pt x="131" y="148"/>
                </a:lnTo>
                <a:lnTo>
                  <a:pt x="131" y="148"/>
                </a:lnTo>
                <a:lnTo>
                  <a:pt x="110" y="157"/>
                </a:lnTo>
                <a:lnTo>
                  <a:pt x="93" y="168"/>
                </a:lnTo>
                <a:lnTo>
                  <a:pt x="76" y="180"/>
                </a:lnTo>
                <a:lnTo>
                  <a:pt x="61" y="194"/>
                </a:lnTo>
                <a:lnTo>
                  <a:pt x="47" y="210"/>
                </a:lnTo>
                <a:lnTo>
                  <a:pt x="35" y="226"/>
                </a:lnTo>
                <a:lnTo>
                  <a:pt x="24" y="243"/>
                </a:lnTo>
                <a:lnTo>
                  <a:pt x="16" y="263"/>
                </a:lnTo>
                <a:lnTo>
                  <a:pt x="8" y="281"/>
                </a:lnTo>
                <a:lnTo>
                  <a:pt x="4" y="301"/>
                </a:lnTo>
                <a:lnTo>
                  <a:pt x="1" y="322"/>
                </a:lnTo>
                <a:lnTo>
                  <a:pt x="0" y="342"/>
                </a:lnTo>
                <a:lnTo>
                  <a:pt x="0" y="363"/>
                </a:lnTo>
                <a:lnTo>
                  <a:pt x="3" y="383"/>
                </a:lnTo>
                <a:lnTo>
                  <a:pt x="8" y="404"/>
                </a:lnTo>
                <a:lnTo>
                  <a:pt x="15" y="425"/>
                </a:lnTo>
                <a:lnTo>
                  <a:pt x="15" y="425"/>
                </a:lnTo>
                <a:lnTo>
                  <a:pt x="24" y="443"/>
                </a:lnTo>
                <a:lnTo>
                  <a:pt x="35" y="461"/>
                </a:lnTo>
                <a:lnTo>
                  <a:pt x="47" y="478"/>
                </a:lnTo>
                <a:lnTo>
                  <a:pt x="61" y="493"/>
                </a:lnTo>
                <a:lnTo>
                  <a:pt x="76" y="507"/>
                </a:lnTo>
                <a:lnTo>
                  <a:pt x="93" y="519"/>
                </a:lnTo>
                <a:lnTo>
                  <a:pt x="110" y="530"/>
                </a:lnTo>
                <a:lnTo>
                  <a:pt x="130" y="540"/>
                </a:lnTo>
                <a:lnTo>
                  <a:pt x="130" y="540"/>
                </a:lnTo>
                <a:lnTo>
                  <a:pt x="150" y="546"/>
                </a:lnTo>
                <a:lnTo>
                  <a:pt x="170" y="551"/>
                </a:lnTo>
                <a:lnTo>
                  <a:pt x="191" y="555"/>
                </a:lnTo>
                <a:lnTo>
                  <a:pt x="211" y="556"/>
                </a:lnTo>
                <a:lnTo>
                  <a:pt x="211" y="556"/>
                </a:lnTo>
                <a:lnTo>
                  <a:pt x="227" y="555"/>
                </a:lnTo>
                <a:lnTo>
                  <a:pt x="243" y="554"/>
                </a:lnTo>
                <a:lnTo>
                  <a:pt x="259" y="550"/>
                </a:lnTo>
                <a:lnTo>
                  <a:pt x="274" y="546"/>
                </a:lnTo>
                <a:lnTo>
                  <a:pt x="274" y="546"/>
                </a:lnTo>
                <a:lnTo>
                  <a:pt x="301" y="586"/>
                </a:lnTo>
                <a:lnTo>
                  <a:pt x="327" y="621"/>
                </a:lnTo>
                <a:lnTo>
                  <a:pt x="353" y="654"/>
                </a:lnTo>
                <a:lnTo>
                  <a:pt x="379" y="683"/>
                </a:lnTo>
                <a:lnTo>
                  <a:pt x="379" y="683"/>
                </a:lnTo>
                <a:lnTo>
                  <a:pt x="382" y="690"/>
                </a:lnTo>
                <a:lnTo>
                  <a:pt x="386" y="695"/>
                </a:lnTo>
                <a:lnTo>
                  <a:pt x="386" y="695"/>
                </a:lnTo>
                <a:lnTo>
                  <a:pt x="393" y="703"/>
                </a:lnTo>
                <a:lnTo>
                  <a:pt x="398" y="710"/>
                </a:lnTo>
                <a:lnTo>
                  <a:pt x="402" y="718"/>
                </a:lnTo>
                <a:lnTo>
                  <a:pt x="406" y="726"/>
                </a:lnTo>
                <a:lnTo>
                  <a:pt x="410" y="735"/>
                </a:lnTo>
                <a:lnTo>
                  <a:pt x="412" y="744"/>
                </a:lnTo>
                <a:lnTo>
                  <a:pt x="413" y="753"/>
                </a:lnTo>
                <a:lnTo>
                  <a:pt x="414" y="763"/>
                </a:lnTo>
                <a:lnTo>
                  <a:pt x="414" y="763"/>
                </a:lnTo>
                <a:lnTo>
                  <a:pt x="413" y="772"/>
                </a:lnTo>
                <a:lnTo>
                  <a:pt x="412" y="782"/>
                </a:lnTo>
                <a:lnTo>
                  <a:pt x="410" y="791"/>
                </a:lnTo>
                <a:lnTo>
                  <a:pt x="406" y="799"/>
                </a:lnTo>
                <a:lnTo>
                  <a:pt x="402" y="808"/>
                </a:lnTo>
                <a:lnTo>
                  <a:pt x="398" y="816"/>
                </a:lnTo>
                <a:lnTo>
                  <a:pt x="393" y="824"/>
                </a:lnTo>
                <a:lnTo>
                  <a:pt x="386" y="830"/>
                </a:lnTo>
                <a:lnTo>
                  <a:pt x="386" y="830"/>
                </a:lnTo>
                <a:lnTo>
                  <a:pt x="379" y="837"/>
                </a:lnTo>
                <a:lnTo>
                  <a:pt x="371" y="842"/>
                </a:lnTo>
                <a:lnTo>
                  <a:pt x="364" y="847"/>
                </a:lnTo>
                <a:lnTo>
                  <a:pt x="355" y="851"/>
                </a:lnTo>
                <a:lnTo>
                  <a:pt x="346" y="854"/>
                </a:lnTo>
                <a:lnTo>
                  <a:pt x="337" y="856"/>
                </a:lnTo>
                <a:lnTo>
                  <a:pt x="328" y="858"/>
                </a:lnTo>
                <a:lnTo>
                  <a:pt x="318" y="858"/>
                </a:lnTo>
                <a:lnTo>
                  <a:pt x="318" y="858"/>
                </a:lnTo>
                <a:lnTo>
                  <a:pt x="306" y="859"/>
                </a:lnTo>
                <a:lnTo>
                  <a:pt x="293" y="861"/>
                </a:lnTo>
                <a:lnTo>
                  <a:pt x="281" y="865"/>
                </a:lnTo>
                <a:lnTo>
                  <a:pt x="269" y="869"/>
                </a:lnTo>
                <a:lnTo>
                  <a:pt x="257" y="874"/>
                </a:lnTo>
                <a:lnTo>
                  <a:pt x="248" y="880"/>
                </a:lnTo>
                <a:lnTo>
                  <a:pt x="237" y="887"/>
                </a:lnTo>
                <a:lnTo>
                  <a:pt x="228" y="896"/>
                </a:lnTo>
                <a:lnTo>
                  <a:pt x="220" y="904"/>
                </a:lnTo>
                <a:lnTo>
                  <a:pt x="212" y="915"/>
                </a:lnTo>
                <a:lnTo>
                  <a:pt x="207" y="925"/>
                </a:lnTo>
                <a:lnTo>
                  <a:pt x="202" y="937"/>
                </a:lnTo>
                <a:lnTo>
                  <a:pt x="197" y="948"/>
                </a:lnTo>
                <a:lnTo>
                  <a:pt x="194" y="960"/>
                </a:lnTo>
                <a:lnTo>
                  <a:pt x="192" y="973"/>
                </a:lnTo>
                <a:lnTo>
                  <a:pt x="191" y="986"/>
                </a:lnTo>
                <a:lnTo>
                  <a:pt x="191" y="986"/>
                </a:lnTo>
                <a:lnTo>
                  <a:pt x="192" y="992"/>
                </a:lnTo>
                <a:lnTo>
                  <a:pt x="194" y="998"/>
                </a:lnTo>
                <a:lnTo>
                  <a:pt x="196" y="1003"/>
                </a:lnTo>
                <a:lnTo>
                  <a:pt x="200" y="1008"/>
                </a:lnTo>
                <a:lnTo>
                  <a:pt x="205" y="1012"/>
                </a:lnTo>
                <a:lnTo>
                  <a:pt x="210" y="1015"/>
                </a:lnTo>
                <a:lnTo>
                  <a:pt x="217" y="1017"/>
                </a:lnTo>
                <a:lnTo>
                  <a:pt x="223" y="1017"/>
                </a:lnTo>
                <a:lnTo>
                  <a:pt x="795" y="1017"/>
                </a:lnTo>
                <a:lnTo>
                  <a:pt x="795" y="1017"/>
                </a:lnTo>
                <a:lnTo>
                  <a:pt x="801" y="1017"/>
                </a:lnTo>
                <a:lnTo>
                  <a:pt x="808" y="1015"/>
                </a:lnTo>
                <a:lnTo>
                  <a:pt x="813" y="1012"/>
                </a:lnTo>
                <a:lnTo>
                  <a:pt x="817" y="1008"/>
                </a:lnTo>
                <a:lnTo>
                  <a:pt x="822" y="1003"/>
                </a:lnTo>
                <a:lnTo>
                  <a:pt x="825" y="998"/>
                </a:lnTo>
                <a:lnTo>
                  <a:pt x="826" y="992"/>
                </a:lnTo>
                <a:lnTo>
                  <a:pt x="827" y="986"/>
                </a:lnTo>
                <a:lnTo>
                  <a:pt x="827" y="986"/>
                </a:lnTo>
                <a:lnTo>
                  <a:pt x="826" y="973"/>
                </a:lnTo>
                <a:lnTo>
                  <a:pt x="825" y="960"/>
                </a:lnTo>
                <a:lnTo>
                  <a:pt x="822" y="948"/>
                </a:lnTo>
                <a:lnTo>
                  <a:pt x="817" y="937"/>
                </a:lnTo>
                <a:lnTo>
                  <a:pt x="812" y="925"/>
                </a:lnTo>
                <a:lnTo>
                  <a:pt x="806" y="915"/>
                </a:lnTo>
                <a:lnTo>
                  <a:pt x="798" y="904"/>
                </a:lnTo>
                <a:lnTo>
                  <a:pt x="790" y="896"/>
                </a:lnTo>
                <a:lnTo>
                  <a:pt x="781" y="887"/>
                </a:lnTo>
                <a:lnTo>
                  <a:pt x="771" y="880"/>
                </a:lnTo>
                <a:lnTo>
                  <a:pt x="761" y="874"/>
                </a:lnTo>
                <a:lnTo>
                  <a:pt x="750" y="869"/>
                </a:lnTo>
                <a:lnTo>
                  <a:pt x="738" y="865"/>
                </a:lnTo>
                <a:lnTo>
                  <a:pt x="725" y="861"/>
                </a:lnTo>
                <a:lnTo>
                  <a:pt x="713" y="859"/>
                </a:lnTo>
                <a:lnTo>
                  <a:pt x="699" y="858"/>
                </a:lnTo>
                <a:lnTo>
                  <a:pt x="699" y="858"/>
                </a:lnTo>
                <a:lnTo>
                  <a:pt x="691" y="858"/>
                </a:lnTo>
                <a:lnTo>
                  <a:pt x="681" y="856"/>
                </a:lnTo>
                <a:lnTo>
                  <a:pt x="673" y="854"/>
                </a:lnTo>
                <a:lnTo>
                  <a:pt x="663" y="851"/>
                </a:lnTo>
                <a:lnTo>
                  <a:pt x="655" y="847"/>
                </a:lnTo>
                <a:lnTo>
                  <a:pt x="647" y="842"/>
                </a:lnTo>
                <a:lnTo>
                  <a:pt x="639" y="837"/>
                </a:lnTo>
                <a:lnTo>
                  <a:pt x="633" y="830"/>
                </a:lnTo>
                <a:lnTo>
                  <a:pt x="633" y="830"/>
                </a:lnTo>
                <a:lnTo>
                  <a:pt x="626" y="824"/>
                </a:lnTo>
                <a:lnTo>
                  <a:pt x="620" y="816"/>
                </a:lnTo>
                <a:lnTo>
                  <a:pt x="616" y="808"/>
                </a:lnTo>
                <a:lnTo>
                  <a:pt x="611" y="799"/>
                </a:lnTo>
                <a:lnTo>
                  <a:pt x="608" y="791"/>
                </a:lnTo>
                <a:lnTo>
                  <a:pt x="606" y="782"/>
                </a:lnTo>
                <a:lnTo>
                  <a:pt x="605" y="772"/>
                </a:lnTo>
                <a:lnTo>
                  <a:pt x="605" y="763"/>
                </a:lnTo>
                <a:lnTo>
                  <a:pt x="605" y="763"/>
                </a:lnTo>
                <a:lnTo>
                  <a:pt x="605" y="753"/>
                </a:lnTo>
                <a:lnTo>
                  <a:pt x="606" y="744"/>
                </a:lnTo>
                <a:lnTo>
                  <a:pt x="608" y="735"/>
                </a:lnTo>
                <a:lnTo>
                  <a:pt x="611" y="726"/>
                </a:lnTo>
                <a:lnTo>
                  <a:pt x="616" y="718"/>
                </a:lnTo>
                <a:lnTo>
                  <a:pt x="620" y="710"/>
                </a:lnTo>
                <a:lnTo>
                  <a:pt x="626" y="703"/>
                </a:lnTo>
                <a:lnTo>
                  <a:pt x="633" y="695"/>
                </a:lnTo>
                <a:lnTo>
                  <a:pt x="633" y="695"/>
                </a:lnTo>
                <a:lnTo>
                  <a:pt x="637" y="690"/>
                </a:lnTo>
                <a:lnTo>
                  <a:pt x="639" y="683"/>
                </a:lnTo>
                <a:lnTo>
                  <a:pt x="639" y="683"/>
                </a:lnTo>
                <a:lnTo>
                  <a:pt x="665" y="654"/>
                </a:lnTo>
                <a:lnTo>
                  <a:pt x="691" y="622"/>
                </a:lnTo>
                <a:lnTo>
                  <a:pt x="718" y="586"/>
                </a:lnTo>
                <a:lnTo>
                  <a:pt x="743" y="546"/>
                </a:lnTo>
                <a:lnTo>
                  <a:pt x="743" y="546"/>
                </a:lnTo>
                <a:lnTo>
                  <a:pt x="758" y="550"/>
                </a:lnTo>
                <a:lnTo>
                  <a:pt x="774" y="554"/>
                </a:lnTo>
                <a:lnTo>
                  <a:pt x="791" y="555"/>
                </a:lnTo>
                <a:lnTo>
                  <a:pt x="806" y="556"/>
                </a:lnTo>
                <a:lnTo>
                  <a:pt x="806" y="556"/>
                </a:lnTo>
                <a:lnTo>
                  <a:pt x="827" y="555"/>
                </a:lnTo>
                <a:lnTo>
                  <a:pt x="847" y="551"/>
                </a:lnTo>
                <a:lnTo>
                  <a:pt x="868" y="546"/>
                </a:lnTo>
                <a:lnTo>
                  <a:pt x="887" y="540"/>
                </a:lnTo>
                <a:lnTo>
                  <a:pt x="887" y="540"/>
                </a:lnTo>
                <a:lnTo>
                  <a:pt x="906" y="530"/>
                </a:lnTo>
                <a:lnTo>
                  <a:pt x="925" y="519"/>
                </a:lnTo>
                <a:lnTo>
                  <a:pt x="941" y="507"/>
                </a:lnTo>
                <a:lnTo>
                  <a:pt x="956" y="493"/>
                </a:lnTo>
                <a:lnTo>
                  <a:pt x="970" y="478"/>
                </a:lnTo>
                <a:lnTo>
                  <a:pt x="983" y="461"/>
                </a:lnTo>
                <a:lnTo>
                  <a:pt x="993" y="443"/>
                </a:lnTo>
                <a:lnTo>
                  <a:pt x="1002" y="425"/>
                </a:lnTo>
                <a:lnTo>
                  <a:pt x="1002" y="425"/>
                </a:lnTo>
                <a:lnTo>
                  <a:pt x="1009" y="404"/>
                </a:lnTo>
                <a:lnTo>
                  <a:pt x="1014" y="383"/>
                </a:lnTo>
                <a:lnTo>
                  <a:pt x="1017" y="363"/>
                </a:lnTo>
                <a:lnTo>
                  <a:pt x="1018" y="342"/>
                </a:lnTo>
                <a:lnTo>
                  <a:pt x="1017" y="322"/>
                </a:lnTo>
                <a:lnTo>
                  <a:pt x="1014" y="301"/>
                </a:lnTo>
                <a:lnTo>
                  <a:pt x="1008" y="281"/>
                </a:lnTo>
                <a:lnTo>
                  <a:pt x="1002" y="263"/>
                </a:lnTo>
                <a:lnTo>
                  <a:pt x="993" y="243"/>
                </a:lnTo>
                <a:lnTo>
                  <a:pt x="983" y="226"/>
                </a:lnTo>
                <a:lnTo>
                  <a:pt x="971" y="210"/>
                </a:lnTo>
                <a:lnTo>
                  <a:pt x="957" y="194"/>
                </a:lnTo>
                <a:lnTo>
                  <a:pt x="942" y="180"/>
                </a:lnTo>
                <a:lnTo>
                  <a:pt x="925" y="168"/>
                </a:lnTo>
                <a:lnTo>
                  <a:pt x="906" y="157"/>
                </a:lnTo>
                <a:lnTo>
                  <a:pt x="887" y="148"/>
                </a:lnTo>
                <a:lnTo>
                  <a:pt x="887" y="148"/>
                </a:lnTo>
                <a:close/>
                <a:moveTo>
                  <a:pt x="154" y="481"/>
                </a:moveTo>
                <a:lnTo>
                  <a:pt x="154" y="481"/>
                </a:lnTo>
                <a:lnTo>
                  <a:pt x="140" y="474"/>
                </a:lnTo>
                <a:lnTo>
                  <a:pt x="129" y="467"/>
                </a:lnTo>
                <a:lnTo>
                  <a:pt x="117" y="458"/>
                </a:lnTo>
                <a:lnTo>
                  <a:pt x="106" y="448"/>
                </a:lnTo>
                <a:lnTo>
                  <a:pt x="96" y="438"/>
                </a:lnTo>
                <a:lnTo>
                  <a:pt x="88" y="426"/>
                </a:lnTo>
                <a:lnTo>
                  <a:pt x="80" y="413"/>
                </a:lnTo>
                <a:lnTo>
                  <a:pt x="74" y="400"/>
                </a:lnTo>
                <a:lnTo>
                  <a:pt x="74" y="400"/>
                </a:lnTo>
                <a:lnTo>
                  <a:pt x="70" y="386"/>
                </a:lnTo>
                <a:lnTo>
                  <a:pt x="66" y="373"/>
                </a:lnTo>
                <a:lnTo>
                  <a:pt x="64" y="359"/>
                </a:lnTo>
                <a:lnTo>
                  <a:pt x="63" y="345"/>
                </a:lnTo>
                <a:lnTo>
                  <a:pt x="63" y="331"/>
                </a:lnTo>
                <a:lnTo>
                  <a:pt x="65" y="319"/>
                </a:lnTo>
                <a:lnTo>
                  <a:pt x="68" y="305"/>
                </a:lnTo>
                <a:lnTo>
                  <a:pt x="73" y="292"/>
                </a:lnTo>
                <a:lnTo>
                  <a:pt x="78" y="280"/>
                </a:lnTo>
                <a:lnTo>
                  <a:pt x="85" y="268"/>
                </a:lnTo>
                <a:lnTo>
                  <a:pt x="92" y="256"/>
                </a:lnTo>
                <a:lnTo>
                  <a:pt x="101" y="247"/>
                </a:lnTo>
                <a:lnTo>
                  <a:pt x="110" y="236"/>
                </a:lnTo>
                <a:lnTo>
                  <a:pt x="120" y="227"/>
                </a:lnTo>
                <a:lnTo>
                  <a:pt x="132" y="219"/>
                </a:lnTo>
                <a:lnTo>
                  <a:pt x="144" y="212"/>
                </a:lnTo>
                <a:lnTo>
                  <a:pt x="144" y="212"/>
                </a:lnTo>
                <a:lnTo>
                  <a:pt x="152" y="252"/>
                </a:lnTo>
                <a:lnTo>
                  <a:pt x="162" y="290"/>
                </a:lnTo>
                <a:lnTo>
                  <a:pt x="173" y="326"/>
                </a:lnTo>
                <a:lnTo>
                  <a:pt x="184" y="361"/>
                </a:lnTo>
                <a:lnTo>
                  <a:pt x="197" y="395"/>
                </a:lnTo>
                <a:lnTo>
                  <a:pt x="211" y="428"/>
                </a:lnTo>
                <a:lnTo>
                  <a:pt x="226" y="459"/>
                </a:lnTo>
                <a:lnTo>
                  <a:pt x="241" y="488"/>
                </a:lnTo>
                <a:lnTo>
                  <a:pt x="241" y="488"/>
                </a:lnTo>
                <a:lnTo>
                  <a:pt x="230" y="490"/>
                </a:lnTo>
                <a:lnTo>
                  <a:pt x="220" y="491"/>
                </a:lnTo>
                <a:lnTo>
                  <a:pt x="209" y="491"/>
                </a:lnTo>
                <a:lnTo>
                  <a:pt x="197" y="491"/>
                </a:lnTo>
                <a:lnTo>
                  <a:pt x="187" y="490"/>
                </a:lnTo>
                <a:lnTo>
                  <a:pt x="176" y="487"/>
                </a:lnTo>
                <a:lnTo>
                  <a:pt x="165" y="485"/>
                </a:lnTo>
                <a:lnTo>
                  <a:pt x="154" y="481"/>
                </a:lnTo>
                <a:lnTo>
                  <a:pt x="154" y="481"/>
                </a:lnTo>
                <a:close/>
                <a:moveTo>
                  <a:pt x="699" y="922"/>
                </a:moveTo>
                <a:lnTo>
                  <a:pt x="699" y="922"/>
                </a:lnTo>
                <a:lnTo>
                  <a:pt x="709" y="923"/>
                </a:lnTo>
                <a:lnTo>
                  <a:pt x="717" y="925"/>
                </a:lnTo>
                <a:lnTo>
                  <a:pt x="725" y="927"/>
                </a:lnTo>
                <a:lnTo>
                  <a:pt x="733" y="931"/>
                </a:lnTo>
                <a:lnTo>
                  <a:pt x="739" y="935"/>
                </a:lnTo>
                <a:lnTo>
                  <a:pt x="746" y="941"/>
                </a:lnTo>
                <a:lnTo>
                  <a:pt x="751" y="947"/>
                </a:lnTo>
                <a:lnTo>
                  <a:pt x="755" y="954"/>
                </a:lnTo>
                <a:lnTo>
                  <a:pt x="263" y="954"/>
                </a:lnTo>
                <a:lnTo>
                  <a:pt x="263" y="954"/>
                </a:lnTo>
                <a:lnTo>
                  <a:pt x="268" y="947"/>
                </a:lnTo>
                <a:lnTo>
                  <a:pt x="273" y="941"/>
                </a:lnTo>
                <a:lnTo>
                  <a:pt x="279" y="935"/>
                </a:lnTo>
                <a:lnTo>
                  <a:pt x="286" y="931"/>
                </a:lnTo>
                <a:lnTo>
                  <a:pt x="294" y="927"/>
                </a:lnTo>
                <a:lnTo>
                  <a:pt x="301" y="925"/>
                </a:lnTo>
                <a:lnTo>
                  <a:pt x="310" y="923"/>
                </a:lnTo>
                <a:lnTo>
                  <a:pt x="318" y="922"/>
                </a:lnTo>
                <a:lnTo>
                  <a:pt x="318" y="922"/>
                </a:lnTo>
                <a:lnTo>
                  <a:pt x="333" y="922"/>
                </a:lnTo>
                <a:lnTo>
                  <a:pt x="350" y="919"/>
                </a:lnTo>
                <a:lnTo>
                  <a:pt x="365" y="915"/>
                </a:lnTo>
                <a:lnTo>
                  <a:pt x="380" y="910"/>
                </a:lnTo>
                <a:lnTo>
                  <a:pt x="394" y="903"/>
                </a:lnTo>
                <a:lnTo>
                  <a:pt x="406" y="896"/>
                </a:lnTo>
                <a:lnTo>
                  <a:pt x="419" y="886"/>
                </a:lnTo>
                <a:lnTo>
                  <a:pt x="431" y="875"/>
                </a:lnTo>
                <a:lnTo>
                  <a:pt x="431" y="875"/>
                </a:lnTo>
                <a:lnTo>
                  <a:pt x="440" y="865"/>
                </a:lnTo>
                <a:lnTo>
                  <a:pt x="448" y="854"/>
                </a:lnTo>
                <a:lnTo>
                  <a:pt x="456" y="842"/>
                </a:lnTo>
                <a:lnTo>
                  <a:pt x="462" y="830"/>
                </a:lnTo>
                <a:lnTo>
                  <a:pt x="468" y="817"/>
                </a:lnTo>
                <a:lnTo>
                  <a:pt x="471" y="805"/>
                </a:lnTo>
                <a:lnTo>
                  <a:pt x="474" y="792"/>
                </a:lnTo>
                <a:lnTo>
                  <a:pt x="476" y="778"/>
                </a:lnTo>
                <a:lnTo>
                  <a:pt x="476" y="778"/>
                </a:lnTo>
                <a:lnTo>
                  <a:pt x="490" y="788"/>
                </a:lnTo>
                <a:lnTo>
                  <a:pt x="490" y="788"/>
                </a:lnTo>
                <a:lnTo>
                  <a:pt x="494" y="792"/>
                </a:lnTo>
                <a:lnTo>
                  <a:pt x="500" y="793"/>
                </a:lnTo>
                <a:lnTo>
                  <a:pt x="504" y="795"/>
                </a:lnTo>
                <a:lnTo>
                  <a:pt x="509" y="795"/>
                </a:lnTo>
                <a:lnTo>
                  <a:pt x="509" y="795"/>
                </a:lnTo>
                <a:lnTo>
                  <a:pt x="514" y="795"/>
                </a:lnTo>
                <a:lnTo>
                  <a:pt x="519" y="793"/>
                </a:lnTo>
                <a:lnTo>
                  <a:pt x="523" y="792"/>
                </a:lnTo>
                <a:lnTo>
                  <a:pt x="528" y="788"/>
                </a:lnTo>
                <a:lnTo>
                  <a:pt x="528" y="788"/>
                </a:lnTo>
                <a:lnTo>
                  <a:pt x="543" y="778"/>
                </a:lnTo>
                <a:lnTo>
                  <a:pt x="543" y="778"/>
                </a:lnTo>
                <a:lnTo>
                  <a:pt x="544" y="792"/>
                </a:lnTo>
                <a:lnTo>
                  <a:pt x="547" y="805"/>
                </a:lnTo>
                <a:lnTo>
                  <a:pt x="551" y="817"/>
                </a:lnTo>
                <a:lnTo>
                  <a:pt x="557" y="830"/>
                </a:lnTo>
                <a:lnTo>
                  <a:pt x="562" y="842"/>
                </a:lnTo>
                <a:lnTo>
                  <a:pt x="570" y="854"/>
                </a:lnTo>
                <a:lnTo>
                  <a:pt x="578" y="865"/>
                </a:lnTo>
                <a:lnTo>
                  <a:pt x="588" y="875"/>
                </a:lnTo>
                <a:lnTo>
                  <a:pt x="588" y="875"/>
                </a:lnTo>
                <a:lnTo>
                  <a:pt x="600" y="886"/>
                </a:lnTo>
                <a:lnTo>
                  <a:pt x="611" y="896"/>
                </a:lnTo>
                <a:lnTo>
                  <a:pt x="625" y="903"/>
                </a:lnTo>
                <a:lnTo>
                  <a:pt x="639" y="910"/>
                </a:lnTo>
                <a:lnTo>
                  <a:pt x="653" y="915"/>
                </a:lnTo>
                <a:lnTo>
                  <a:pt x="668" y="919"/>
                </a:lnTo>
                <a:lnTo>
                  <a:pt x="684" y="922"/>
                </a:lnTo>
                <a:lnTo>
                  <a:pt x="699" y="922"/>
                </a:lnTo>
                <a:lnTo>
                  <a:pt x="699" y="922"/>
                </a:lnTo>
                <a:close/>
                <a:moveTo>
                  <a:pt x="509" y="722"/>
                </a:moveTo>
                <a:lnTo>
                  <a:pt x="509" y="722"/>
                </a:lnTo>
                <a:lnTo>
                  <a:pt x="494" y="709"/>
                </a:lnTo>
                <a:lnTo>
                  <a:pt x="476" y="692"/>
                </a:lnTo>
                <a:lnTo>
                  <a:pt x="456" y="672"/>
                </a:lnTo>
                <a:lnTo>
                  <a:pt x="432" y="647"/>
                </a:lnTo>
                <a:lnTo>
                  <a:pt x="408" y="618"/>
                </a:lnTo>
                <a:lnTo>
                  <a:pt x="382" y="586"/>
                </a:lnTo>
                <a:lnTo>
                  <a:pt x="355" y="550"/>
                </a:lnTo>
                <a:lnTo>
                  <a:pt x="329" y="511"/>
                </a:lnTo>
                <a:lnTo>
                  <a:pt x="316" y="489"/>
                </a:lnTo>
                <a:lnTo>
                  <a:pt x="303" y="467"/>
                </a:lnTo>
                <a:lnTo>
                  <a:pt x="292" y="444"/>
                </a:lnTo>
                <a:lnTo>
                  <a:pt x="280" y="420"/>
                </a:lnTo>
                <a:lnTo>
                  <a:pt x="268" y="395"/>
                </a:lnTo>
                <a:lnTo>
                  <a:pt x="257" y="369"/>
                </a:lnTo>
                <a:lnTo>
                  <a:pt x="247" y="342"/>
                </a:lnTo>
                <a:lnTo>
                  <a:pt x="237" y="315"/>
                </a:lnTo>
                <a:lnTo>
                  <a:pt x="228" y="286"/>
                </a:lnTo>
                <a:lnTo>
                  <a:pt x="220" y="257"/>
                </a:lnTo>
                <a:lnTo>
                  <a:pt x="212" y="227"/>
                </a:lnTo>
                <a:lnTo>
                  <a:pt x="206" y="196"/>
                </a:lnTo>
                <a:lnTo>
                  <a:pt x="200" y="164"/>
                </a:lnTo>
                <a:lnTo>
                  <a:pt x="196" y="132"/>
                </a:lnTo>
                <a:lnTo>
                  <a:pt x="193" y="98"/>
                </a:lnTo>
                <a:lnTo>
                  <a:pt x="192" y="63"/>
                </a:lnTo>
                <a:lnTo>
                  <a:pt x="827" y="63"/>
                </a:lnTo>
                <a:lnTo>
                  <a:pt x="827" y="63"/>
                </a:lnTo>
                <a:lnTo>
                  <a:pt x="825" y="98"/>
                </a:lnTo>
                <a:lnTo>
                  <a:pt x="822" y="132"/>
                </a:lnTo>
                <a:lnTo>
                  <a:pt x="817" y="164"/>
                </a:lnTo>
                <a:lnTo>
                  <a:pt x="812" y="196"/>
                </a:lnTo>
                <a:lnTo>
                  <a:pt x="806" y="227"/>
                </a:lnTo>
                <a:lnTo>
                  <a:pt x="798" y="257"/>
                </a:lnTo>
                <a:lnTo>
                  <a:pt x="791" y="286"/>
                </a:lnTo>
                <a:lnTo>
                  <a:pt x="781" y="315"/>
                </a:lnTo>
                <a:lnTo>
                  <a:pt x="771" y="342"/>
                </a:lnTo>
                <a:lnTo>
                  <a:pt x="762" y="369"/>
                </a:lnTo>
                <a:lnTo>
                  <a:pt x="750" y="395"/>
                </a:lnTo>
                <a:lnTo>
                  <a:pt x="739" y="420"/>
                </a:lnTo>
                <a:lnTo>
                  <a:pt x="726" y="444"/>
                </a:lnTo>
                <a:lnTo>
                  <a:pt x="714" y="467"/>
                </a:lnTo>
                <a:lnTo>
                  <a:pt x="702" y="489"/>
                </a:lnTo>
                <a:lnTo>
                  <a:pt x="689" y="511"/>
                </a:lnTo>
                <a:lnTo>
                  <a:pt x="663" y="550"/>
                </a:lnTo>
                <a:lnTo>
                  <a:pt x="636" y="586"/>
                </a:lnTo>
                <a:lnTo>
                  <a:pt x="610" y="618"/>
                </a:lnTo>
                <a:lnTo>
                  <a:pt x="586" y="647"/>
                </a:lnTo>
                <a:lnTo>
                  <a:pt x="563" y="672"/>
                </a:lnTo>
                <a:lnTo>
                  <a:pt x="542" y="692"/>
                </a:lnTo>
                <a:lnTo>
                  <a:pt x="523" y="709"/>
                </a:lnTo>
                <a:lnTo>
                  <a:pt x="509" y="722"/>
                </a:lnTo>
                <a:lnTo>
                  <a:pt x="509" y="722"/>
                </a:lnTo>
                <a:close/>
                <a:moveTo>
                  <a:pt x="943" y="400"/>
                </a:moveTo>
                <a:lnTo>
                  <a:pt x="943" y="400"/>
                </a:lnTo>
                <a:lnTo>
                  <a:pt x="936" y="413"/>
                </a:lnTo>
                <a:lnTo>
                  <a:pt x="929" y="426"/>
                </a:lnTo>
                <a:lnTo>
                  <a:pt x="920" y="438"/>
                </a:lnTo>
                <a:lnTo>
                  <a:pt x="911" y="448"/>
                </a:lnTo>
                <a:lnTo>
                  <a:pt x="900" y="458"/>
                </a:lnTo>
                <a:lnTo>
                  <a:pt x="889" y="467"/>
                </a:lnTo>
                <a:lnTo>
                  <a:pt x="876" y="474"/>
                </a:lnTo>
                <a:lnTo>
                  <a:pt x="864" y="481"/>
                </a:lnTo>
                <a:lnTo>
                  <a:pt x="864" y="481"/>
                </a:lnTo>
                <a:lnTo>
                  <a:pt x="853" y="485"/>
                </a:lnTo>
                <a:lnTo>
                  <a:pt x="842" y="487"/>
                </a:lnTo>
                <a:lnTo>
                  <a:pt x="831" y="490"/>
                </a:lnTo>
                <a:lnTo>
                  <a:pt x="821" y="491"/>
                </a:lnTo>
                <a:lnTo>
                  <a:pt x="809" y="491"/>
                </a:lnTo>
                <a:lnTo>
                  <a:pt x="798" y="491"/>
                </a:lnTo>
                <a:lnTo>
                  <a:pt x="787" y="490"/>
                </a:lnTo>
                <a:lnTo>
                  <a:pt x="777" y="489"/>
                </a:lnTo>
                <a:lnTo>
                  <a:pt x="777" y="489"/>
                </a:lnTo>
                <a:lnTo>
                  <a:pt x="792" y="459"/>
                </a:lnTo>
                <a:lnTo>
                  <a:pt x="807" y="428"/>
                </a:lnTo>
                <a:lnTo>
                  <a:pt x="821" y="396"/>
                </a:lnTo>
                <a:lnTo>
                  <a:pt x="833" y="361"/>
                </a:lnTo>
                <a:lnTo>
                  <a:pt x="845" y="326"/>
                </a:lnTo>
                <a:lnTo>
                  <a:pt x="856" y="290"/>
                </a:lnTo>
                <a:lnTo>
                  <a:pt x="866" y="252"/>
                </a:lnTo>
                <a:lnTo>
                  <a:pt x="874" y="212"/>
                </a:lnTo>
                <a:lnTo>
                  <a:pt x="874" y="212"/>
                </a:lnTo>
                <a:lnTo>
                  <a:pt x="886" y="220"/>
                </a:lnTo>
                <a:lnTo>
                  <a:pt x="898" y="227"/>
                </a:lnTo>
                <a:lnTo>
                  <a:pt x="908" y="237"/>
                </a:lnTo>
                <a:lnTo>
                  <a:pt x="917" y="247"/>
                </a:lnTo>
                <a:lnTo>
                  <a:pt x="926" y="257"/>
                </a:lnTo>
                <a:lnTo>
                  <a:pt x="933" y="268"/>
                </a:lnTo>
                <a:lnTo>
                  <a:pt x="940" y="280"/>
                </a:lnTo>
                <a:lnTo>
                  <a:pt x="945" y="293"/>
                </a:lnTo>
                <a:lnTo>
                  <a:pt x="949" y="306"/>
                </a:lnTo>
                <a:lnTo>
                  <a:pt x="952" y="319"/>
                </a:lnTo>
                <a:lnTo>
                  <a:pt x="954" y="332"/>
                </a:lnTo>
                <a:lnTo>
                  <a:pt x="955" y="345"/>
                </a:lnTo>
                <a:lnTo>
                  <a:pt x="954" y="359"/>
                </a:lnTo>
                <a:lnTo>
                  <a:pt x="952" y="373"/>
                </a:lnTo>
                <a:lnTo>
                  <a:pt x="948" y="386"/>
                </a:lnTo>
                <a:lnTo>
                  <a:pt x="943" y="400"/>
                </a:lnTo>
                <a:lnTo>
                  <a:pt x="943" y="4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endParaRPr>
          </a:p>
        </p:txBody>
      </p:sp>
      <p:grpSp>
        <p:nvGrpSpPr>
          <p:cNvPr id="15" name="组合 14">
            <a:extLst>
              <a:ext uri="{FF2B5EF4-FFF2-40B4-BE49-F238E27FC236}">
                <a16:creationId xmlns:a16="http://schemas.microsoft.com/office/drawing/2014/main" id="{91BBAB2E-A577-4B41-AF33-0115D08D8BAB}"/>
              </a:ext>
            </a:extLst>
          </p:cNvPr>
          <p:cNvGrpSpPr/>
          <p:nvPr/>
        </p:nvGrpSpPr>
        <p:grpSpPr>
          <a:xfrm>
            <a:off x="1407693" y="2971176"/>
            <a:ext cx="1838668" cy="517351"/>
            <a:chOff x="1181101" y="3330748"/>
            <a:chExt cx="1612900" cy="517351"/>
          </a:xfrm>
        </p:grpSpPr>
        <p:cxnSp>
          <p:nvCxnSpPr>
            <p:cNvPr id="3" name="直接连接符 2">
              <a:extLst>
                <a:ext uri="{FF2B5EF4-FFF2-40B4-BE49-F238E27FC236}">
                  <a16:creationId xmlns:a16="http://schemas.microsoft.com/office/drawing/2014/main" id="{C3A4D41B-5318-415F-AB8A-2F2FB6D275CF}"/>
                </a:ext>
              </a:extLst>
            </p:cNvPr>
            <p:cNvCxnSpPr>
              <a:cxnSpLocks/>
            </p:cNvCxnSpPr>
            <p:nvPr/>
          </p:nvCxnSpPr>
          <p:spPr>
            <a:xfrm>
              <a:off x="1181101" y="3424324"/>
              <a:ext cx="13969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27">
              <a:extLst>
                <a:ext uri="{FF2B5EF4-FFF2-40B4-BE49-F238E27FC236}">
                  <a16:creationId xmlns:a16="http://schemas.microsoft.com/office/drawing/2014/main" id="{8B07B8DB-A347-4A0E-A62A-B2A5D16F0219}"/>
                </a:ext>
              </a:extLst>
            </p:cNvPr>
            <p:cNvSpPr/>
            <p:nvPr/>
          </p:nvSpPr>
          <p:spPr>
            <a:xfrm>
              <a:off x="1257301" y="3330748"/>
              <a:ext cx="1536700" cy="517351"/>
            </a:xfrm>
            <a:prstGeom prst="rect">
              <a:avLst/>
            </a:prstGeom>
          </p:spPr>
          <p:txBody>
            <a:bodyPr wrap="square">
              <a:spAutoFit/>
            </a:bodyPr>
            <a:lstStyle/>
            <a:p>
              <a:pPr defTabSz="1828800">
                <a:lnSpc>
                  <a:spcPct val="120000"/>
                </a:lnSpc>
              </a:pPr>
              <a:r>
                <a:rPr lang="zh-CN" altLang="en-US" sz="2400" dirty="0">
                  <a:solidFill>
                    <a:schemeClr val="bg1"/>
                  </a:solidFill>
                  <a:latin typeface="字魂58号-创中黑" panose="00000500000000000000" pitchFamily="2" charset="-122"/>
                  <a:ea typeface="字魂58号-创中黑" panose="00000500000000000000" pitchFamily="2" charset="-122"/>
                  <a:cs typeface="Segoe UI" panose="020B0502040204020203" pitchFamily="34" charset="0"/>
                </a:rPr>
                <a:t>输入标题</a:t>
              </a:r>
              <a:endParaRPr lang="en-US" altLang="zh-CN" sz="2400" dirty="0">
                <a:solidFill>
                  <a:schemeClr val="bg1"/>
                </a:solidFill>
                <a:latin typeface="字魂58号-创中黑" panose="00000500000000000000" pitchFamily="2" charset="-122"/>
                <a:ea typeface="字魂58号-创中黑" panose="00000500000000000000" pitchFamily="2" charset="-122"/>
                <a:cs typeface="Segoe UI" panose="020B0502040204020203" pitchFamily="34" charset="0"/>
              </a:endParaRPr>
            </a:p>
          </p:txBody>
        </p:sp>
        <p:cxnSp>
          <p:nvCxnSpPr>
            <p:cNvPr id="14" name="直接连接符 13">
              <a:extLst>
                <a:ext uri="{FF2B5EF4-FFF2-40B4-BE49-F238E27FC236}">
                  <a16:creationId xmlns:a16="http://schemas.microsoft.com/office/drawing/2014/main" id="{17155669-1DAA-4408-B478-007F92EE4DA2}"/>
                </a:ext>
              </a:extLst>
            </p:cNvPr>
            <p:cNvCxnSpPr>
              <a:cxnSpLocks/>
            </p:cNvCxnSpPr>
            <p:nvPr/>
          </p:nvCxnSpPr>
          <p:spPr>
            <a:xfrm>
              <a:off x="1181101" y="3848099"/>
              <a:ext cx="13969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文本框 15">
            <a:extLst>
              <a:ext uri="{FF2B5EF4-FFF2-40B4-BE49-F238E27FC236}">
                <a16:creationId xmlns:a16="http://schemas.microsoft.com/office/drawing/2014/main" id="{5E383D65-EF95-4EEA-9F4E-3B9D90B7C4D5}"/>
              </a:ext>
            </a:extLst>
          </p:cNvPr>
          <p:cNvSpPr txBox="1"/>
          <p:nvPr/>
        </p:nvSpPr>
        <p:spPr>
          <a:xfrm>
            <a:off x="1328421" y="3869062"/>
            <a:ext cx="2765794" cy="1351011"/>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a:t>
            </a:r>
          </a:p>
        </p:txBody>
      </p:sp>
      <p:grpSp>
        <p:nvGrpSpPr>
          <p:cNvPr id="27" name="组合 26">
            <a:extLst>
              <a:ext uri="{FF2B5EF4-FFF2-40B4-BE49-F238E27FC236}">
                <a16:creationId xmlns:a16="http://schemas.microsoft.com/office/drawing/2014/main" id="{4BA3EC57-FA61-4DA1-A7ED-15F4391905B1}"/>
              </a:ext>
            </a:extLst>
          </p:cNvPr>
          <p:cNvGrpSpPr/>
          <p:nvPr/>
        </p:nvGrpSpPr>
        <p:grpSpPr>
          <a:xfrm>
            <a:off x="4874676" y="2936834"/>
            <a:ext cx="1838668" cy="517351"/>
            <a:chOff x="1181101" y="3330748"/>
            <a:chExt cx="1612900" cy="517351"/>
          </a:xfrm>
        </p:grpSpPr>
        <p:cxnSp>
          <p:nvCxnSpPr>
            <p:cNvPr id="28" name="直接连接符 27">
              <a:extLst>
                <a:ext uri="{FF2B5EF4-FFF2-40B4-BE49-F238E27FC236}">
                  <a16:creationId xmlns:a16="http://schemas.microsoft.com/office/drawing/2014/main" id="{7AF4892C-6A47-4108-BF4E-8958D2D2D95F}"/>
                </a:ext>
              </a:extLst>
            </p:cNvPr>
            <p:cNvCxnSpPr>
              <a:cxnSpLocks/>
            </p:cNvCxnSpPr>
            <p:nvPr/>
          </p:nvCxnSpPr>
          <p:spPr>
            <a:xfrm>
              <a:off x="1181101" y="3424324"/>
              <a:ext cx="13969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27">
              <a:extLst>
                <a:ext uri="{FF2B5EF4-FFF2-40B4-BE49-F238E27FC236}">
                  <a16:creationId xmlns:a16="http://schemas.microsoft.com/office/drawing/2014/main" id="{E96E03FC-67B4-4165-86BE-B63DD08665C7}"/>
                </a:ext>
              </a:extLst>
            </p:cNvPr>
            <p:cNvSpPr/>
            <p:nvPr/>
          </p:nvSpPr>
          <p:spPr>
            <a:xfrm>
              <a:off x="1257301" y="3330748"/>
              <a:ext cx="1536700" cy="517351"/>
            </a:xfrm>
            <a:prstGeom prst="rect">
              <a:avLst/>
            </a:prstGeom>
          </p:spPr>
          <p:txBody>
            <a:bodyPr wrap="square">
              <a:spAutoFit/>
            </a:bodyPr>
            <a:lstStyle/>
            <a:p>
              <a:pPr defTabSz="1828800">
                <a:lnSpc>
                  <a:spcPct val="120000"/>
                </a:lnSpc>
              </a:pPr>
              <a:r>
                <a:rPr lang="zh-CN" altLang="en-US" sz="2400" dirty="0">
                  <a:solidFill>
                    <a:schemeClr val="bg1"/>
                  </a:solidFill>
                  <a:latin typeface="字魂58号-创中黑" panose="00000500000000000000" pitchFamily="2" charset="-122"/>
                  <a:ea typeface="字魂58号-创中黑" panose="00000500000000000000" pitchFamily="2" charset="-122"/>
                  <a:cs typeface="Segoe UI" panose="020B0502040204020203" pitchFamily="34" charset="0"/>
                </a:rPr>
                <a:t>输入标题</a:t>
              </a:r>
              <a:endParaRPr lang="en-US" altLang="zh-CN" sz="2400" dirty="0">
                <a:solidFill>
                  <a:schemeClr val="bg1"/>
                </a:solidFill>
                <a:latin typeface="字魂58号-创中黑" panose="00000500000000000000" pitchFamily="2" charset="-122"/>
                <a:ea typeface="字魂58号-创中黑" panose="00000500000000000000" pitchFamily="2" charset="-122"/>
                <a:cs typeface="Segoe UI" panose="020B0502040204020203" pitchFamily="34" charset="0"/>
              </a:endParaRPr>
            </a:p>
          </p:txBody>
        </p:sp>
        <p:cxnSp>
          <p:nvCxnSpPr>
            <p:cNvPr id="30" name="直接连接符 29">
              <a:extLst>
                <a:ext uri="{FF2B5EF4-FFF2-40B4-BE49-F238E27FC236}">
                  <a16:creationId xmlns:a16="http://schemas.microsoft.com/office/drawing/2014/main" id="{3D4BD5A9-B529-4D29-965A-B2444B8C3162}"/>
                </a:ext>
              </a:extLst>
            </p:cNvPr>
            <p:cNvCxnSpPr>
              <a:cxnSpLocks/>
            </p:cNvCxnSpPr>
            <p:nvPr/>
          </p:nvCxnSpPr>
          <p:spPr>
            <a:xfrm>
              <a:off x="1181101" y="3848099"/>
              <a:ext cx="13969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1" name="文本框 30">
            <a:extLst>
              <a:ext uri="{FF2B5EF4-FFF2-40B4-BE49-F238E27FC236}">
                <a16:creationId xmlns:a16="http://schemas.microsoft.com/office/drawing/2014/main" id="{2E2ACEE3-A525-4F0D-AFAB-BF6C8B36F3E5}"/>
              </a:ext>
            </a:extLst>
          </p:cNvPr>
          <p:cNvSpPr txBox="1"/>
          <p:nvPr/>
        </p:nvSpPr>
        <p:spPr>
          <a:xfrm>
            <a:off x="4795404" y="3834720"/>
            <a:ext cx="2765794" cy="1351011"/>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a:t>
            </a:r>
          </a:p>
        </p:txBody>
      </p:sp>
      <p:grpSp>
        <p:nvGrpSpPr>
          <p:cNvPr id="32" name="组合 31">
            <a:extLst>
              <a:ext uri="{FF2B5EF4-FFF2-40B4-BE49-F238E27FC236}">
                <a16:creationId xmlns:a16="http://schemas.microsoft.com/office/drawing/2014/main" id="{A3875C1C-A54E-4EED-B721-47B664EDCC5B}"/>
              </a:ext>
            </a:extLst>
          </p:cNvPr>
          <p:cNvGrpSpPr/>
          <p:nvPr/>
        </p:nvGrpSpPr>
        <p:grpSpPr>
          <a:xfrm>
            <a:off x="8341659" y="2919556"/>
            <a:ext cx="1838668" cy="517351"/>
            <a:chOff x="1181101" y="3330748"/>
            <a:chExt cx="1612900" cy="517351"/>
          </a:xfrm>
        </p:grpSpPr>
        <p:cxnSp>
          <p:nvCxnSpPr>
            <p:cNvPr id="33" name="直接连接符 32">
              <a:extLst>
                <a:ext uri="{FF2B5EF4-FFF2-40B4-BE49-F238E27FC236}">
                  <a16:creationId xmlns:a16="http://schemas.microsoft.com/office/drawing/2014/main" id="{98570F92-0CF7-4FD4-8B51-A1D000FF53CF}"/>
                </a:ext>
              </a:extLst>
            </p:cNvPr>
            <p:cNvCxnSpPr>
              <a:cxnSpLocks/>
            </p:cNvCxnSpPr>
            <p:nvPr/>
          </p:nvCxnSpPr>
          <p:spPr>
            <a:xfrm>
              <a:off x="1181101" y="3424324"/>
              <a:ext cx="13969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Rectangle 27">
              <a:extLst>
                <a:ext uri="{FF2B5EF4-FFF2-40B4-BE49-F238E27FC236}">
                  <a16:creationId xmlns:a16="http://schemas.microsoft.com/office/drawing/2014/main" id="{B00D8071-6326-4F72-B79D-84C2CFC2D743}"/>
                </a:ext>
              </a:extLst>
            </p:cNvPr>
            <p:cNvSpPr/>
            <p:nvPr/>
          </p:nvSpPr>
          <p:spPr>
            <a:xfrm>
              <a:off x="1257301" y="3330748"/>
              <a:ext cx="1536700" cy="517351"/>
            </a:xfrm>
            <a:prstGeom prst="rect">
              <a:avLst/>
            </a:prstGeom>
          </p:spPr>
          <p:txBody>
            <a:bodyPr wrap="square">
              <a:spAutoFit/>
            </a:bodyPr>
            <a:lstStyle/>
            <a:p>
              <a:pPr defTabSz="1828800">
                <a:lnSpc>
                  <a:spcPct val="120000"/>
                </a:lnSpc>
              </a:pPr>
              <a:r>
                <a:rPr lang="zh-CN" altLang="en-US" sz="2400" dirty="0">
                  <a:solidFill>
                    <a:schemeClr val="bg1"/>
                  </a:solidFill>
                  <a:latin typeface="字魂58号-创中黑" panose="00000500000000000000" pitchFamily="2" charset="-122"/>
                  <a:ea typeface="字魂58号-创中黑" panose="00000500000000000000" pitchFamily="2" charset="-122"/>
                  <a:cs typeface="Segoe UI" panose="020B0502040204020203" pitchFamily="34" charset="0"/>
                </a:rPr>
                <a:t>输入标题</a:t>
              </a:r>
              <a:endParaRPr lang="en-US" altLang="zh-CN" sz="2400" dirty="0">
                <a:solidFill>
                  <a:schemeClr val="bg1"/>
                </a:solidFill>
                <a:latin typeface="字魂58号-创中黑" panose="00000500000000000000" pitchFamily="2" charset="-122"/>
                <a:ea typeface="字魂58号-创中黑" panose="00000500000000000000" pitchFamily="2" charset="-122"/>
                <a:cs typeface="Segoe UI" panose="020B0502040204020203" pitchFamily="34" charset="0"/>
              </a:endParaRPr>
            </a:p>
          </p:txBody>
        </p:sp>
        <p:cxnSp>
          <p:nvCxnSpPr>
            <p:cNvPr id="35" name="直接连接符 34">
              <a:extLst>
                <a:ext uri="{FF2B5EF4-FFF2-40B4-BE49-F238E27FC236}">
                  <a16:creationId xmlns:a16="http://schemas.microsoft.com/office/drawing/2014/main" id="{F8944CF8-3F9F-4CD4-8EDF-1069CCF4FC2E}"/>
                </a:ext>
              </a:extLst>
            </p:cNvPr>
            <p:cNvCxnSpPr>
              <a:cxnSpLocks/>
            </p:cNvCxnSpPr>
            <p:nvPr/>
          </p:nvCxnSpPr>
          <p:spPr>
            <a:xfrm>
              <a:off x="1181101" y="3848099"/>
              <a:ext cx="13969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 name="文本框 35">
            <a:extLst>
              <a:ext uri="{FF2B5EF4-FFF2-40B4-BE49-F238E27FC236}">
                <a16:creationId xmlns:a16="http://schemas.microsoft.com/office/drawing/2014/main" id="{B8BD7401-07F7-44D0-BD63-B6F3D33610DF}"/>
              </a:ext>
            </a:extLst>
          </p:cNvPr>
          <p:cNvSpPr txBox="1"/>
          <p:nvPr/>
        </p:nvSpPr>
        <p:spPr>
          <a:xfrm>
            <a:off x="8262387" y="3817442"/>
            <a:ext cx="2765794" cy="1351011"/>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a:t>
            </a:r>
          </a:p>
        </p:txBody>
      </p:sp>
    </p:spTree>
    <p:extLst>
      <p:ext uri="{BB962C8B-B14F-4D97-AF65-F5344CB8AC3E}">
        <p14:creationId xmlns:p14="http://schemas.microsoft.com/office/powerpoint/2010/main" val="298897407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additive="base">
                                        <p:cTn id="10" dur="500" fill="hold"/>
                                        <p:tgtEl>
                                          <p:spTgt spid="16"/>
                                        </p:tgtEl>
                                        <p:attrNameLst>
                                          <p:attrName>ppt_x</p:attrName>
                                        </p:attrNameLst>
                                      </p:cBhvr>
                                      <p:tavLst>
                                        <p:tav tm="0">
                                          <p:val>
                                            <p:strVal val="#ppt_x"/>
                                          </p:val>
                                        </p:tav>
                                        <p:tav tm="100000">
                                          <p:val>
                                            <p:strVal val="#ppt_x"/>
                                          </p:val>
                                        </p:tav>
                                      </p:tavLst>
                                    </p:anim>
                                    <p:anim calcmode="lin" valueType="num">
                                      <p:cBhvr additive="base">
                                        <p:cTn id="11" dur="500" fill="hold"/>
                                        <p:tgtEl>
                                          <p:spTgt spid="16"/>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31"/>
                                        </p:tgtEl>
                                        <p:attrNameLst>
                                          <p:attrName>style.visibility</p:attrName>
                                        </p:attrNameLst>
                                      </p:cBhvr>
                                      <p:to>
                                        <p:strVal val="visible"/>
                                      </p:to>
                                    </p:set>
                                    <p:anim calcmode="lin" valueType="num">
                                      <p:cBhvr additive="base">
                                        <p:cTn id="14" dur="500" fill="hold"/>
                                        <p:tgtEl>
                                          <p:spTgt spid="31"/>
                                        </p:tgtEl>
                                        <p:attrNameLst>
                                          <p:attrName>ppt_x</p:attrName>
                                        </p:attrNameLst>
                                      </p:cBhvr>
                                      <p:tavLst>
                                        <p:tav tm="0">
                                          <p:val>
                                            <p:strVal val="#ppt_x"/>
                                          </p:val>
                                        </p:tav>
                                        <p:tav tm="100000">
                                          <p:val>
                                            <p:strVal val="#ppt_x"/>
                                          </p:val>
                                        </p:tav>
                                      </p:tavLst>
                                    </p:anim>
                                    <p:anim calcmode="lin" valueType="num">
                                      <p:cBhvr additive="base">
                                        <p:cTn id="15" dur="500" fill="hold"/>
                                        <p:tgtEl>
                                          <p:spTgt spid="3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500" fill="hold"/>
                                        <p:tgtEl>
                                          <p:spTgt spid="36"/>
                                        </p:tgtEl>
                                        <p:attrNameLst>
                                          <p:attrName>ppt_x</p:attrName>
                                        </p:attrNameLst>
                                      </p:cBhvr>
                                      <p:tavLst>
                                        <p:tav tm="0">
                                          <p:val>
                                            <p:strVal val="#ppt_x"/>
                                          </p:val>
                                        </p:tav>
                                        <p:tav tm="100000">
                                          <p:val>
                                            <p:strVal val="#ppt_x"/>
                                          </p:val>
                                        </p:tav>
                                      </p:tavLst>
                                    </p:anim>
                                    <p:anim calcmode="lin" valueType="num">
                                      <p:cBhvr additive="base">
                                        <p:cTn id="1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p:bldP spid="31" grpId="0"/>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170B64-7BED-4D77-A799-3B7BB2F6397F}"/>
              </a:ext>
            </a:extLst>
          </p:cNvPr>
          <p:cNvSpPr/>
          <p:nvPr/>
        </p:nvSpPr>
        <p:spPr>
          <a:xfrm flipH="1">
            <a:off x="10369550" y="-3810"/>
            <a:ext cx="573405" cy="489775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6" name="文本框 5">
            <a:extLst>
              <a:ext uri="{FF2B5EF4-FFF2-40B4-BE49-F238E27FC236}">
                <a16:creationId xmlns:a16="http://schemas.microsoft.com/office/drawing/2014/main" id="{898DFAE9-D6A5-4FAF-9981-2F454EE03E1C}"/>
              </a:ext>
            </a:extLst>
          </p:cNvPr>
          <p:cNvSpPr txBox="1"/>
          <p:nvPr/>
        </p:nvSpPr>
        <p:spPr>
          <a:xfrm>
            <a:off x="1249045" y="1773958"/>
            <a:ext cx="2214880" cy="583565"/>
          </a:xfrm>
          <a:prstGeom prst="rect">
            <a:avLst/>
          </a:prstGeom>
          <a:noFill/>
        </p:spPr>
        <p:txBody>
          <a:bodyPr wrap="none" rtlCol="0">
            <a:spAutoFit/>
          </a:bodyPr>
          <a:lstStyle/>
          <a:p>
            <a:r>
              <a:rPr lang="zh-CN" altLang="en-US" sz="3200">
                <a:solidFill>
                  <a:schemeClr val="tx1">
                    <a:lumMod val="75000"/>
                    <a:lumOff val="25000"/>
                  </a:schemeClr>
                </a:solidFill>
                <a:latin typeface="字魂58号-创中黑" panose="00000500000000000000" pitchFamily="2" charset="-122"/>
                <a:ea typeface="字魂58号-创中黑" panose="00000500000000000000" pitchFamily="2" charset="-122"/>
              </a:rPr>
              <a:t>请输入标题</a:t>
            </a:r>
          </a:p>
        </p:txBody>
      </p:sp>
      <p:sp>
        <p:nvSpPr>
          <p:cNvPr id="8" name="文本框 7">
            <a:extLst>
              <a:ext uri="{FF2B5EF4-FFF2-40B4-BE49-F238E27FC236}">
                <a16:creationId xmlns:a16="http://schemas.microsoft.com/office/drawing/2014/main" id="{69C07075-D5C6-4442-B436-AD417B0D9BDA}"/>
              </a:ext>
            </a:extLst>
          </p:cNvPr>
          <p:cNvSpPr txBox="1"/>
          <p:nvPr/>
        </p:nvSpPr>
        <p:spPr>
          <a:xfrm>
            <a:off x="1249046" y="2608580"/>
            <a:ext cx="4307840" cy="1026563"/>
          </a:xfrm>
          <a:prstGeom prst="rect">
            <a:avLst/>
          </a:prstGeom>
          <a:noFill/>
        </p:spPr>
        <p:txBody>
          <a:bodyPr wrap="square" rtlCol="0">
            <a:spAutoFit/>
          </a:bodyPr>
          <a:lstStyle/>
          <a:p>
            <a:pPr algn="l">
              <a:lnSpc>
                <a:spcPct val="150000"/>
              </a:lnSpc>
            </a:pPr>
            <a:r>
              <a:rPr lang="en-US" altLang="zh-CN"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sp>
        <p:nvSpPr>
          <p:cNvPr id="10" name="文本框 9">
            <a:extLst>
              <a:ext uri="{FF2B5EF4-FFF2-40B4-BE49-F238E27FC236}">
                <a16:creationId xmlns:a16="http://schemas.microsoft.com/office/drawing/2014/main" id="{A0941D6A-71D3-4171-B456-C0F7235D1371}"/>
              </a:ext>
            </a:extLst>
          </p:cNvPr>
          <p:cNvSpPr txBox="1"/>
          <p:nvPr/>
        </p:nvSpPr>
        <p:spPr>
          <a:xfrm>
            <a:off x="1249046" y="4137257"/>
            <a:ext cx="4025266" cy="1349728"/>
          </a:xfrm>
          <a:prstGeom prst="rect">
            <a:avLst/>
          </a:prstGeom>
          <a:noFill/>
        </p:spPr>
        <p:txBody>
          <a:bodyPr wrap="square" rtlCol="0">
            <a:spAutoFit/>
          </a:bodyPr>
          <a:lstStyle/>
          <a:p>
            <a:pPr algn="l">
              <a:lnSpc>
                <a:spcPct val="150000"/>
              </a:lnSpc>
            </a:pPr>
            <a:r>
              <a:rPr lang="en-US" altLang="zh-CN"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sp>
        <p:nvSpPr>
          <p:cNvPr id="11" name="文本框 10">
            <a:extLst>
              <a:ext uri="{FF2B5EF4-FFF2-40B4-BE49-F238E27FC236}">
                <a16:creationId xmlns:a16="http://schemas.microsoft.com/office/drawing/2014/main" id="{658D8B06-81B8-4122-A049-502CB09C9208}"/>
              </a:ext>
            </a:extLst>
          </p:cNvPr>
          <p:cNvSpPr txBox="1"/>
          <p:nvPr/>
        </p:nvSpPr>
        <p:spPr>
          <a:xfrm>
            <a:off x="6917690" y="5140325"/>
            <a:ext cx="4131310" cy="703398"/>
          </a:xfrm>
          <a:prstGeom prst="rect">
            <a:avLst/>
          </a:prstGeom>
          <a:noFill/>
        </p:spPr>
        <p:txBody>
          <a:bodyPr wrap="square" rtlCol="0">
            <a:spAutoFit/>
          </a:bodyPr>
          <a:lstStyle/>
          <a:p>
            <a:pPr algn="l">
              <a:lnSpc>
                <a:spcPct val="150000"/>
              </a:lnSpc>
            </a:pPr>
            <a:r>
              <a:rPr lang="en-US" altLang="zh-CN"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a:t>
            </a:r>
          </a:p>
        </p:txBody>
      </p:sp>
      <p:pic>
        <p:nvPicPr>
          <p:cNvPr id="3" name="图片 2">
            <a:extLst>
              <a:ext uri="{FF2B5EF4-FFF2-40B4-BE49-F238E27FC236}">
                <a16:creationId xmlns:a16="http://schemas.microsoft.com/office/drawing/2014/main" id="{22D449A6-0A7A-48D7-BB62-0D96FB500C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9287" y="-3810"/>
            <a:ext cx="3181330" cy="4875603"/>
          </a:xfrm>
          <a:prstGeom prst="rect">
            <a:avLst/>
          </a:prstGeom>
        </p:spPr>
      </p:pic>
    </p:spTree>
    <p:extLst>
      <p:ext uri="{BB962C8B-B14F-4D97-AF65-F5344CB8AC3E}">
        <p14:creationId xmlns:p14="http://schemas.microsoft.com/office/powerpoint/2010/main" val="378536026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866479B-B15A-4E2C-9D08-8BB340721CF6}"/>
              </a:ext>
            </a:extLst>
          </p:cNvPr>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明年工作计划</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a:extLst>
              <a:ext uri="{FF2B5EF4-FFF2-40B4-BE49-F238E27FC236}">
                <a16:creationId xmlns:a16="http://schemas.microsoft.com/office/drawing/2014/main" id="{A0FEB712-AA69-4A1D-BD12-92CAB1454E4D}"/>
              </a:ext>
            </a:extLst>
          </p:cNvPr>
          <p:cNvCxnSpPr>
            <a:cxnSpLocks/>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Rectangle 27">
            <a:extLst>
              <a:ext uri="{FF2B5EF4-FFF2-40B4-BE49-F238E27FC236}">
                <a16:creationId xmlns:a16="http://schemas.microsoft.com/office/drawing/2014/main" id="{10B488C8-D0E8-4168-9F9F-205FDF4863BE}"/>
              </a:ext>
            </a:extLst>
          </p:cNvPr>
          <p:cNvSpPr/>
          <p:nvPr/>
        </p:nvSpPr>
        <p:spPr>
          <a:xfrm>
            <a:off x="1960398" y="2190715"/>
            <a:ext cx="3670935" cy="505010"/>
          </a:xfrm>
          <a:prstGeom prst="rect">
            <a:avLst/>
          </a:prstGeom>
        </p:spPr>
        <p:txBody>
          <a:bodyPr wrap="square">
            <a:spAutoFit/>
          </a:bodyPr>
          <a:lstStyle/>
          <a:p>
            <a:pPr defTabSz="1828800">
              <a:lnSpc>
                <a:spcPct val="120000"/>
              </a:lnSpc>
            </a:pPr>
            <a:r>
              <a:rPr lang="zh-CN" altLang="en-US"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rPr>
              <a:t>输入标题</a:t>
            </a:r>
            <a:endParaRPr lang="en-US" altLang="zh-CN"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endParaRPr>
          </a:p>
        </p:txBody>
      </p:sp>
      <p:sp>
        <p:nvSpPr>
          <p:cNvPr id="6" name="Rectangle 28">
            <a:extLst>
              <a:ext uri="{FF2B5EF4-FFF2-40B4-BE49-F238E27FC236}">
                <a16:creationId xmlns:a16="http://schemas.microsoft.com/office/drawing/2014/main" id="{E04BEE1F-D5CC-4ACE-B84B-83413B480DB8}"/>
              </a:ext>
            </a:extLst>
          </p:cNvPr>
          <p:cNvSpPr/>
          <p:nvPr/>
        </p:nvSpPr>
        <p:spPr>
          <a:xfrm>
            <a:off x="1960398" y="2655535"/>
            <a:ext cx="3670935" cy="755015"/>
          </a:xfrm>
          <a:prstGeom prst="rect">
            <a:avLst/>
          </a:prstGeom>
        </p:spPr>
        <p:txBody>
          <a:bodyPr wrap="square">
            <a:spAutoFit/>
          </a:bodyPr>
          <a:lstStyle/>
          <a:p>
            <a:pPr algn="l" defTabSz="1828800" rtl="0">
              <a:lnSpc>
                <a:spcPct val="120000"/>
              </a:lnSpc>
            </a:pPr>
            <a:r>
              <a:rPr lang="id-ID" sz="12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Vivamus quam dolor, tempor ac gravida sit amet, porta fermentum magna. </a:t>
            </a:r>
            <a:r>
              <a:rPr lang="id-ID" sz="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sym typeface="+mn-ea"/>
              </a:rPr>
              <a:t>Vivamus quam dolor, tempor ac gravida sit amet, porta fermentum magna. </a:t>
            </a:r>
            <a:endParaRPr lang="id-ID" sz="12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endParaRPr>
          </a:p>
        </p:txBody>
      </p:sp>
      <p:sp>
        <p:nvSpPr>
          <p:cNvPr id="8" name="Shape">
            <a:extLst>
              <a:ext uri="{FF2B5EF4-FFF2-40B4-BE49-F238E27FC236}">
                <a16:creationId xmlns:a16="http://schemas.microsoft.com/office/drawing/2014/main" id="{F7221845-6720-4E40-8BAB-56F8314F8AEA}"/>
              </a:ext>
            </a:extLst>
          </p:cNvPr>
          <p:cNvSpPr/>
          <p:nvPr/>
        </p:nvSpPr>
        <p:spPr>
          <a:xfrm>
            <a:off x="1122198" y="2523455"/>
            <a:ext cx="660400" cy="660400"/>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BCA890"/>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latin typeface="字魂58号-创中黑" panose="00000500000000000000" pitchFamily="2" charset="-122"/>
              <a:ea typeface="字魂58号-创中黑" panose="00000500000000000000" pitchFamily="2" charset="-122"/>
              <a:sym typeface="Gill Sans"/>
            </a:endParaRPr>
          </a:p>
        </p:txBody>
      </p:sp>
      <p:sp>
        <p:nvSpPr>
          <p:cNvPr id="9" name="Shape">
            <a:extLst>
              <a:ext uri="{FF2B5EF4-FFF2-40B4-BE49-F238E27FC236}">
                <a16:creationId xmlns:a16="http://schemas.microsoft.com/office/drawing/2014/main" id="{B4F062BC-A2DA-4552-A6FE-AB5ACD371B1B}"/>
              </a:ext>
            </a:extLst>
          </p:cNvPr>
          <p:cNvSpPr/>
          <p:nvPr/>
        </p:nvSpPr>
        <p:spPr>
          <a:xfrm>
            <a:off x="1122198" y="4408617"/>
            <a:ext cx="660400" cy="660400"/>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rgbClr val="BCA890"/>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latin typeface="字魂58号-创中黑" panose="00000500000000000000" pitchFamily="2" charset="-122"/>
              <a:ea typeface="字魂58号-创中黑" panose="00000500000000000000" pitchFamily="2" charset="-122"/>
              <a:sym typeface="Gill Sans"/>
            </a:endParaRPr>
          </a:p>
        </p:txBody>
      </p:sp>
      <p:sp>
        <p:nvSpPr>
          <p:cNvPr id="10" name="Rectangle 27">
            <a:extLst>
              <a:ext uri="{FF2B5EF4-FFF2-40B4-BE49-F238E27FC236}">
                <a16:creationId xmlns:a16="http://schemas.microsoft.com/office/drawing/2014/main" id="{ED6502AA-826A-4ED4-AB5F-40A2FE605717}"/>
              </a:ext>
            </a:extLst>
          </p:cNvPr>
          <p:cNvSpPr/>
          <p:nvPr/>
        </p:nvSpPr>
        <p:spPr>
          <a:xfrm>
            <a:off x="1960398" y="4131122"/>
            <a:ext cx="3670935" cy="505010"/>
          </a:xfrm>
          <a:prstGeom prst="rect">
            <a:avLst/>
          </a:prstGeom>
        </p:spPr>
        <p:txBody>
          <a:bodyPr wrap="square">
            <a:spAutoFit/>
          </a:bodyPr>
          <a:lstStyle/>
          <a:p>
            <a:pPr defTabSz="1828800">
              <a:lnSpc>
                <a:spcPct val="120000"/>
              </a:lnSpc>
            </a:pPr>
            <a:r>
              <a:rPr lang="zh-CN" altLang="en-US"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rPr>
              <a:t>输入标题</a:t>
            </a:r>
            <a:endParaRPr lang="en-US" altLang="zh-CN"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endParaRPr>
          </a:p>
        </p:txBody>
      </p:sp>
      <p:sp>
        <p:nvSpPr>
          <p:cNvPr id="11" name="Rectangle 28">
            <a:extLst>
              <a:ext uri="{FF2B5EF4-FFF2-40B4-BE49-F238E27FC236}">
                <a16:creationId xmlns:a16="http://schemas.microsoft.com/office/drawing/2014/main" id="{99F1841C-BBE8-414F-87A1-F5BE52790C17}"/>
              </a:ext>
            </a:extLst>
          </p:cNvPr>
          <p:cNvSpPr/>
          <p:nvPr/>
        </p:nvSpPr>
        <p:spPr>
          <a:xfrm>
            <a:off x="1960398" y="4595942"/>
            <a:ext cx="3670935" cy="755015"/>
          </a:xfrm>
          <a:prstGeom prst="rect">
            <a:avLst/>
          </a:prstGeom>
        </p:spPr>
        <p:txBody>
          <a:bodyPr wrap="square">
            <a:spAutoFit/>
          </a:bodyPr>
          <a:lstStyle/>
          <a:p>
            <a:pPr algn="l" defTabSz="1828800" rtl="0">
              <a:lnSpc>
                <a:spcPct val="120000"/>
              </a:lnSpc>
            </a:pPr>
            <a:r>
              <a:rPr lang="id-ID" sz="12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Vivamus quam dolor, tempor ac gravida sit amet, porta fermentum magna. </a:t>
            </a:r>
            <a:r>
              <a:rPr lang="id-ID" sz="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sym typeface="+mn-ea"/>
              </a:rPr>
              <a:t>Vivamus quam dolor, tempor ac gravida sit amet, porta fermentum magna. </a:t>
            </a:r>
            <a:endParaRPr lang="id-ID" sz="12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endParaRPr>
          </a:p>
        </p:txBody>
      </p:sp>
      <p:sp>
        <p:nvSpPr>
          <p:cNvPr id="12" name="Rectangle 27">
            <a:extLst>
              <a:ext uri="{FF2B5EF4-FFF2-40B4-BE49-F238E27FC236}">
                <a16:creationId xmlns:a16="http://schemas.microsoft.com/office/drawing/2014/main" id="{5E9F38C6-7208-41D2-A268-5E1CFC32E0C4}"/>
              </a:ext>
            </a:extLst>
          </p:cNvPr>
          <p:cNvSpPr/>
          <p:nvPr/>
        </p:nvSpPr>
        <p:spPr>
          <a:xfrm>
            <a:off x="7434728" y="2150525"/>
            <a:ext cx="3670935" cy="505010"/>
          </a:xfrm>
          <a:prstGeom prst="rect">
            <a:avLst/>
          </a:prstGeom>
        </p:spPr>
        <p:txBody>
          <a:bodyPr wrap="square">
            <a:spAutoFit/>
          </a:bodyPr>
          <a:lstStyle/>
          <a:p>
            <a:pPr defTabSz="1828800">
              <a:lnSpc>
                <a:spcPct val="120000"/>
              </a:lnSpc>
            </a:pPr>
            <a:r>
              <a:rPr lang="zh-CN" altLang="en-US"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rPr>
              <a:t>输入标题</a:t>
            </a:r>
            <a:endParaRPr lang="en-US" altLang="zh-CN"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endParaRPr>
          </a:p>
        </p:txBody>
      </p:sp>
      <p:sp>
        <p:nvSpPr>
          <p:cNvPr id="13" name="Rectangle 28">
            <a:extLst>
              <a:ext uri="{FF2B5EF4-FFF2-40B4-BE49-F238E27FC236}">
                <a16:creationId xmlns:a16="http://schemas.microsoft.com/office/drawing/2014/main" id="{D3D6DDC4-1C41-4324-B6D3-D9BFCD6FA0FB}"/>
              </a:ext>
            </a:extLst>
          </p:cNvPr>
          <p:cNvSpPr/>
          <p:nvPr/>
        </p:nvSpPr>
        <p:spPr>
          <a:xfrm>
            <a:off x="7434728" y="2615345"/>
            <a:ext cx="3670935" cy="755015"/>
          </a:xfrm>
          <a:prstGeom prst="rect">
            <a:avLst/>
          </a:prstGeom>
        </p:spPr>
        <p:txBody>
          <a:bodyPr wrap="square">
            <a:spAutoFit/>
          </a:bodyPr>
          <a:lstStyle/>
          <a:p>
            <a:pPr algn="l" defTabSz="1828800" rtl="0">
              <a:lnSpc>
                <a:spcPct val="120000"/>
              </a:lnSpc>
            </a:pPr>
            <a:r>
              <a:rPr lang="id-ID" sz="12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Vivamus quam dolor, tempor ac gravida sit amet, porta fermentum magna. </a:t>
            </a:r>
            <a:r>
              <a:rPr lang="id-ID" sz="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sym typeface="+mn-ea"/>
              </a:rPr>
              <a:t>Vivamus quam dolor, tempor ac gravida sit amet, porta fermentum magna. </a:t>
            </a:r>
            <a:endParaRPr lang="id-ID" sz="12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endParaRPr>
          </a:p>
        </p:txBody>
      </p:sp>
      <p:sp>
        <p:nvSpPr>
          <p:cNvPr id="14" name="Shape">
            <a:extLst>
              <a:ext uri="{FF2B5EF4-FFF2-40B4-BE49-F238E27FC236}">
                <a16:creationId xmlns:a16="http://schemas.microsoft.com/office/drawing/2014/main" id="{F19E7E05-DBF4-4C67-9BA9-769FC96F00A7}"/>
              </a:ext>
            </a:extLst>
          </p:cNvPr>
          <p:cNvSpPr/>
          <p:nvPr/>
        </p:nvSpPr>
        <p:spPr>
          <a:xfrm>
            <a:off x="6596528" y="2483265"/>
            <a:ext cx="660400" cy="660400"/>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BCA890"/>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latin typeface="字魂58号-创中黑" panose="00000500000000000000" pitchFamily="2" charset="-122"/>
              <a:ea typeface="字魂58号-创中黑" panose="00000500000000000000" pitchFamily="2" charset="-122"/>
              <a:sym typeface="Gill Sans"/>
            </a:endParaRPr>
          </a:p>
        </p:txBody>
      </p:sp>
      <p:sp>
        <p:nvSpPr>
          <p:cNvPr id="15" name="Shape">
            <a:extLst>
              <a:ext uri="{FF2B5EF4-FFF2-40B4-BE49-F238E27FC236}">
                <a16:creationId xmlns:a16="http://schemas.microsoft.com/office/drawing/2014/main" id="{60E11683-07BF-42D7-BCF0-797A07A88517}"/>
              </a:ext>
            </a:extLst>
          </p:cNvPr>
          <p:cNvSpPr/>
          <p:nvPr/>
        </p:nvSpPr>
        <p:spPr>
          <a:xfrm>
            <a:off x="6596528" y="4368427"/>
            <a:ext cx="660400" cy="660400"/>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rgbClr val="BCA890"/>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latin typeface="字魂58号-创中黑" panose="00000500000000000000" pitchFamily="2" charset="-122"/>
              <a:ea typeface="字魂58号-创中黑" panose="00000500000000000000" pitchFamily="2" charset="-122"/>
              <a:sym typeface="Gill Sans"/>
            </a:endParaRPr>
          </a:p>
        </p:txBody>
      </p:sp>
      <p:sp>
        <p:nvSpPr>
          <p:cNvPr id="16" name="Rectangle 27">
            <a:extLst>
              <a:ext uri="{FF2B5EF4-FFF2-40B4-BE49-F238E27FC236}">
                <a16:creationId xmlns:a16="http://schemas.microsoft.com/office/drawing/2014/main" id="{53AFAF3D-3BB5-4EC3-8A93-487D9BF2A954}"/>
              </a:ext>
            </a:extLst>
          </p:cNvPr>
          <p:cNvSpPr/>
          <p:nvPr/>
        </p:nvSpPr>
        <p:spPr>
          <a:xfrm>
            <a:off x="7434728" y="4090932"/>
            <a:ext cx="3670935" cy="505010"/>
          </a:xfrm>
          <a:prstGeom prst="rect">
            <a:avLst/>
          </a:prstGeom>
        </p:spPr>
        <p:txBody>
          <a:bodyPr wrap="square">
            <a:spAutoFit/>
          </a:bodyPr>
          <a:lstStyle/>
          <a:p>
            <a:pPr defTabSz="1828800">
              <a:lnSpc>
                <a:spcPct val="120000"/>
              </a:lnSpc>
            </a:pPr>
            <a:r>
              <a:rPr lang="zh-CN" altLang="en-US"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rPr>
              <a:t>输入标题</a:t>
            </a:r>
            <a:endParaRPr lang="en-US" altLang="zh-CN"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endParaRPr>
          </a:p>
        </p:txBody>
      </p:sp>
      <p:sp>
        <p:nvSpPr>
          <p:cNvPr id="17" name="Rectangle 28">
            <a:extLst>
              <a:ext uri="{FF2B5EF4-FFF2-40B4-BE49-F238E27FC236}">
                <a16:creationId xmlns:a16="http://schemas.microsoft.com/office/drawing/2014/main" id="{4AEDBBCD-4C29-4E79-A513-3A8B9860BDDB}"/>
              </a:ext>
            </a:extLst>
          </p:cNvPr>
          <p:cNvSpPr/>
          <p:nvPr/>
        </p:nvSpPr>
        <p:spPr>
          <a:xfrm>
            <a:off x="7434728" y="4555752"/>
            <a:ext cx="3670935" cy="755015"/>
          </a:xfrm>
          <a:prstGeom prst="rect">
            <a:avLst/>
          </a:prstGeom>
        </p:spPr>
        <p:txBody>
          <a:bodyPr wrap="square">
            <a:spAutoFit/>
          </a:bodyPr>
          <a:lstStyle/>
          <a:p>
            <a:pPr algn="l" defTabSz="1828800" rtl="0">
              <a:lnSpc>
                <a:spcPct val="120000"/>
              </a:lnSpc>
            </a:pPr>
            <a:r>
              <a:rPr lang="id-ID" sz="12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Vivamus quam dolor, tempor ac gravida sit amet, porta fermentum magna. </a:t>
            </a:r>
            <a:r>
              <a:rPr lang="id-ID" sz="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sym typeface="+mn-ea"/>
              </a:rPr>
              <a:t>Vivamus quam dolor, tempor ac gravida sit amet, porta fermentum magna. </a:t>
            </a:r>
            <a:endParaRPr lang="id-ID" sz="12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endParaRPr>
          </a:p>
        </p:txBody>
      </p:sp>
    </p:spTree>
    <p:extLst>
      <p:ext uri="{BB962C8B-B14F-4D97-AF65-F5344CB8AC3E}">
        <p14:creationId xmlns:p14="http://schemas.microsoft.com/office/powerpoint/2010/main" val="73927961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2000"/>
                            </p:stCondLst>
                            <p:childTnLst>
                              <p:par>
                                <p:cTn id="37" presetID="2" presetClass="entr" presetSubtype="4"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par>
                          <p:cTn id="49" fill="hold">
                            <p:stCondLst>
                              <p:cond delay="2500"/>
                            </p:stCondLst>
                            <p:childTnLst>
                              <p:par>
                                <p:cTn id="50" presetID="2" presetClass="entr" presetSubtype="4"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ppt_x"/>
                                          </p:val>
                                        </p:tav>
                                        <p:tav tm="100000">
                                          <p:val>
                                            <p:strVal val="#ppt_x"/>
                                          </p:val>
                                        </p:tav>
                                      </p:tavLst>
                                    </p:anim>
                                    <p:anim calcmode="lin" valueType="num">
                                      <p:cBhvr additive="base">
                                        <p:cTn id="53" dur="500" fill="hold"/>
                                        <p:tgtEl>
                                          <p:spTgt spid="15"/>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additive="base">
                                        <p:cTn id="56" dur="500" fill="hold"/>
                                        <p:tgtEl>
                                          <p:spTgt spid="16"/>
                                        </p:tgtEl>
                                        <p:attrNameLst>
                                          <p:attrName>ppt_x</p:attrName>
                                        </p:attrNameLst>
                                      </p:cBhvr>
                                      <p:tavLst>
                                        <p:tav tm="0">
                                          <p:val>
                                            <p:strVal val="#ppt_x"/>
                                          </p:val>
                                        </p:tav>
                                        <p:tav tm="100000">
                                          <p:val>
                                            <p:strVal val="#ppt_x"/>
                                          </p:val>
                                        </p:tav>
                                      </p:tavLst>
                                    </p:anim>
                                    <p:anim calcmode="lin" valueType="num">
                                      <p:cBhvr additive="base">
                                        <p:cTn id="57" dur="500" fill="hold"/>
                                        <p:tgtEl>
                                          <p:spTgt spid="16"/>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additive="base">
                                        <p:cTn id="60" dur="500" fill="hold"/>
                                        <p:tgtEl>
                                          <p:spTgt spid="17"/>
                                        </p:tgtEl>
                                        <p:attrNameLst>
                                          <p:attrName>ppt_x</p:attrName>
                                        </p:attrNameLst>
                                      </p:cBhvr>
                                      <p:tavLst>
                                        <p:tav tm="0">
                                          <p:val>
                                            <p:strVal val="#ppt_x"/>
                                          </p:val>
                                        </p:tav>
                                        <p:tav tm="100000">
                                          <p:val>
                                            <p:strVal val="#ppt_x"/>
                                          </p:val>
                                        </p:tav>
                                      </p:tavLst>
                                    </p:anim>
                                    <p:anim calcmode="lin" valueType="num">
                                      <p:cBhvr additive="base">
                                        <p:cTn id="6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6" grpId="0"/>
      <p:bldP spid="8" grpId="0" animBg="1"/>
      <p:bldP spid="9" grpId="0" animBg="1"/>
      <p:bldP spid="10" grpId="0"/>
      <p:bldP spid="11" grpId="0"/>
      <p:bldP spid="12" grpId="0"/>
      <p:bldP spid="13" grpId="0"/>
      <p:bldP spid="14" grpId="0" animBg="1"/>
      <p:bldP spid="15" grpId="0" animBg="1"/>
      <p:bldP spid="16"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9EAB5E59-C961-480F-923E-2E1C1071F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8" name="组合 7">
            <a:extLst>
              <a:ext uri="{FF2B5EF4-FFF2-40B4-BE49-F238E27FC236}">
                <a16:creationId xmlns:a16="http://schemas.microsoft.com/office/drawing/2014/main" id="{9B47FC7D-B29A-4982-ACBE-B9BA4950977D}"/>
              </a:ext>
            </a:extLst>
          </p:cNvPr>
          <p:cNvGrpSpPr/>
          <p:nvPr/>
        </p:nvGrpSpPr>
        <p:grpSpPr>
          <a:xfrm>
            <a:off x="2586037" y="1695067"/>
            <a:ext cx="5657851" cy="4244193"/>
            <a:chOff x="5572123" y="1172330"/>
            <a:chExt cx="4638737" cy="3479714"/>
          </a:xfrm>
        </p:grpSpPr>
        <p:sp>
          <p:nvSpPr>
            <p:cNvPr id="6" name="矩形 5">
              <a:extLst>
                <a:ext uri="{FF2B5EF4-FFF2-40B4-BE49-F238E27FC236}">
                  <a16:creationId xmlns:a16="http://schemas.microsoft.com/office/drawing/2014/main" id="{D3CC2F9D-F11C-407A-AB65-E0EE6CC94360}"/>
                </a:ext>
              </a:extLst>
            </p:cNvPr>
            <p:cNvSpPr/>
            <p:nvPr/>
          </p:nvSpPr>
          <p:spPr>
            <a:xfrm>
              <a:off x="5572124" y="1172330"/>
              <a:ext cx="105425" cy="3399672"/>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935316C-EB4E-4BA5-850F-621F0581A3B2}"/>
                </a:ext>
              </a:extLst>
            </p:cNvPr>
            <p:cNvSpPr/>
            <p:nvPr/>
          </p:nvSpPr>
          <p:spPr>
            <a:xfrm rot="16200000">
              <a:off x="7839755" y="2280939"/>
              <a:ext cx="103473" cy="4638737"/>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a:extLst>
              <a:ext uri="{FF2B5EF4-FFF2-40B4-BE49-F238E27FC236}">
                <a16:creationId xmlns:a16="http://schemas.microsoft.com/office/drawing/2014/main" id="{9DB328E2-B371-4F6C-A84F-3EA08E4994D5}"/>
              </a:ext>
            </a:extLst>
          </p:cNvPr>
          <p:cNvSpPr/>
          <p:nvPr/>
        </p:nvSpPr>
        <p:spPr>
          <a:xfrm>
            <a:off x="0" y="2049510"/>
            <a:ext cx="12192000" cy="2758980"/>
          </a:xfrm>
          <a:prstGeom prst="rect">
            <a:avLst/>
          </a:prstGeom>
          <a:solidFill>
            <a:srgbClr val="666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021A0774-3A16-4166-BF89-89278E723A25}"/>
              </a:ext>
            </a:extLst>
          </p:cNvPr>
          <p:cNvGrpSpPr/>
          <p:nvPr/>
        </p:nvGrpSpPr>
        <p:grpSpPr>
          <a:xfrm flipH="1" flipV="1">
            <a:off x="2586037" y="889780"/>
            <a:ext cx="6635093" cy="5038387"/>
            <a:chOff x="5261388" y="519244"/>
            <a:chExt cx="5439954" cy="4130853"/>
          </a:xfrm>
        </p:grpSpPr>
        <p:sp>
          <p:nvSpPr>
            <p:cNvPr id="11" name="矩形 10">
              <a:extLst>
                <a:ext uri="{FF2B5EF4-FFF2-40B4-BE49-F238E27FC236}">
                  <a16:creationId xmlns:a16="http://schemas.microsoft.com/office/drawing/2014/main" id="{E6978693-838A-4100-B55D-559C3D4D1A33}"/>
                </a:ext>
              </a:extLst>
            </p:cNvPr>
            <p:cNvSpPr/>
            <p:nvPr/>
          </p:nvSpPr>
          <p:spPr>
            <a:xfrm>
              <a:off x="5261388" y="529007"/>
              <a:ext cx="105424" cy="4121090"/>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443F323-C7F1-4DC4-B8E8-A82189DF9853}"/>
                </a:ext>
              </a:extLst>
            </p:cNvPr>
            <p:cNvSpPr/>
            <p:nvPr/>
          </p:nvSpPr>
          <p:spPr>
            <a:xfrm rot="16200000">
              <a:off x="7931885" y="1880639"/>
              <a:ext cx="110669" cy="5428244"/>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902EE91-1744-4201-86D8-9345BC3AA367}"/>
                </a:ext>
              </a:extLst>
            </p:cNvPr>
            <p:cNvSpPr/>
            <p:nvPr/>
          </p:nvSpPr>
          <p:spPr>
            <a:xfrm>
              <a:off x="10595914" y="4240769"/>
              <a:ext cx="105425" cy="363773"/>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69C0512E-848F-4EC5-8A5C-4CB0D5698118}"/>
                </a:ext>
              </a:extLst>
            </p:cNvPr>
            <p:cNvSpPr/>
            <p:nvPr/>
          </p:nvSpPr>
          <p:spPr>
            <a:xfrm rot="16200000">
              <a:off x="5498977" y="387080"/>
              <a:ext cx="103474" cy="367801"/>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a:extLst>
              <a:ext uri="{FF2B5EF4-FFF2-40B4-BE49-F238E27FC236}">
                <a16:creationId xmlns:a16="http://schemas.microsoft.com/office/drawing/2014/main" id="{75192641-668A-4D2E-A348-C88370C9A477}"/>
              </a:ext>
            </a:extLst>
          </p:cNvPr>
          <p:cNvSpPr txBox="1"/>
          <p:nvPr/>
        </p:nvSpPr>
        <p:spPr>
          <a:xfrm>
            <a:off x="357009" y="2501900"/>
            <a:ext cx="600164" cy="1854200"/>
          </a:xfrm>
          <a:prstGeom prst="rect">
            <a:avLst/>
          </a:prstGeom>
          <a:noFill/>
        </p:spPr>
        <p:txBody>
          <a:bodyPr vert="eaVert" wrap="square" rtlCol="0">
            <a:spAutoFit/>
          </a:bodyPr>
          <a:lstStyle/>
          <a:p>
            <a:pPr algn="dist">
              <a:lnSpc>
                <a:spcPct val="150000"/>
              </a:lnSpc>
            </a:pPr>
            <a:r>
              <a:rPr lang="en-US" altLang="zh-CN" dirty="0">
                <a:solidFill>
                  <a:schemeClr val="bg1"/>
                </a:solidFill>
                <a:latin typeface="字魂58号-创中黑" panose="00000500000000000000" pitchFamily="2" charset="-122"/>
                <a:ea typeface="字魂58号-创中黑" panose="00000500000000000000" pitchFamily="2" charset="-122"/>
                <a:cs typeface="字体视界-简圆体" panose="02010601030101010101" charset="-122"/>
              </a:rPr>
              <a:t>YOUR LOGO</a:t>
            </a:r>
          </a:p>
        </p:txBody>
      </p:sp>
      <p:sp>
        <p:nvSpPr>
          <p:cNvPr id="16" name="矩形 15">
            <a:extLst>
              <a:ext uri="{FF2B5EF4-FFF2-40B4-BE49-F238E27FC236}">
                <a16:creationId xmlns:a16="http://schemas.microsoft.com/office/drawing/2014/main" id="{C32C7B03-B002-46BF-89EE-3893706E6206}"/>
              </a:ext>
            </a:extLst>
          </p:cNvPr>
          <p:cNvSpPr/>
          <p:nvPr/>
        </p:nvSpPr>
        <p:spPr>
          <a:xfrm>
            <a:off x="2945745" y="2247521"/>
            <a:ext cx="5618045" cy="900246"/>
          </a:xfrm>
          <a:prstGeom prst="rect">
            <a:avLst/>
          </a:prstGeom>
        </p:spPr>
        <p:txBody>
          <a:bodyPr wrap="square" lIns="68580" tIns="34290" rIns="68580" bIns="34290">
            <a:spAutoFit/>
          </a:bodyPr>
          <a:lstStyle/>
          <a:p>
            <a:pPr algn="ctr">
              <a:defRPr/>
            </a:pPr>
            <a:r>
              <a:rPr lang="en-US" altLang="zh-CN" sz="5400" spc="225" dirty="0">
                <a:solidFill>
                  <a:srgbClr val="BCA890"/>
                </a:solidFill>
                <a:latin typeface="包图粗朗体" panose="02000000000000000000" pitchFamily="2" charset="-122"/>
                <a:ea typeface="包图粗朗体" panose="02000000000000000000" pitchFamily="2" charset="-122"/>
                <a:cs typeface="+mn-ea"/>
                <a:sym typeface="+mn-lt"/>
              </a:rPr>
              <a:t>THANKS</a:t>
            </a:r>
            <a:endParaRPr sz="5400" spc="225" dirty="0">
              <a:solidFill>
                <a:srgbClr val="BCA890"/>
              </a:solidFill>
              <a:latin typeface="包图粗朗体" panose="02000000000000000000" pitchFamily="2" charset="-122"/>
              <a:ea typeface="包图粗朗体" panose="02000000000000000000" pitchFamily="2" charset="-122"/>
              <a:cs typeface="+mn-ea"/>
              <a:sym typeface="+mn-lt"/>
            </a:endParaRPr>
          </a:p>
        </p:txBody>
      </p:sp>
      <p:sp>
        <p:nvSpPr>
          <p:cNvPr id="17" name="矩形 16">
            <a:extLst>
              <a:ext uri="{FF2B5EF4-FFF2-40B4-BE49-F238E27FC236}">
                <a16:creationId xmlns:a16="http://schemas.microsoft.com/office/drawing/2014/main" id="{229CA21C-4690-466E-A8A0-A301E122288B}"/>
              </a:ext>
            </a:extLst>
          </p:cNvPr>
          <p:cNvSpPr/>
          <p:nvPr/>
        </p:nvSpPr>
        <p:spPr>
          <a:xfrm>
            <a:off x="2586037" y="3206363"/>
            <a:ext cx="6506508" cy="1084912"/>
          </a:xfrm>
          <a:prstGeom prst="rect">
            <a:avLst/>
          </a:prstGeom>
        </p:spPr>
        <p:txBody>
          <a:bodyPr wrap="square" lIns="68580" tIns="34290" rIns="68580" bIns="34290">
            <a:spAutoFit/>
          </a:bodyPr>
          <a:lstStyle/>
          <a:p>
            <a:pPr algn="ctr">
              <a:defRPr/>
            </a:pPr>
            <a:r>
              <a:rPr lang="zh-CN" altLang="en-US" sz="6600" spc="225" dirty="0">
                <a:solidFill>
                  <a:schemeClr val="bg1"/>
                </a:solidFill>
                <a:latin typeface="字魂59号-创粗黑" panose="00000500000000000000" pitchFamily="2" charset="-122"/>
                <a:ea typeface="字魂59号-创粗黑" panose="00000500000000000000" pitchFamily="2" charset="-122"/>
                <a:cs typeface="+mn-ea"/>
              </a:rPr>
              <a:t>请领导批评指正</a:t>
            </a:r>
            <a:endParaRPr sz="6600" spc="225"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Tree>
    <p:extLst>
      <p:ext uri="{BB962C8B-B14F-4D97-AF65-F5344CB8AC3E}">
        <p14:creationId xmlns:p14="http://schemas.microsoft.com/office/powerpoint/2010/main" val="11383400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750"/>
                                        <p:tgtEl>
                                          <p:spTgt spid="15"/>
                                        </p:tgtEl>
                                      </p:cBhvr>
                                    </p:animEffect>
                                  </p:childTnLst>
                                </p:cTn>
                              </p:par>
                            </p:childTnLst>
                          </p:cTn>
                        </p:par>
                        <p:par>
                          <p:cTn id="22" fill="hold">
                            <p:stCondLst>
                              <p:cond delay="1250"/>
                            </p:stCondLst>
                            <p:childTnLst>
                              <p:par>
                                <p:cTn id="23" presetID="22" presetClass="entr" presetSubtype="2"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right)">
                                      <p:cBhvr>
                                        <p:cTn id="25" dur="500"/>
                                        <p:tgtEl>
                                          <p:spTgt spid="16"/>
                                        </p:tgtEl>
                                      </p:cBhvr>
                                    </p:animEffect>
                                  </p:childTnLst>
                                </p:cTn>
                              </p:par>
                            </p:childTnLst>
                          </p:cTn>
                        </p:par>
                        <p:par>
                          <p:cTn id="26" fill="hold">
                            <p:stCondLst>
                              <p:cond delay="1750"/>
                            </p:stCondLst>
                            <p:childTnLst>
                              <p:par>
                                <p:cTn id="27" presetID="22" presetClass="entr" presetSubtype="2"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right)">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p:bldP spid="16"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6374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038B0FE6-318C-444B-8361-DFB0397C8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a:extLst>
              <a:ext uri="{FF2B5EF4-FFF2-40B4-BE49-F238E27FC236}">
                <a16:creationId xmlns:a16="http://schemas.microsoft.com/office/drawing/2014/main" id="{9DB328E2-B371-4F6C-A84F-3EA08E4994D5}"/>
              </a:ext>
            </a:extLst>
          </p:cNvPr>
          <p:cNvSpPr/>
          <p:nvPr/>
        </p:nvSpPr>
        <p:spPr>
          <a:xfrm>
            <a:off x="0" y="2049510"/>
            <a:ext cx="12192000" cy="2758980"/>
          </a:xfrm>
          <a:prstGeom prst="rect">
            <a:avLst/>
          </a:prstGeom>
          <a:solidFill>
            <a:srgbClr val="666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平行四边形 1">
            <a:extLst>
              <a:ext uri="{FF2B5EF4-FFF2-40B4-BE49-F238E27FC236}">
                <a16:creationId xmlns:a16="http://schemas.microsoft.com/office/drawing/2014/main" id="{6922DCA0-1D99-42A5-A5DB-5AB7C1F9D057}"/>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32C7B03-B002-46BF-89EE-3893706E6206}"/>
              </a:ext>
            </a:extLst>
          </p:cNvPr>
          <p:cNvSpPr/>
          <p:nvPr/>
        </p:nvSpPr>
        <p:spPr>
          <a:xfrm>
            <a:off x="1976695" y="2049510"/>
            <a:ext cx="2464455" cy="2192908"/>
          </a:xfrm>
          <a:prstGeom prst="rect">
            <a:avLst/>
          </a:prstGeom>
        </p:spPr>
        <p:txBody>
          <a:bodyPr wrap="square" lIns="68580" tIns="34290" rIns="68580" bIns="34290">
            <a:spAutoFit/>
          </a:bodyPr>
          <a:lstStyle/>
          <a:p>
            <a:pPr algn="ctr">
              <a:defRPr/>
            </a:pPr>
            <a:r>
              <a:rPr lang="en-US" altLang="zh-CN" sz="13800" spc="225" dirty="0">
                <a:solidFill>
                  <a:schemeClr val="bg1"/>
                </a:solidFill>
                <a:latin typeface="包图粗朗体" panose="02000000000000000000" pitchFamily="2" charset="-122"/>
                <a:ea typeface="包图粗朗体" panose="02000000000000000000" pitchFamily="2" charset="-122"/>
                <a:cs typeface="+mn-ea"/>
                <a:sym typeface="+mn-lt"/>
              </a:rPr>
              <a:t>1</a:t>
            </a:r>
            <a:endParaRPr sz="13800" spc="225" dirty="0">
              <a:solidFill>
                <a:schemeClr val="bg1"/>
              </a:solidFill>
              <a:latin typeface="包图粗朗体" panose="02000000000000000000" pitchFamily="2" charset="-122"/>
              <a:ea typeface="包图粗朗体" panose="02000000000000000000" pitchFamily="2" charset="-122"/>
              <a:cs typeface="+mn-ea"/>
              <a:sym typeface="+mn-lt"/>
            </a:endParaRPr>
          </a:p>
        </p:txBody>
      </p:sp>
      <p:sp>
        <p:nvSpPr>
          <p:cNvPr id="17" name="矩形 16">
            <a:extLst>
              <a:ext uri="{FF2B5EF4-FFF2-40B4-BE49-F238E27FC236}">
                <a16:creationId xmlns:a16="http://schemas.microsoft.com/office/drawing/2014/main" id="{229CA21C-4690-466E-A8A0-A301E122288B}"/>
              </a:ext>
            </a:extLst>
          </p:cNvPr>
          <p:cNvSpPr/>
          <p:nvPr/>
        </p:nvSpPr>
        <p:spPr>
          <a:xfrm>
            <a:off x="4912339" y="2564838"/>
            <a:ext cx="5651888" cy="992579"/>
          </a:xfrm>
          <a:prstGeom prst="rect">
            <a:avLst/>
          </a:prstGeom>
        </p:spPr>
        <p:txBody>
          <a:bodyPr wrap="square" lIns="68580" tIns="34290" rIns="68580" bIns="34290">
            <a:spAutoFit/>
          </a:bodyPr>
          <a:lstStyle/>
          <a:p>
            <a:pPr>
              <a:defRPr/>
            </a:pPr>
            <a:r>
              <a:rPr lang="zh-CN" altLang="en-US" sz="6000" spc="225" dirty="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mn-lt"/>
              </a:rPr>
              <a:t>项目介绍</a:t>
            </a:r>
          </a:p>
        </p:txBody>
      </p:sp>
    </p:spTree>
    <p:extLst>
      <p:ext uri="{BB962C8B-B14F-4D97-AF65-F5344CB8AC3E}">
        <p14:creationId xmlns:p14="http://schemas.microsoft.com/office/powerpoint/2010/main" val="6286381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866479B-B15A-4E2C-9D08-8BB340721CF6}"/>
              </a:ext>
            </a:extLst>
          </p:cNvPr>
          <p:cNvSpPr/>
          <p:nvPr/>
        </p:nvSpPr>
        <p:spPr>
          <a:xfrm>
            <a:off x="4343355" y="166286"/>
            <a:ext cx="3441057"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多人聊天室</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a:extLst>
              <a:ext uri="{FF2B5EF4-FFF2-40B4-BE49-F238E27FC236}">
                <a16:creationId xmlns:a16="http://schemas.microsoft.com/office/drawing/2014/main" id="{A0FEB712-AA69-4A1D-BD12-92CAB1454E4D}"/>
              </a:ext>
            </a:extLst>
          </p:cNvPr>
          <p:cNvCxnSpPr>
            <a:cxnSpLocks/>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8D1B73DC-AE16-4B7B-A227-69DE6A112108}"/>
              </a:ext>
            </a:extLst>
          </p:cNvPr>
          <p:cNvSpPr/>
          <p:nvPr/>
        </p:nvSpPr>
        <p:spPr>
          <a:xfrm>
            <a:off x="2133600" y="2130425"/>
            <a:ext cx="1582420" cy="1582420"/>
          </a:xfrm>
          <a:prstGeom prst="ellipse">
            <a:avLst/>
          </a:prstGeom>
          <a:solidFill>
            <a:srgbClr val="66676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5" name="椭圆 14">
            <a:extLst>
              <a:ext uri="{FF2B5EF4-FFF2-40B4-BE49-F238E27FC236}">
                <a16:creationId xmlns:a16="http://schemas.microsoft.com/office/drawing/2014/main" id="{19804F85-3129-4188-BA08-F6ED3CC79916}"/>
              </a:ext>
            </a:extLst>
          </p:cNvPr>
          <p:cNvSpPr/>
          <p:nvPr/>
        </p:nvSpPr>
        <p:spPr>
          <a:xfrm>
            <a:off x="5304790" y="2130425"/>
            <a:ext cx="1582420" cy="1582420"/>
          </a:xfrm>
          <a:prstGeom prst="ellipse">
            <a:avLst/>
          </a:prstGeom>
          <a:solidFill>
            <a:srgbClr val="66676C"/>
          </a:solidFill>
          <a:ln>
            <a:solidFill>
              <a:srgbClr val="6667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8" name="椭圆 17">
            <a:extLst>
              <a:ext uri="{FF2B5EF4-FFF2-40B4-BE49-F238E27FC236}">
                <a16:creationId xmlns:a16="http://schemas.microsoft.com/office/drawing/2014/main" id="{1664ADF1-E036-40B6-827A-784A7F95DCDE}"/>
              </a:ext>
            </a:extLst>
          </p:cNvPr>
          <p:cNvSpPr/>
          <p:nvPr/>
        </p:nvSpPr>
        <p:spPr>
          <a:xfrm>
            <a:off x="8367395" y="2130425"/>
            <a:ext cx="1582420" cy="1582420"/>
          </a:xfrm>
          <a:prstGeom prst="ellipse">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0" name="文本框 19">
            <a:extLst>
              <a:ext uri="{FF2B5EF4-FFF2-40B4-BE49-F238E27FC236}">
                <a16:creationId xmlns:a16="http://schemas.microsoft.com/office/drawing/2014/main" id="{1BB3E405-F151-42FB-BD02-A5BD3E4CEB81}"/>
              </a:ext>
            </a:extLst>
          </p:cNvPr>
          <p:cNvSpPr txBox="1"/>
          <p:nvPr/>
        </p:nvSpPr>
        <p:spPr>
          <a:xfrm>
            <a:off x="1604645" y="4113530"/>
            <a:ext cx="2524125" cy="336695"/>
          </a:xfrm>
          <a:prstGeom prst="rect">
            <a:avLst/>
          </a:prstGeom>
          <a:noFill/>
        </p:spPr>
        <p:txBody>
          <a:bodyPr wrap="square" rtlCol="0">
            <a:spAutoFit/>
          </a:bodyPr>
          <a:lstStyle/>
          <a:p>
            <a:pPr algn="ctr">
              <a:lnSpc>
                <a:spcPct val="150000"/>
              </a:lnSpc>
            </a:pP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a:t>
            </a:r>
            <a:r>
              <a:rPr lang="zh-CN" alt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注册与登录</a:t>
            </a:r>
            <a:endPar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endParaRPr>
          </a:p>
        </p:txBody>
      </p:sp>
      <p:sp>
        <p:nvSpPr>
          <p:cNvPr id="21" name="文本框 20">
            <a:extLst>
              <a:ext uri="{FF2B5EF4-FFF2-40B4-BE49-F238E27FC236}">
                <a16:creationId xmlns:a16="http://schemas.microsoft.com/office/drawing/2014/main" id="{829AE3F7-A833-463A-8E58-B5EA0F4B81E3}"/>
              </a:ext>
            </a:extLst>
          </p:cNvPr>
          <p:cNvSpPr txBox="1"/>
          <p:nvPr/>
        </p:nvSpPr>
        <p:spPr>
          <a:xfrm>
            <a:off x="4833620" y="4069715"/>
            <a:ext cx="2524125" cy="336695"/>
          </a:xfrm>
          <a:prstGeom prst="rect">
            <a:avLst/>
          </a:prstGeom>
          <a:noFill/>
        </p:spPr>
        <p:txBody>
          <a:bodyPr wrap="square" rtlCol="0">
            <a:spAutoFit/>
          </a:bodyPr>
          <a:lstStyle/>
          <a:p>
            <a:pPr algn="ctr">
              <a:lnSpc>
                <a:spcPct val="150000"/>
              </a:lnSpc>
            </a:pP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a:t>
            </a:r>
            <a:r>
              <a:rPr lang="zh-CN" alt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群聊与私聊</a:t>
            </a:r>
            <a:endPar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endParaRPr>
          </a:p>
        </p:txBody>
      </p:sp>
      <p:sp>
        <p:nvSpPr>
          <p:cNvPr id="22" name="文本框 21">
            <a:extLst>
              <a:ext uri="{FF2B5EF4-FFF2-40B4-BE49-F238E27FC236}">
                <a16:creationId xmlns:a16="http://schemas.microsoft.com/office/drawing/2014/main" id="{507AB8C9-F635-4D56-A70E-DAECBE7636D2}"/>
              </a:ext>
            </a:extLst>
          </p:cNvPr>
          <p:cNvSpPr txBox="1"/>
          <p:nvPr/>
        </p:nvSpPr>
        <p:spPr>
          <a:xfrm>
            <a:off x="7896860" y="4113530"/>
            <a:ext cx="2524125" cy="336695"/>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文字与图片</a:t>
            </a: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a:t>
            </a:r>
          </a:p>
        </p:txBody>
      </p:sp>
      <p:sp>
        <p:nvSpPr>
          <p:cNvPr id="23" name="Freeform 88">
            <a:extLst>
              <a:ext uri="{FF2B5EF4-FFF2-40B4-BE49-F238E27FC236}">
                <a16:creationId xmlns:a16="http://schemas.microsoft.com/office/drawing/2014/main" id="{DB09839D-CD0E-46BA-BDED-8B97AFE27E1D}"/>
              </a:ext>
            </a:extLst>
          </p:cNvPr>
          <p:cNvSpPr>
            <a:spLocks noEditPoints="1"/>
          </p:cNvSpPr>
          <p:nvPr/>
        </p:nvSpPr>
        <p:spPr bwMode="auto">
          <a:xfrm>
            <a:off x="2715856" y="2664474"/>
            <a:ext cx="417692" cy="513890"/>
          </a:xfrm>
          <a:custGeom>
            <a:avLst/>
            <a:gdLst>
              <a:gd name="T0" fmla="*/ 58 w 828"/>
              <a:gd name="T1" fmla="*/ 7 h 1017"/>
              <a:gd name="T2" fmla="*/ 12 w 828"/>
              <a:gd name="T3" fmla="*/ 49 h 1017"/>
              <a:gd name="T4" fmla="*/ 0 w 828"/>
              <a:gd name="T5" fmla="*/ 921 h 1017"/>
              <a:gd name="T6" fmla="*/ 22 w 828"/>
              <a:gd name="T7" fmla="*/ 982 h 1017"/>
              <a:gd name="T8" fmla="*/ 76 w 828"/>
              <a:gd name="T9" fmla="*/ 1015 h 1017"/>
              <a:gd name="T10" fmla="*/ 760 w 828"/>
              <a:gd name="T11" fmla="*/ 1012 h 1017"/>
              <a:gd name="T12" fmla="*/ 810 w 828"/>
              <a:gd name="T13" fmla="*/ 975 h 1017"/>
              <a:gd name="T14" fmla="*/ 828 w 828"/>
              <a:gd name="T15" fmla="*/ 95 h 1017"/>
              <a:gd name="T16" fmla="*/ 810 w 828"/>
              <a:gd name="T17" fmla="*/ 41 h 1017"/>
              <a:gd name="T18" fmla="*/ 760 w 828"/>
              <a:gd name="T19" fmla="*/ 4 h 1017"/>
              <a:gd name="T20" fmla="*/ 763 w 828"/>
              <a:gd name="T21" fmla="*/ 928 h 1017"/>
              <a:gd name="T22" fmla="*/ 732 w 828"/>
              <a:gd name="T23" fmla="*/ 953 h 1017"/>
              <a:gd name="T24" fmla="*/ 69 w 828"/>
              <a:gd name="T25" fmla="*/ 939 h 1017"/>
              <a:gd name="T26" fmla="*/ 87 w 828"/>
              <a:gd name="T27" fmla="*/ 285 h 1017"/>
              <a:gd name="T28" fmla="*/ 763 w 828"/>
              <a:gd name="T29" fmla="*/ 921 h 1017"/>
              <a:gd name="T30" fmla="*/ 749 w 828"/>
              <a:gd name="T31" fmla="*/ 216 h 1017"/>
              <a:gd name="T32" fmla="*/ 83 w 828"/>
              <a:gd name="T33" fmla="*/ 220 h 1017"/>
              <a:gd name="T34" fmla="*/ 64 w 828"/>
              <a:gd name="T35" fmla="*/ 95 h 1017"/>
              <a:gd name="T36" fmla="*/ 83 w 828"/>
              <a:gd name="T37" fmla="*/ 65 h 1017"/>
              <a:gd name="T38" fmla="*/ 749 w 828"/>
              <a:gd name="T39" fmla="*/ 68 h 1017"/>
              <a:gd name="T40" fmla="*/ 191 w 828"/>
              <a:gd name="T41" fmla="*/ 508 h 1017"/>
              <a:gd name="T42" fmla="*/ 232 w 828"/>
              <a:gd name="T43" fmla="*/ 563 h 1017"/>
              <a:gd name="T44" fmla="*/ 267 w 828"/>
              <a:gd name="T45" fmla="*/ 569 h 1017"/>
              <a:gd name="T46" fmla="*/ 287 w 828"/>
              <a:gd name="T47" fmla="*/ 508 h 1017"/>
              <a:gd name="T48" fmla="*/ 345 w 828"/>
              <a:gd name="T49" fmla="*/ 494 h 1017"/>
              <a:gd name="T50" fmla="*/ 345 w 828"/>
              <a:gd name="T51" fmla="*/ 459 h 1017"/>
              <a:gd name="T52" fmla="*/ 287 w 828"/>
              <a:gd name="T53" fmla="*/ 413 h 1017"/>
              <a:gd name="T54" fmla="*/ 267 w 828"/>
              <a:gd name="T55" fmla="*/ 384 h 1017"/>
              <a:gd name="T56" fmla="*/ 232 w 828"/>
              <a:gd name="T57" fmla="*/ 390 h 1017"/>
              <a:gd name="T58" fmla="*/ 191 w 828"/>
              <a:gd name="T59" fmla="*/ 445 h 1017"/>
              <a:gd name="T60" fmla="*/ 160 w 828"/>
              <a:gd name="T61" fmla="*/ 470 h 1017"/>
              <a:gd name="T62" fmla="*/ 173 w 828"/>
              <a:gd name="T63" fmla="*/ 503 h 1017"/>
              <a:gd name="T64" fmla="*/ 509 w 828"/>
              <a:gd name="T65" fmla="*/ 445 h 1017"/>
              <a:gd name="T66" fmla="*/ 478 w 828"/>
              <a:gd name="T67" fmla="*/ 470 h 1017"/>
              <a:gd name="T68" fmla="*/ 492 w 828"/>
              <a:gd name="T69" fmla="*/ 503 h 1017"/>
              <a:gd name="T70" fmla="*/ 648 w 828"/>
              <a:gd name="T71" fmla="*/ 506 h 1017"/>
              <a:gd name="T72" fmla="*/ 668 w 828"/>
              <a:gd name="T73" fmla="*/ 476 h 1017"/>
              <a:gd name="T74" fmla="*/ 643 w 828"/>
              <a:gd name="T75" fmla="*/ 445 h 1017"/>
              <a:gd name="T76" fmla="*/ 497 w 828"/>
              <a:gd name="T77" fmla="*/ 670 h 1017"/>
              <a:gd name="T78" fmla="*/ 478 w 828"/>
              <a:gd name="T79" fmla="*/ 699 h 1017"/>
              <a:gd name="T80" fmla="*/ 502 w 828"/>
              <a:gd name="T81" fmla="*/ 730 h 1017"/>
              <a:gd name="T82" fmla="*/ 659 w 828"/>
              <a:gd name="T83" fmla="*/ 722 h 1017"/>
              <a:gd name="T84" fmla="*/ 666 w 828"/>
              <a:gd name="T85" fmla="*/ 686 h 1017"/>
              <a:gd name="T86" fmla="*/ 637 w 828"/>
              <a:gd name="T87" fmla="*/ 667 h 1017"/>
              <a:gd name="T88" fmla="*/ 486 w 828"/>
              <a:gd name="T89" fmla="*/ 803 h 1017"/>
              <a:gd name="T90" fmla="*/ 480 w 828"/>
              <a:gd name="T91" fmla="*/ 839 h 1017"/>
              <a:gd name="T92" fmla="*/ 637 w 828"/>
              <a:gd name="T93" fmla="*/ 858 h 1017"/>
              <a:gd name="T94" fmla="*/ 666 w 828"/>
              <a:gd name="T95" fmla="*/ 839 h 1017"/>
              <a:gd name="T96" fmla="*/ 659 w 828"/>
              <a:gd name="T97" fmla="*/ 803 h 1017"/>
              <a:gd name="T98" fmla="*/ 340 w 828"/>
              <a:gd name="T99" fmla="*/ 677 h 1017"/>
              <a:gd name="T100" fmla="*/ 301 w 828"/>
              <a:gd name="T101" fmla="*/ 672 h 1017"/>
              <a:gd name="T102" fmla="*/ 197 w 828"/>
              <a:gd name="T103" fmla="*/ 668 h 1017"/>
              <a:gd name="T104" fmla="*/ 164 w 828"/>
              <a:gd name="T105" fmla="*/ 682 h 1017"/>
              <a:gd name="T106" fmla="*/ 169 w 828"/>
              <a:gd name="T107" fmla="*/ 722 h 1017"/>
              <a:gd name="T108" fmla="*/ 159 w 828"/>
              <a:gd name="T109" fmla="*/ 826 h 1017"/>
              <a:gd name="T110" fmla="*/ 179 w 828"/>
              <a:gd name="T111" fmla="*/ 856 h 1017"/>
              <a:gd name="T112" fmla="*/ 214 w 828"/>
              <a:gd name="T113" fmla="*/ 848 h 1017"/>
              <a:gd name="T114" fmla="*/ 318 w 828"/>
              <a:gd name="T115" fmla="*/ 858 h 1017"/>
              <a:gd name="T116" fmla="*/ 345 w 828"/>
              <a:gd name="T117" fmla="*/ 844 h 1017"/>
              <a:gd name="T118" fmla="*/ 340 w 828"/>
              <a:gd name="T119" fmla="*/ 803 h 1017"/>
              <a:gd name="T120" fmla="*/ 350 w 828"/>
              <a:gd name="T121" fmla="*/ 699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28" h="1017">
                <a:moveTo>
                  <a:pt x="732" y="0"/>
                </a:moveTo>
                <a:lnTo>
                  <a:pt x="96" y="0"/>
                </a:lnTo>
                <a:lnTo>
                  <a:pt x="96" y="0"/>
                </a:lnTo>
                <a:lnTo>
                  <a:pt x="86" y="0"/>
                </a:lnTo>
                <a:lnTo>
                  <a:pt x="76" y="2"/>
                </a:lnTo>
                <a:lnTo>
                  <a:pt x="67" y="4"/>
                </a:lnTo>
                <a:lnTo>
                  <a:pt x="58" y="7"/>
                </a:lnTo>
                <a:lnTo>
                  <a:pt x="50" y="10"/>
                </a:lnTo>
                <a:lnTo>
                  <a:pt x="42" y="16"/>
                </a:lnTo>
                <a:lnTo>
                  <a:pt x="35" y="21"/>
                </a:lnTo>
                <a:lnTo>
                  <a:pt x="28" y="27"/>
                </a:lnTo>
                <a:lnTo>
                  <a:pt x="22" y="34"/>
                </a:lnTo>
                <a:lnTo>
                  <a:pt x="16" y="41"/>
                </a:lnTo>
                <a:lnTo>
                  <a:pt x="12" y="49"/>
                </a:lnTo>
                <a:lnTo>
                  <a:pt x="8" y="58"/>
                </a:lnTo>
                <a:lnTo>
                  <a:pt x="5" y="66"/>
                </a:lnTo>
                <a:lnTo>
                  <a:pt x="2" y="76"/>
                </a:lnTo>
                <a:lnTo>
                  <a:pt x="0" y="85"/>
                </a:lnTo>
                <a:lnTo>
                  <a:pt x="0" y="95"/>
                </a:lnTo>
                <a:lnTo>
                  <a:pt x="0" y="921"/>
                </a:lnTo>
                <a:lnTo>
                  <a:pt x="0" y="921"/>
                </a:lnTo>
                <a:lnTo>
                  <a:pt x="0" y="931"/>
                </a:lnTo>
                <a:lnTo>
                  <a:pt x="2" y="941"/>
                </a:lnTo>
                <a:lnTo>
                  <a:pt x="5" y="950"/>
                </a:lnTo>
                <a:lnTo>
                  <a:pt x="8" y="959"/>
                </a:lnTo>
                <a:lnTo>
                  <a:pt x="12" y="967"/>
                </a:lnTo>
                <a:lnTo>
                  <a:pt x="16" y="975"/>
                </a:lnTo>
                <a:lnTo>
                  <a:pt x="22" y="982"/>
                </a:lnTo>
                <a:lnTo>
                  <a:pt x="28" y="989"/>
                </a:lnTo>
                <a:lnTo>
                  <a:pt x="35" y="995"/>
                </a:lnTo>
                <a:lnTo>
                  <a:pt x="42" y="1001"/>
                </a:lnTo>
                <a:lnTo>
                  <a:pt x="50" y="1006"/>
                </a:lnTo>
                <a:lnTo>
                  <a:pt x="58" y="1009"/>
                </a:lnTo>
                <a:lnTo>
                  <a:pt x="67" y="1012"/>
                </a:lnTo>
                <a:lnTo>
                  <a:pt x="76" y="1015"/>
                </a:lnTo>
                <a:lnTo>
                  <a:pt x="86" y="1017"/>
                </a:lnTo>
                <a:lnTo>
                  <a:pt x="96" y="1017"/>
                </a:lnTo>
                <a:lnTo>
                  <a:pt x="732" y="1017"/>
                </a:lnTo>
                <a:lnTo>
                  <a:pt x="732" y="1017"/>
                </a:lnTo>
                <a:lnTo>
                  <a:pt x="742" y="1017"/>
                </a:lnTo>
                <a:lnTo>
                  <a:pt x="751" y="1015"/>
                </a:lnTo>
                <a:lnTo>
                  <a:pt x="760" y="1012"/>
                </a:lnTo>
                <a:lnTo>
                  <a:pt x="769" y="1009"/>
                </a:lnTo>
                <a:lnTo>
                  <a:pt x="777" y="1006"/>
                </a:lnTo>
                <a:lnTo>
                  <a:pt x="785" y="1001"/>
                </a:lnTo>
                <a:lnTo>
                  <a:pt x="792" y="995"/>
                </a:lnTo>
                <a:lnTo>
                  <a:pt x="800" y="989"/>
                </a:lnTo>
                <a:lnTo>
                  <a:pt x="805" y="982"/>
                </a:lnTo>
                <a:lnTo>
                  <a:pt x="810" y="975"/>
                </a:lnTo>
                <a:lnTo>
                  <a:pt x="816" y="967"/>
                </a:lnTo>
                <a:lnTo>
                  <a:pt x="820" y="959"/>
                </a:lnTo>
                <a:lnTo>
                  <a:pt x="823" y="950"/>
                </a:lnTo>
                <a:lnTo>
                  <a:pt x="825" y="941"/>
                </a:lnTo>
                <a:lnTo>
                  <a:pt x="826" y="931"/>
                </a:lnTo>
                <a:lnTo>
                  <a:pt x="828" y="921"/>
                </a:lnTo>
                <a:lnTo>
                  <a:pt x="828" y="95"/>
                </a:lnTo>
                <a:lnTo>
                  <a:pt x="828" y="95"/>
                </a:lnTo>
                <a:lnTo>
                  <a:pt x="826" y="85"/>
                </a:lnTo>
                <a:lnTo>
                  <a:pt x="825" y="76"/>
                </a:lnTo>
                <a:lnTo>
                  <a:pt x="823" y="66"/>
                </a:lnTo>
                <a:lnTo>
                  <a:pt x="820" y="58"/>
                </a:lnTo>
                <a:lnTo>
                  <a:pt x="816" y="49"/>
                </a:lnTo>
                <a:lnTo>
                  <a:pt x="810" y="41"/>
                </a:lnTo>
                <a:lnTo>
                  <a:pt x="805" y="34"/>
                </a:lnTo>
                <a:lnTo>
                  <a:pt x="800" y="27"/>
                </a:lnTo>
                <a:lnTo>
                  <a:pt x="792" y="21"/>
                </a:lnTo>
                <a:lnTo>
                  <a:pt x="785" y="16"/>
                </a:lnTo>
                <a:lnTo>
                  <a:pt x="777" y="10"/>
                </a:lnTo>
                <a:lnTo>
                  <a:pt x="769" y="7"/>
                </a:lnTo>
                <a:lnTo>
                  <a:pt x="760" y="4"/>
                </a:lnTo>
                <a:lnTo>
                  <a:pt x="751" y="2"/>
                </a:lnTo>
                <a:lnTo>
                  <a:pt x="742" y="0"/>
                </a:lnTo>
                <a:lnTo>
                  <a:pt x="732" y="0"/>
                </a:lnTo>
                <a:lnTo>
                  <a:pt x="732" y="0"/>
                </a:lnTo>
                <a:close/>
                <a:moveTo>
                  <a:pt x="763" y="921"/>
                </a:moveTo>
                <a:lnTo>
                  <a:pt x="763" y="921"/>
                </a:lnTo>
                <a:lnTo>
                  <a:pt x="763" y="928"/>
                </a:lnTo>
                <a:lnTo>
                  <a:pt x="761" y="934"/>
                </a:lnTo>
                <a:lnTo>
                  <a:pt x="758" y="939"/>
                </a:lnTo>
                <a:lnTo>
                  <a:pt x="755" y="944"/>
                </a:lnTo>
                <a:lnTo>
                  <a:pt x="749" y="948"/>
                </a:lnTo>
                <a:lnTo>
                  <a:pt x="744" y="951"/>
                </a:lnTo>
                <a:lnTo>
                  <a:pt x="738" y="952"/>
                </a:lnTo>
                <a:lnTo>
                  <a:pt x="732" y="953"/>
                </a:lnTo>
                <a:lnTo>
                  <a:pt x="96" y="953"/>
                </a:lnTo>
                <a:lnTo>
                  <a:pt x="96" y="953"/>
                </a:lnTo>
                <a:lnTo>
                  <a:pt x="89" y="952"/>
                </a:lnTo>
                <a:lnTo>
                  <a:pt x="83" y="951"/>
                </a:lnTo>
                <a:lnTo>
                  <a:pt x="78" y="948"/>
                </a:lnTo>
                <a:lnTo>
                  <a:pt x="73" y="944"/>
                </a:lnTo>
                <a:lnTo>
                  <a:pt x="69" y="939"/>
                </a:lnTo>
                <a:lnTo>
                  <a:pt x="66" y="934"/>
                </a:lnTo>
                <a:lnTo>
                  <a:pt x="65" y="928"/>
                </a:lnTo>
                <a:lnTo>
                  <a:pt x="64" y="921"/>
                </a:lnTo>
                <a:lnTo>
                  <a:pt x="64" y="280"/>
                </a:lnTo>
                <a:lnTo>
                  <a:pt x="64" y="280"/>
                </a:lnTo>
                <a:lnTo>
                  <a:pt x="80" y="284"/>
                </a:lnTo>
                <a:lnTo>
                  <a:pt x="87" y="285"/>
                </a:lnTo>
                <a:lnTo>
                  <a:pt x="96" y="286"/>
                </a:lnTo>
                <a:lnTo>
                  <a:pt x="732" y="286"/>
                </a:lnTo>
                <a:lnTo>
                  <a:pt x="732" y="286"/>
                </a:lnTo>
                <a:lnTo>
                  <a:pt x="740" y="285"/>
                </a:lnTo>
                <a:lnTo>
                  <a:pt x="748" y="284"/>
                </a:lnTo>
                <a:lnTo>
                  <a:pt x="763" y="280"/>
                </a:lnTo>
                <a:lnTo>
                  <a:pt x="763" y="921"/>
                </a:lnTo>
                <a:close/>
                <a:moveTo>
                  <a:pt x="763" y="191"/>
                </a:moveTo>
                <a:lnTo>
                  <a:pt x="763" y="191"/>
                </a:lnTo>
                <a:lnTo>
                  <a:pt x="763" y="197"/>
                </a:lnTo>
                <a:lnTo>
                  <a:pt x="761" y="202"/>
                </a:lnTo>
                <a:lnTo>
                  <a:pt x="758" y="208"/>
                </a:lnTo>
                <a:lnTo>
                  <a:pt x="755" y="213"/>
                </a:lnTo>
                <a:lnTo>
                  <a:pt x="749" y="216"/>
                </a:lnTo>
                <a:lnTo>
                  <a:pt x="744" y="220"/>
                </a:lnTo>
                <a:lnTo>
                  <a:pt x="738" y="222"/>
                </a:lnTo>
                <a:lnTo>
                  <a:pt x="732" y="222"/>
                </a:lnTo>
                <a:lnTo>
                  <a:pt x="96" y="222"/>
                </a:lnTo>
                <a:lnTo>
                  <a:pt x="96" y="222"/>
                </a:lnTo>
                <a:lnTo>
                  <a:pt x="89" y="222"/>
                </a:lnTo>
                <a:lnTo>
                  <a:pt x="83" y="220"/>
                </a:lnTo>
                <a:lnTo>
                  <a:pt x="78" y="216"/>
                </a:lnTo>
                <a:lnTo>
                  <a:pt x="73" y="213"/>
                </a:lnTo>
                <a:lnTo>
                  <a:pt x="69" y="208"/>
                </a:lnTo>
                <a:lnTo>
                  <a:pt x="66" y="202"/>
                </a:lnTo>
                <a:lnTo>
                  <a:pt x="65" y="197"/>
                </a:lnTo>
                <a:lnTo>
                  <a:pt x="64" y="191"/>
                </a:lnTo>
                <a:lnTo>
                  <a:pt x="64" y="95"/>
                </a:lnTo>
                <a:lnTo>
                  <a:pt x="64" y="95"/>
                </a:lnTo>
                <a:lnTo>
                  <a:pt x="65" y="89"/>
                </a:lnTo>
                <a:lnTo>
                  <a:pt x="66" y="82"/>
                </a:lnTo>
                <a:lnTo>
                  <a:pt x="69" y="77"/>
                </a:lnTo>
                <a:lnTo>
                  <a:pt x="73" y="73"/>
                </a:lnTo>
                <a:lnTo>
                  <a:pt x="78" y="68"/>
                </a:lnTo>
                <a:lnTo>
                  <a:pt x="83" y="65"/>
                </a:lnTo>
                <a:lnTo>
                  <a:pt x="89" y="64"/>
                </a:lnTo>
                <a:lnTo>
                  <a:pt x="96" y="63"/>
                </a:lnTo>
                <a:lnTo>
                  <a:pt x="732" y="63"/>
                </a:lnTo>
                <a:lnTo>
                  <a:pt x="732" y="63"/>
                </a:lnTo>
                <a:lnTo>
                  <a:pt x="738" y="64"/>
                </a:lnTo>
                <a:lnTo>
                  <a:pt x="744" y="65"/>
                </a:lnTo>
                <a:lnTo>
                  <a:pt x="749" y="68"/>
                </a:lnTo>
                <a:lnTo>
                  <a:pt x="755" y="73"/>
                </a:lnTo>
                <a:lnTo>
                  <a:pt x="758" y="77"/>
                </a:lnTo>
                <a:lnTo>
                  <a:pt x="761" y="82"/>
                </a:lnTo>
                <a:lnTo>
                  <a:pt x="763" y="89"/>
                </a:lnTo>
                <a:lnTo>
                  <a:pt x="763" y="95"/>
                </a:lnTo>
                <a:lnTo>
                  <a:pt x="763" y="191"/>
                </a:lnTo>
                <a:close/>
                <a:moveTo>
                  <a:pt x="191" y="508"/>
                </a:moveTo>
                <a:lnTo>
                  <a:pt x="222" y="508"/>
                </a:lnTo>
                <a:lnTo>
                  <a:pt x="222" y="540"/>
                </a:lnTo>
                <a:lnTo>
                  <a:pt x="222" y="540"/>
                </a:lnTo>
                <a:lnTo>
                  <a:pt x="223" y="547"/>
                </a:lnTo>
                <a:lnTo>
                  <a:pt x="226" y="552"/>
                </a:lnTo>
                <a:lnTo>
                  <a:pt x="228" y="557"/>
                </a:lnTo>
                <a:lnTo>
                  <a:pt x="232" y="563"/>
                </a:lnTo>
                <a:lnTo>
                  <a:pt x="236" y="566"/>
                </a:lnTo>
                <a:lnTo>
                  <a:pt x="242" y="569"/>
                </a:lnTo>
                <a:lnTo>
                  <a:pt x="248" y="571"/>
                </a:lnTo>
                <a:lnTo>
                  <a:pt x="255" y="571"/>
                </a:lnTo>
                <a:lnTo>
                  <a:pt x="255" y="571"/>
                </a:lnTo>
                <a:lnTo>
                  <a:pt x="261" y="571"/>
                </a:lnTo>
                <a:lnTo>
                  <a:pt x="267" y="569"/>
                </a:lnTo>
                <a:lnTo>
                  <a:pt x="273" y="566"/>
                </a:lnTo>
                <a:lnTo>
                  <a:pt x="277" y="563"/>
                </a:lnTo>
                <a:lnTo>
                  <a:pt x="281" y="557"/>
                </a:lnTo>
                <a:lnTo>
                  <a:pt x="284" y="552"/>
                </a:lnTo>
                <a:lnTo>
                  <a:pt x="286" y="547"/>
                </a:lnTo>
                <a:lnTo>
                  <a:pt x="287" y="540"/>
                </a:lnTo>
                <a:lnTo>
                  <a:pt x="287" y="508"/>
                </a:lnTo>
                <a:lnTo>
                  <a:pt x="318" y="508"/>
                </a:lnTo>
                <a:lnTo>
                  <a:pt x="318" y="508"/>
                </a:lnTo>
                <a:lnTo>
                  <a:pt x="324" y="507"/>
                </a:lnTo>
                <a:lnTo>
                  <a:pt x="331" y="506"/>
                </a:lnTo>
                <a:lnTo>
                  <a:pt x="336" y="503"/>
                </a:lnTo>
                <a:lnTo>
                  <a:pt x="340" y="498"/>
                </a:lnTo>
                <a:lnTo>
                  <a:pt x="345" y="494"/>
                </a:lnTo>
                <a:lnTo>
                  <a:pt x="348" y="489"/>
                </a:lnTo>
                <a:lnTo>
                  <a:pt x="349" y="482"/>
                </a:lnTo>
                <a:lnTo>
                  <a:pt x="350" y="476"/>
                </a:lnTo>
                <a:lnTo>
                  <a:pt x="350" y="476"/>
                </a:lnTo>
                <a:lnTo>
                  <a:pt x="349" y="470"/>
                </a:lnTo>
                <a:lnTo>
                  <a:pt x="348" y="464"/>
                </a:lnTo>
                <a:lnTo>
                  <a:pt x="345" y="459"/>
                </a:lnTo>
                <a:lnTo>
                  <a:pt x="340" y="453"/>
                </a:lnTo>
                <a:lnTo>
                  <a:pt x="336" y="450"/>
                </a:lnTo>
                <a:lnTo>
                  <a:pt x="331" y="447"/>
                </a:lnTo>
                <a:lnTo>
                  <a:pt x="324" y="445"/>
                </a:lnTo>
                <a:lnTo>
                  <a:pt x="318" y="445"/>
                </a:lnTo>
                <a:lnTo>
                  <a:pt x="287" y="445"/>
                </a:lnTo>
                <a:lnTo>
                  <a:pt x="287" y="413"/>
                </a:lnTo>
                <a:lnTo>
                  <a:pt x="287" y="413"/>
                </a:lnTo>
                <a:lnTo>
                  <a:pt x="286" y="406"/>
                </a:lnTo>
                <a:lnTo>
                  <a:pt x="284" y="401"/>
                </a:lnTo>
                <a:lnTo>
                  <a:pt x="281" y="395"/>
                </a:lnTo>
                <a:lnTo>
                  <a:pt x="277" y="390"/>
                </a:lnTo>
                <a:lnTo>
                  <a:pt x="273" y="387"/>
                </a:lnTo>
                <a:lnTo>
                  <a:pt x="267" y="384"/>
                </a:lnTo>
                <a:lnTo>
                  <a:pt x="261" y="382"/>
                </a:lnTo>
                <a:lnTo>
                  <a:pt x="255" y="380"/>
                </a:lnTo>
                <a:lnTo>
                  <a:pt x="255" y="380"/>
                </a:lnTo>
                <a:lnTo>
                  <a:pt x="248" y="382"/>
                </a:lnTo>
                <a:lnTo>
                  <a:pt x="242" y="384"/>
                </a:lnTo>
                <a:lnTo>
                  <a:pt x="236" y="387"/>
                </a:lnTo>
                <a:lnTo>
                  <a:pt x="232" y="390"/>
                </a:lnTo>
                <a:lnTo>
                  <a:pt x="228" y="395"/>
                </a:lnTo>
                <a:lnTo>
                  <a:pt x="226" y="401"/>
                </a:lnTo>
                <a:lnTo>
                  <a:pt x="223" y="406"/>
                </a:lnTo>
                <a:lnTo>
                  <a:pt x="222" y="413"/>
                </a:lnTo>
                <a:lnTo>
                  <a:pt x="222" y="445"/>
                </a:lnTo>
                <a:lnTo>
                  <a:pt x="191" y="445"/>
                </a:lnTo>
                <a:lnTo>
                  <a:pt x="191" y="445"/>
                </a:lnTo>
                <a:lnTo>
                  <a:pt x="185" y="445"/>
                </a:lnTo>
                <a:lnTo>
                  <a:pt x="178" y="447"/>
                </a:lnTo>
                <a:lnTo>
                  <a:pt x="173" y="450"/>
                </a:lnTo>
                <a:lnTo>
                  <a:pt x="169" y="453"/>
                </a:lnTo>
                <a:lnTo>
                  <a:pt x="164" y="459"/>
                </a:lnTo>
                <a:lnTo>
                  <a:pt x="161" y="464"/>
                </a:lnTo>
                <a:lnTo>
                  <a:pt x="160" y="470"/>
                </a:lnTo>
                <a:lnTo>
                  <a:pt x="159" y="476"/>
                </a:lnTo>
                <a:lnTo>
                  <a:pt x="159" y="476"/>
                </a:lnTo>
                <a:lnTo>
                  <a:pt x="160" y="482"/>
                </a:lnTo>
                <a:lnTo>
                  <a:pt x="161" y="489"/>
                </a:lnTo>
                <a:lnTo>
                  <a:pt x="164" y="494"/>
                </a:lnTo>
                <a:lnTo>
                  <a:pt x="169" y="498"/>
                </a:lnTo>
                <a:lnTo>
                  <a:pt x="173" y="503"/>
                </a:lnTo>
                <a:lnTo>
                  <a:pt x="178" y="506"/>
                </a:lnTo>
                <a:lnTo>
                  <a:pt x="185" y="507"/>
                </a:lnTo>
                <a:lnTo>
                  <a:pt x="191" y="508"/>
                </a:lnTo>
                <a:lnTo>
                  <a:pt x="191" y="508"/>
                </a:lnTo>
                <a:close/>
                <a:moveTo>
                  <a:pt x="637" y="445"/>
                </a:moveTo>
                <a:lnTo>
                  <a:pt x="509" y="445"/>
                </a:lnTo>
                <a:lnTo>
                  <a:pt x="509" y="445"/>
                </a:lnTo>
                <a:lnTo>
                  <a:pt x="502" y="445"/>
                </a:lnTo>
                <a:lnTo>
                  <a:pt x="497" y="447"/>
                </a:lnTo>
                <a:lnTo>
                  <a:pt x="492" y="450"/>
                </a:lnTo>
                <a:lnTo>
                  <a:pt x="486" y="453"/>
                </a:lnTo>
                <a:lnTo>
                  <a:pt x="483" y="459"/>
                </a:lnTo>
                <a:lnTo>
                  <a:pt x="480" y="464"/>
                </a:lnTo>
                <a:lnTo>
                  <a:pt x="478" y="470"/>
                </a:lnTo>
                <a:lnTo>
                  <a:pt x="478" y="476"/>
                </a:lnTo>
                <a:lnTo>
                  <a:pt x="478" y="476"/>
                </a:lnTo>
                <a:lnTo>
                  <a:pt x="478" y="482"/>
                </a:lnTo>
                <a:lnTo>
                  <a:pt x="480" y="489"/>
                </a:lnTo>
                <a:lnTo>
                  <a:pt x="483" y="494"/>
                </a:lnTo>
                <a:lnTo>
                  <a:pt x="486" y="498"/>
                </a:lnTo>
                <a:lnTo>
                  <a:pt x="492" y="503"/>
                </a:lnTo>
                <a:lnTo>
                  <a:pt x="497" y="506"/>
                </a:lnTo>
                <a:lnTo>
                  <a:pt x="502" y="507"/>
                </a:lnTo>
                <a:lnTo>
                  <a:pt x="509" y="508"/>
                </a:lnTo>
                <a:lnTo>
                  <a:pt x="637" y="508"/>
                </a:lnTo>
                <a:lnTo>
                  <a:pt x="637" y="508"/>
                </a:lnTo>
                <a:lnTo>
                  <a:pt x="643" y="507"/>
                </a:lnTo>
                <a:lnTo>
                  <a:pt x="648" y="506"/>
                </a:lnTo>
                <a:lnTo>
                  <a:pt x="654" y="503"/>
                </a:lnTo>
                <a:lnTo>
                  <a:pt x="659" y="498"/>
                </a:lnTo>
                <a:lnTo>
                  <a:pt x="662" y="494"/>
                </a:lnTo>
                <a:lnTo>
                  <a:pt x="666" y="489"/>
                </a:lnTo>
                <a:lnTo>
                  <a:pt x="668" y="482"/>
                </a:lnTo>
                <a:lnTo>
                  <a:pt x="668" y="476"/>
                </a:lnTo>
                <a:lnTo>
                  <a:pt x="668" y="476"/>
                </a:lnTo>
                <a:lnTo>
                  <a:pt x="668" y="470"/>
                </a:lnTo>
                <a:lnTo>
                  <a:pt x="666" y="464"/>
                </a:lnTo>
                <a:lnTo>
                  <a:pt x="662" y="459"/>
                </a:lnTo>
                <a:lnTo>
                  <a:pt x="659" y="453"/>
                </a:lnTo>
                <a:lnTo>
                  <a:pt x="654" y="450"/>
                </a:lnTo>
                <a:lnTo>
                  <a:pt x="648" y="447"/>
                </a:lnTo>
                <a:lnTo>
                  <a:pt x="643" y="445"/>
                </a:lnTo>
                <a:lnTo>
                  <a:pt x="637" y="445"/>
                </a:lnTo>
                <a:lnTo>
                  <a:pt x="637" y="445"/>
                </a:lnTo>
                <a:close/>
                <a:moveTo>
                  <a:pt x="637" y="667"/>
                </a:moveTo>
                <a:lnTo>
                  <a:pt x="509" y="667"/>
                </a:lnTo>
                <a:lnTo>
                  <a:pt x="509" y="667"/>
                </a:lnTo>
                <a:lnTo>
                  <a:pt x="502" y="668"/>
                </a:lnTo>
                <a:lnTo>
                  <a:pt x="497" y="670"/>
                </a:lnTo>
                <a:lnTo>
                  <a:pt x="492" y="672"/>
                </a:lnTo>
                <a:lnTo>
                  <a:pt x="486" y="677"/>
                </a:lnTo>
                <a:lnTo>
                  <a:pt x="483" y="681"/>
                </a:lnTo>
                <a:lnTo>
                  <a:pt x="480" y="686"/>
                </a:lnTo>
                <a:lnTo>
                  <a:pt x="478" y="693"/>
                </a:lnTo>
                <a:lnTo>
                  <a:pt x="478" y="699"/>
                </a:lnTo>
                <a:lnTo>
                  <a:pt x="478" y="699"/>
                </a:lnTo>
                <a:lnTo>
                  <a:pt x="478" y="706"/>
                </a:lnTo>
                <a:lnTo>
                  <a:pt x="480" y="711"/>
                </a:lnTo>
                <a:lnTo>
                  <a:pt x="483" y="716"/>
                </a:lnTo>
                <a:lnTo>
                  <a:pt x="486" y="722"/>
                </a:lnTo>
                <a:lnTo>
                  <a:pt x="492" y="725"/>
                </a:lnTo>
                <a:lnTo>
                  <a:pt x="497" y="728"/>
                </a:lnTo>
                <a:lnTo>
                  <a:pt x="502" y="730"/>
                </a:lnTo>
                <a:lnTo>
                  <a:pt x="509" y="731"/>
                </a:lnTo>
                <a:lnTo>
                  <a:pt x="637" y="731"/>
                </a:lnTo>
                <a:lnTo>
                  <a:pt x="637" y="731"/>
                </a:lnTo>
                <a:lnTo>
                  <a:pt x="643" y="730"/>
                </a:lnTo>
                <a:lnTo>
                  <a:pt x="648" y="728"/>
                </a:lnTo>
                <a:lnTo>
                  <a:pt x="654" y="725"/>
                </a:lnTo>
                <a:lnTo>
                  <a:pt x="659" y="722"/>
                </a:lnTo>
                <a:lnTo>
                  <a:pt x="662" y="716"/>
                </a:lnTo>
                <a:lnTo>
                  <a:pt x="666" y="711"/>
                </a:lnTo>
                <a:lnTo>
                  <a:pt x="668" y="706"/>
                </a:lnTo>
                <a:lnTo>
                  <a:pt x="668" y="699"/>
                </a:lnTo>
                <a:lnTo>
                  <a:pt x="668" y="699"/>
                </a:lnTo>
                <a:lnTo>
                  <a:pt x="668" y="693"/>
                </a:lnTo>
                <a:lnTo>
                  <a:pt x="666" y="686"/>
                </a:lnTo>
                <a:lnTo>
                  <a:pt x="662" y="681"/>
                </a:lnTo>
                <a:lnTo>
                  <a:pt x="659" y="677"/>
                </a:lnTo>
                <a:lnTo>
                  <a:pt x="654" y="672"/>
                </a:lnTo>
                <a:lnTo>
                  <a:pt x="648" y="670"/>
                </a:lnTo>
                <a:lnTo>
                  <a:pt x="643" y="668"/>
                </a:lnTo>
                <a:lnTo>
                  <a:pt x="637" y="667"/>
                </a:lnTo>
                <a:lnTo>
                  <a:pt x="637" y="667"/>
                </a:lnTo>
                <a:close/>
                <a:moveTo>
                  <a:pt x="637" y="795"/>
                </a:moveTo>
                <a:lnTo>
                  <a:pt x="509" y="795"/>
                </a:lnTo>
                <a:lnTo>
                  <a:pt x="509" y="795"/>
                </a:lnTo>
                <a:lnTo>
                  <a:pt x="502" y="795"/>
                </a:lnTo>
                <a:lnTo>
                  <a:pt x="497" y="797"/>
                </a:lnTo>
                <a:lnTo>
                  <a:pt x="492" y="800"/>
                </a:lnTo>
                <a:lnTo>
                  <a:pt x="486" y="803"/>
                </a:lnTo>
                <a:lnTo>
                  <a:pt x="483" y="809"/>
                </a:lnTo>
                <a:lnTo>
                  <a:pt x="480" y="814"/>
                </a:lnTo>
                <a:lnTo>
                  <a:pt x="478" y="819"/>
                </a:lnTo>
                <a:lnTo>
                  <a:pt x="478" y="826"/>
                </a:lnTo>
                <a:lnTo>
                  <a:pt x="478" y="826"/>
                </a:lnTo>
                <a:lnTo>
                  <a:pt x="478" y="832"/>
                </a:lnTo>
                <a:lnTo>
                  <a:pt x="480" y="839"/>
                </a:lnTo>
                <a:lnTo>
                  <a:pt x="483" y="844"/>
                </a:lnTo>
                <a:lnTo>
                  <a:pt x="486" y="848"/>
                </a:lnTo>
                <a:lnTo>
                  <a:pt x="492" y="853"/>
                </a:lnTo>
                <a:lnTo>
                  <a:pt x="497" y="856"/>
                </a:lnTo>
                <a:lnTo>
                  <a:pt x="502" y="857"/>
                </a:lnTo>
                <a:lnTo>
                  <a:pt x="509" y="858"/>
                </a:lnTo>
                <a:lnTo>
                  <a:pt x="637" y="858"/>
                </a:lnTo>
                <a:lnTo>
                  <a:pt x="637" y="858"/>
                </a:lnTo>
                <a:lnTo>
                  <a:pt x="643" y="857"/>
                </a:lnTo>
                <a:lnTo>
                  <a:pt x="648" y="856"/>
                </a:lnTo>
                <a:lnTo>
                  <a:pt x="654" y="853"/>
                </a:lnTo>
                <a:lnTo>
                  <a:pt x="659" y="848"/>
                </a:lnTo>
                <a:lnTo>
                  <a:pt x="662" y="844"/>
                </a:lnTo>
                <a:lnTo>
                  <a:pt x="666" y="839"/>
                </a:lnTo>
                <a:lnTo>
                  <a:pt x="668" y="832"/>
                </a:lnTo>
                <a:lnTo>
                  <a:pt x="668" y="826"/>
                </a:lnTo>
                <a:lnTo>
                  <a:pt x="668" y="826"/>
                </a:lnTo>
                <a:lnTo>
                  <a:pt x="668" y="819"/>
                </a:lnTo>
                <a:lnTo>
                  <a:pt x="666" y="814"/>
                </a:lnTo>
                <a:lnTo>
                  <a:pt x="662" y="809"/>
                </a:lnTo>
                <a:lnTo>
                  <a:pt x="659" y="803"/>
                </a:lnTo>
                <a:lnTo>
                  <a:pt x="654" y="800"/>
                </a:lnTo>
                <a:lnTo>
                  <a:pt x="648" y="797"/>
                </a:lnTo>
                <a:lnTo>
                  <a:pt x="643" y="795"/>
                </a:lnTo>
                <a:lnTo>
                  <a:pt x="637" y="795"/>
                </a:lnTo>
                <a:lnTo>
                  <a:pt x="637" y="795"/>
                </a:lnTo>
                <a:close/>
                <a:moveTo>
                  <a:pt x="340" y="677"/>
                </a:moveTo>
                <a:lnTo>
                  <a:pt x="340" y="677"/>
                </a:lnTo>
                <a:lnTo>
                  <a:pt x="336" y="672"/>
                </a:lnTo>
                <a:lnTo>
                  <a:pt x="330" y="669"/>
                </a:lnTo>
                <a:lnTo>
                  <a:pt x="324" y="668"/>
                </a:lnTo>
                <a:lnTo>
                  <a:pt x="318" y="667"/>
                </a:lnTo>
                <a:lnTo>
                  <a:pt x="313" y="668"/>
                </a:lnTo>
                <a:lnTo>
                  <a:pt x="306" y="669"/>
                </a:lnTo>
                <a:lnTo>
                  <a:pt x="301" y="672"/>
                </a:lnTo>
                <a:lnTo>
                  <a:pt x="295" y="677"/>
                </a:lnTo>
                <a:lnTo>
                  <a:pt x="255" y="717"/>
                </a:lnTo>
                <a:lnTo>
                  <a:pt x="214" y="677"/>
                </a:lnTo>
                <a:lnTo>
                  <a:pt x="214" y="677"/>
                </a:lnTo>
                <a:lnTo>
                  <a:pt x="208" y="672"/>
                </a:lnTo>
                <a:lnTo>
                  <a:pt x="203" y="669"/>
                </a:lnTo>
                <a:lnTo>
                  <a:pt x="197" y="668"/>
                </a:lnTo>
                <a:lnTo>
                  <a:pt x="191" y="667"/>
                </a:lnTo>
                <a:lnTo>
                  <a:pt x="185" y="668"/>
                </a:lnTo>
                <a:lnTo>
                  <a:pt x="179" y="669"/>
                </a:lnTo>
                <a:lnTo>
                  <a:pt x="173" y="672"/>
                </a:lnTo>
                <a:lnTo>
                  <a:pt x="169" y="677"/>
                </a:lnTo>
                <a:lnTo>
                  <a:pt x="169" y="677"/>
                </a:lnTo>
                <a:lnTo>
                  <a:pt x="164" y="682"/>
                </a:lnTo>
                <a:lnTo>
                  <a:pt x="161" y="687"/>
                </a:lnTo>
                <a:lnTo>
                  <a:pt x="160" y="693"/>
                </a:lnTo>
                <a:lnTo>
                  <a:pt x="159" y="699"/>
                </a:lnTo>
                <a:lnTo>
                  <a:pt x="160" y="706"/>
                </a:lnTo>
                <a:lnTo>
                  <a:pt x="161" y="711"/>
                </a:lnTo>
                <a:lnTo>
                  <a:pt x="164" y="716"/>
                </a:lnTo>
                <a:lnTo>
                  <a:pt x="169" y="722"/>
                </a:lnTo>
                <a:lnTo>
                  <a:pt x="210" y="762"/>
                </a:lnTo>
                <a:lnTo>
                  <a:pt x="169" y="803"/>
                </a:lnTo>
                <a:lnTo>
                  <a:pt x="169" y="803"/>
                </a:lnTo>
                <a:lnTo>
                  <a:pt x="164" y="809"/>
                </a:lnTo>
                <a:lnTo>
                  <a:pt x="161" y="814"/>
                </a:lnTo>
                <a:lnTo>
                  <a:pt x="160" y="820"/>
                </a:lnTo>
                <a:lnTo>
                  <a:pt x="159" y="826"/>
                </a:lnTo>
                <a:lnTo>
                  <a:pt x="160" y="832"/>
                </a:lnTo>
                <a:lnTo>
                  <a:pt x="161" y="839"/>
                </a:lnTo>
                <a:lnTo>
                  <a:pt x="164" y="844"/>
                </a:lnTo>
                <a:lnTo>
                  <a:pt x="169" y="848"/>
                </a:lnTo>
                <a:lnTo>
                  <a:pt x="169" y="848"/>
                </a:lnTo>
                <a:lnTo>
                  <a:pt x="173" y="853"/>
                </a:lnTo>
                <a:lnTo>
                  <a:pt x="179" y="856"/>
                </a:lnTo>
                <a:lnTo>
                  <a:pt x="185" y="858"/>
                </a:lnTo>
                <a:lnTo>
                  <a:pt x="191" y="858"/>
                </a:lnTo>
                <a:lnTo>
                  <a:pt x="191" y="858"/>
                </a:lnTo>
                <a:lnTo>
                  <a:pt x="197" y="858"/>
                </a:lnTo>
                <a:lnTo>
                  <a:pt x="203" y="856"/>
                </a:lnTo>
                <a:lnTo>
                  <a:pt x="208" y="853"/>
                </a:lnTo>
                <a:lnTo>
                  <a:pt x="214" y="848"/>
                </a:lnTo>
                <a:lnTo>
                  <a:pt x="255" y="807"/>
                </a:lnTo>
                <a:lnTo>
                  <a:pt x="295" y="848"/>
                </a:lnTo>
                <a:lnTo>
                  <a:pt x="295" y="848"/>
                </a:lnTo>
                <a:lnTo>
                  <a:pt x="301" y="853"/>
                </a:lnTo>
                <a:lnTo>
                  <a:pt x="306" y="856"/>
                </a:lnTo>
                <a:lnTo>
                  <a:pt x="313" y="858"/>
                </a:lnTo>
                <a:lnTo>
                  <a:pt x="318" y="858"/>
                </a:lnTo>
                <a:lnTo>
                  <a:pt x="318" y="858"/>
                </a:lnTo>
                <a:lnTo>
                  <a:pt x="324" y="858"/>
                </a:lnTo>
                <a:lnTo>
                  <a:pt x="330" y="856"/>
                </a:lnTo>
                <a:lnTo>
                  <a:pt x="336" y="853"/>
                </a:lnTo>
                <a:lnTo>
                  <a:pt x="340" y="848"/>
                </a:lnTo>
                <a:lnTo>
                  <a:pt x="340" y="848"/>
                </a:lnTo>
                <a:lnTo>
                  <a:pt x="345" y="844"/>
                </a:lnTo>
                <a:lnTo>
                  <a:pt x="348" y="839"/>
                </a:lnTo>
                <a:lnTo>
                  <a:pt x="349" y="832"/>
                </a:lnTo>
                <a:lnTo>
                  <a:pt x="350" y="826"/>
                </a:lnTo>
                <a:lnTo>
                  <a:pt x="349" y="820"/>
                </a:lnTo>
                <a:lnTo>
                  <a:pt x="348" y="814"/>
                </a:lnTo>
                <a:lnTo>
                  <a:pt x="345" y="809"/>
                </a:lnTo>
                <a:lnTo>
                  <a:pt x="340" y="803"/>
                </a:lnTo>
                <a:lnTo>
                  <a:pt x="300" y="762"/>
                </a:lnTo>
                <a:lnTo>
                  <a:pt x="340" y="722"/>
                </a:lnTo>
                <a:lnTo>
                  <a:pt x="340" y="722"/>
                </a:lnTo>
                <a:lnTo>
                  <a:pt x="345" y="716"/>
                </a:lnTo>
                <a:lnTo>
                  <a:pt x="348" y="711"/>
                </a:lnTo>
                <a:lnTo>
                  <a:pt x="349" y="706"/>
                </a:lnTo>
                <a:lnTo>
                  <a:pt x="350" y="699"/>
                </a:lnTo>
                <a:lnTo>
                  <a:pt x="349" y="693"/>
                </a:lnTo>
                <a:lnTo>
                  <a:pt x="348" y="687"/>
                </a:lnTo>
                <a:lnTo>
                  <a:pt x="345" y="682"/>
                </a:lnTo>
                <a:lnTo>
                  <a:pt x="340" y="677"/>
                </a:lnTo>
                <a:lnTo>
                  <a:pt x="340" y="677"/>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
        <p:nvSpPr>
          <p:cNvPr id="24" name="Freeform 80">
            <a:extLst>
              <a:ext uri="{FF2B5EF4-FFF2-40B4-BE49-F238E27FC236}">
                <a16:creationId xmlns:a16="http://schemas.microsoft.com/office/drawing/2014/main" id="{997A7BB6-66E7-4EF6-8C5E-2B6211755B12}"/>
              </a:ext>
            </a:extLst>
          </p:cNvPr>
          <p:cNvSpPr>
            <a:spLocks noEditPoints="1"/>
          </p:cNvSpPr>
          <p:nvPr/>
        </p:nvSpPr>
        <p:spPr bwMode="auto">
          <a:xfrm>
            <a:off x="5806938" y="2630270"/>
            <a:ext cx="513892" cy="516422"/>
          </a:xfrm>
          <a:custGeom>
            <a:avLst/>
            <a:gdLst>
              <a:gd name="T0" fmla="*/ 1017 w 1017"/>
              <a:gd name="T1" fmla="*/ 28 h 1017"/>
              <a:gd name="T2" fmla="*/ 1017 w 1017"/>
              <a:gd name="T3" fmla="*/ 25 h 1017"/>
              <a:gd name="T4" fmla="*/ 1015 w 1017"/>
              <a:gd name="T5" fmla="*/ 19 h 1017"/>
              <a:gd name="T6" fmla="*/ 1014 w 1017"/>
              <a:gd name="T7" fmla="*/ 17 h 1017"/>
              <a:gd name="T8" fmla="*/ 1011 w 1017"/>
              <a:gd name="T9" fmla="*/ 12 h 1017"/>
              <a:gd name="T10" fmla="*/ 1008 w 1017"/>
              <a:gd name="T11" fmla="*/ 9 h 1017"/>
              <a:gd name="T12" fmla="*/ 1005 w 1017"/>
              <a:gd name="T13" fmla="*/ 6 h 1017"/>
              <a:gd name="T14" fmla="*/ 1003 w 1017"/>
              <a:gd name="T15" fmla="*/ 5 h 1017"/>
              <a:gd name="T16" fmla="*/ 1002 w 1017"/>
              <a:gd name="T17" fmla="*/ 4 h 1017"/>
              <a:gd name="T18" fmla="*/ 1002 w 1017"/>
              <a:gd name="T19" fmla="*/ 4 h 1017"/>
              <a:gd name="T20" fmla="*/ 995 w 1017"/>
              <a:gd name="T21" fmla="*/ 1 h 1017"/>
              <a:gd name="T22" fmla="*/ 991 w 1017"/>
              <a:gd name="T23" fmla="*/ 0 h 1017"/>
              <a:gd name="T24" fmla="*/ 984 w 1017"/>
              <a:gd name="T25" fmla="*/ 0 h 1017"/>
              <a:gd name="T26" fmla="*/ 983 w 1017"/>
              <a:gd name="T27" fmla="*/ 0 h 1017"/>
              <a:gd name="T28" fmla="*/ 977 w 1017"/>
              <a:gd name="T29" fmla="*/ 1 h 1017"/>
              <a:gd name="T30" fmla="*/ 973 w 1017"/>
              <a:gd name="T31" fmla="*/ 2 h 1017"/>
              <a:gd name="T32" fmla="*/ 968 w 1017"/>
              <a:gd name="T33" fmla="*/ 5 h 1017"/>
              <a:gd name="T34" fmla="*/ 968 w 1017"/>
              <a:gd name="T35" fmla="*/ 5 h 1017"/>
              <a:gd name="T36" fmla="*/ 10 w 1017"/>
              <a:gd name="T37" fmla="*/ 676 h 1017"/>
              <a:gd name="T38" fmla="*/ 1 w 1017"/>
              <a:gd name="T39" fmla="*/ 689 h 1017"/>
              <a:gd name="T40" fmla="*/ 0 w 1017"/>
              <a:gd name="T41" fmla="*/ 704 h 1017"/>
              <a:gd name="T42" fmla="*/ 3 w 1017"/>
              <a:gd name="T43" fmla="*/ 713 h 1017"/>
              <a:gd name="T44" fmla="*/ 13 w 1017"/>
              <a:gd name="T45" fmla="*/ 724 h 1017"/>
              <a:gd name="T46" fmla="*/ 27 w 1017"/>
              <a:gd name="T47" fmla="*/ 731 h 1017"/>
              <a:gd name="T48" fmla="*/ 350 w 1017"/>
              <a:gd name="T49" fmla="*/ 985 h 1017"/>
              <a:gd name="T50" fmla="*/ 351 w 1017"/>
              <a:gd name="T51" fmla="*/ 988 h 1017"/>
              <a:gd name="T52" fmla="*/ 354 w 1017"/>
              <a:gd name="T53" fmla="*/ 1000 h 1017"/>
              <a:gd name="T54" fmla="*/ 357 w 1017"/>
              <a:gd name="T55" fmla="*/ 1005 h 1017"/>
              <a:gd name="T56" fmla="*/ 365 w 1017"/>
              <a:gd name="T57" fmla="*/ 1012 h 1017"/>
              <a:gd name="T58" fmla="*/ 368 w 1017"/>
              <a:gd name="T59" fmla="*/ 1014 h 1017"/>
              <a:gd name="T60" fmla="*/ 376 w 1017"/>
              <a:gd name="T61" fmla="*/ 1016 h 1017"/>
              <a:gd name="T62" fmla="*/ 382 w 1017"/>
              <a:gd name="T63" fmla="*/ 1017 h 1017"/>
              <a:gd name="T64" fmla="*/ 393 w 1017"/>
              <a:gd name="T65" fmla="*/ 1015 h 1017"/>
              <a:gd name="T66" fmla="*/ 399 w 1017"/>
              <a:gd name="T67" fmla="*/ 1012 h 1017"/>
              <a:gd name="T68" fmla="*/ 405 w 1017"/>
              <a:gd name="T69" fmla="*/ 1006 h 1017"/>
              <a:gd name="T70" fmla="*/ 524 w 1017"/>
              <a:gd name="T71" fmla="*/ 821 h 1017"/>
              <a:gd name="T72" fmla="*/ 876 w 1017"/>
              <a:gd name="T73" fmla="*/ 1013 h 1017"/>
              <a:gd name="T74" fmla="*/ 891 w 1017"/>
              <a:gd name="T75" fmla="*/ 1017 h 1017"/>
              <a:gd name="T76" fmla="*/ 906 w 1017"/>
              <a:gd name="T77" fmla="*/ 1013 h 1017"/>
              <a:gd name="T78" fmla="*/ 921 w 1017"/>
              <a:gd name="T79" fmla="*/ 996 h 1017"/>
              <a:gd name="T80" fmla="*/ 1017 w 1017"/>
              <a:gd name="T81" fmla="*/ 34 h 1017"/>
              <a:gd name="T82" fmla="*/ 367 w 1017"/>
              <a:gd name="T83" fmla="*/ 667 h 1017"/>
              <a:gd name="T84" fmla="*/ 367 w 1017"/>
              <a:gd name="T85" fmla="*/ 667 h 1017"/>
              <a:gd name="T86" fmla="*/ 760 w 1017"/>
              <a:gd name="T87" fmla="*/ 328 h 1017"/>
              <a:gd name="T88" fmla="*/ 557 w 1017"/>
              <a:gd name="T89" fmla="*/ 76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7" h="1017">
                <a:moveTo>
                  <a:pt x="1017" y="31"/>
                </a:moveTo>
                <a:lnTo>
                  <a:pt x="1017" y="31"/>
                </a:lnTo>
                <a:lnTo>
                  <a:pt x="1017" y="28"/>
                </a:lnTo>
                <a:lnTo>
                  <a:pt x="1017" y="28"/>
                </a:lnTo>
                <a:lnTo>
                  <a:pt x="1017" y="25"/>
                </a:lnTo>
                <a:lnTo>
                  <a:pt x="1017" y="25"/>
                </a:lnTo>
                <a:lnTo>
                  <a:pt x="1016" y="23"/>
                </a:lnTo>
                <a:lnTo>
                  <a:pt x="1016" y="23"/>
                </a:lnTo>
                <a:lnTo>
                  <a:pt x="1015" y="19"/>
                </a:lnTo>
                <a:lnTo>
                  <a:pt x="1015" y="19"/>
                </a:lnTo>
                <a:lnTo>
                  <a:pt x="1014" y="17"/>
                </a:lnTo>
                <a:lnTo>
                  <a:pt x="1014" y="17"/>
                </a:lnTo>
                <a:lnTo>
                  <a:pt x="1013" y="15"/>
                </a:lnTo>
                <a:lnTo>
                  <a:pt x="1013" y="15"/>
                </a:lnTo>
                <a:lnTo>
                  <a:pt x="1011" y="12"/>
                </a:lnTo>
                <a:lnTo>
                  <a:pt x="1011" y="12"/>
                </a:lnTo>
                <a:lnTo>
                  <a:pt x="1008" y="9"/>
                </a:lnTo>
                <a:lnTo>
                  <a:pt x="1008" y="9"/>
                </a:lnTo>
                <a:lnTo>
                  <a:pt x="1006" y="7"/>
                </a:lnTo>
                <a:lnTo>
                  <a:pt x="1006" y="7"/>
                </a:lnTo>
                <a:lnTo>
                  <a:pt x="1005" y="6"/>
                </a:lnTo>
                <a:lnTo>
                  <a:pt x="1005" y="6"/>
                </a:lnTo>
                <a:lnTo>
                  <a:pt x="1003" y="5"/>
                </a:lnTo>
                <a:lnTo>
                  <a:pt x="1003" y="5"/>
                </a:lnTo>
                <a:lnTo>
                  <a:pt x="1002" y="4"/>
                </a:lnTo>
                <a:lnTo>
                  <a:pt x="1002" y="4"/>
                </a:lnTo>
                <a:lnTo>
                  <a:pt x="1002" y="4"/>
                </a:lnTo>
                <a:lnTo>
                  <a:pt x="1002" y="4"/>
                </a:lnTo>
                <a:lnTo>
                  <a:pt x="1002" y="4"/>
                </a:lnTo>
                <a:lnTo>
                  <a:pt x="1002" y="4"/>
                </a:lnTo>
                <a:lnTo>
                  <a:pt x="998" y="2"/>
                </a:lnTo>
                <a:lnTo>
                  <a:pt x="998" y="2"/>
                </a:lnTo>
                <a:lnTo>
                  <a:pt x="995" y="1"/>
                </a:lnTo>
                <a:lnTo>
                  <a:pt x="995" y="1"/>
                </a:lnTo>
                <a:lnTo>
                  <a:pt x="991" y="0"/>
                </a:lnTo>
                <a:lnTo>
                  <a:pt x="991" y="0"/>
                </a:lnTo>
                <a:lnTo>
                  <a:pt x="988" y="0"/>
                </a:lnTo>
                <a:lnTo>
                  <a:pt x="988" y="0"/>
                </a:lnTo>
                <a:lnTo>
                  <a:pt x="984" y="0"/>
                </a:lnTo>
                <a:lnTo>
                  <a:pt x="984" y="0"/>
                </a:lnTo>
                <a:lnTo>
                  <a:pt x="983" y="0"/>
                </a:lnTo>
                <a:lnTo>
                  <a:pt x="983" y="0"/>
                </a:lnTo>
                <a:lnTo>
                  <a:pt x="981" y="0"/>
                </a:lnTo>
                <a:lnTo>
                  <a:pt x="981" y="0"/>
                </a:lnTo>
                <a:lnTo>
                  <a:pt x="977" y="1"/>
                </a:lnTo>
                <a:lnTo>
                  <a:pt x="977" y="1"/>
                </a:lnTo>
                <a:lnTo>
                  <a:pt x="973" y="2"/>
                </a:lnTo>
                <a:lnTo>
                  <a:pt x="973" y="2"/>
                </a:lnTo>
                <a:lnTo>
                  <a:pt x="971" y="3"/>
                </a:lnTo>
                <a:lnTo>
                  <a:pt x="971" y="3"/>
                </a:lnTo>
                <a:lnTo>
                  <a:pt x="968" y="5"/>
                </a:lnTo>
                <a:lnTo>
                  <a:pt x="968" y="5"/>
                </a:lnTo>
                <a:lnTo>
                  <a:pt x="968" y="5"/>
                </a:lnTo>
                <a:lnTo>
                  <a:pt x="968" y="5"/>
                </a:lnTo>
                <a:lnTo>
                  <a:pt x="14" y="673"/>
                </a:lnTo>
                <a:lnTo>
                  <a:pt x="14" y="673"/>
                </a:lnTo>
                <a:lnTo>
                  <a:pt x="10" y="676"/>
                </a:lnTo>
                <a:lnTo>
                  <a:pt x="6" y="680"/>
                </a:lnTo>
                <a:lnTo>
                  <a:pt x="3" y="684"/>
                </a:lnTo>
                <a:lnTo>
                  <a:pt x="1" y="689"/>
                </a:lnTo>
                <a:lnTo>
                  <a:pt x="0" y="693"/>
                </a:lnTo>
                <a:lnTo>
                  <a:pt x="0" y="698"/>
                </a:lnTo>
                <a:lnTo>
                  <a:pt x="0" y="704"/>
                </a:lnTo>
                <a:lnTo>
                  <a:pt x="1" y="708"/>
                </a:lnTo>
                <a:lnTo>
                  <a:pt x="1" y="708"/>
                </a:lnTo>
                <a:lnTo>
                  <a:pt x="3" y="713"/>
                </a:lnTo>
                <a:lnTo>
                  <a:pt x="6" y="718"/>
                </a:lnTo>
                <a:lnTo>
                  <a:pt x="10" y="721"/>
                </a:lnTo>
                <a:lnTo>
                  <a:pt x="13" y="724"/>
                </a:lnTo>
                <a:lnTo>
                  <a:pt x="17" y="727"/>
                </a:lnTo>
                <a:lnTo>
                  <a:pt x="21" y="730"/>
                </a:lnTo>
                <a:lnTo>
                  <a:pt x="27" y="731"/>
                </a:lnTo>
                <a:lnTo>
                  <a:pt x="32" y="731"/>
                </a:lnTo>
                <a:lnTo>
                  <a:pt x="350" y="731"/>
                </a:lnTo>
                <a:lnTo>
                  <a:pt x="350" y="985"/>
                </a:lnTo>
                <a:lnTo>
                  <a:pt x="350" y="985"/>
                </a:lnTo>
                <a:lnTo>
                  <a:pt x="351" y="988"/>
                </a:lnTo>
                <a:lnTo>
                  <a:pt x="351" y="988"/>
                </a:lnTo>
                <a:lnTo>
                  <a:pt x="352" y="995"/>
                </a:lnTo>
                <a:lnTo>
                  <a:pt x="352" y="995"/>
                </a:lnTo>
                <a:lnTo>
                  <a:pt x="354" y="1000"/>
                </a:lnTo>
                <a:lnTo>
                  <a:pt x="354" y="1000"/>
                </a:lnTo>
                <a:lnTo>
                  <a:pt x="357" y="1005"/>
                </a:lnTo>
                <a:lnTo>
                  <a:pt x="357" y="1005"/>
                </a:lnTo>
                <a:lnTo>
                  <a:pt x="362" y="1010"/>
                </a:lnTo>
                <a:lnTo>
                  <a:pt x="362" y="1010"/>
                </a:lnTo>
                <a:lnTo>
                  <a:pt x="365" y="1012"/>
                </a:lnTo>
                <a:lnTo>
                  <a:pt x="365" y="1012"/>
                </a:lnTo>
                <a:lnTo>
                  <a:pt x="368" y="1014"/>
                </a:lnTo>
                <a:lnTo>
                  <a:pt x="368" y="1014"/>
                </a:lnTo>
                <a:lnTo>
                  <a:pt x="370" y="1015"/>
                </a:lnTo>
                <a:lnTo>
                  <a:pt x="370" y="1015"/>
                </a:lnTo>
                <a:lnTo>
                  <a:pt x="376" y="1016"/>
                </a:lnTo>
                <a:lnTo>
                  <a:pt x="382" y="1017"/>
                </a:lnTo>
                <a:lnTo>
                  <a:pt x="382" y="1017"/>
                </a:lnTo>
                <a:lnTo>
                  <a:pt x="382" y="1017"/>
                </a:lnTo>
                <a:lnTo>
                  <a:pt x="387" y="1016"/>
                </a:lnTo>
                <a:lnTo>
                  <a:pt x="393" y="1015"/>
                </a:lnTo>
                <a:lnTo>
                  <a:pt x="393" y="1015"/>
                </a:lnTo>
                <a:lnTo>
                  <a:pt x="395" y="1014"/>
                </a:lnTo>
                <a:lnTo>
                  <a:pt x="395" y="1014"/>
                </a:lnTo>
                <a:lnTo>
                  <a:pt x="399" y="1012"/>
                </a:lnTo>
                <a:lnTo>
                  <a:pt x="403" y="1007"/>
                </a:lnTo>
                <a:lnTo>
                  <a:pt x="403" y="1007"/>
                </a:lnTo>
                <a:lnTo>
                  <a:pt x="405" y="1006"/>
                </a:lnTo>
                <a:lnTo>
                  <a:pt x="405" y="1006"/>
                </a:lnTo>
                <a:lnTo>
                  <a:pt x="409" y="1002"/>
                </a:lnTo>
                <a:lnTo>
                  <a:pt x="524" y="821"/>
                </a:lnTo>
                <a:lnTo>
                  <a:pt x="524" y="821"/>
                </a:lnTo>
                <a:lnTo>
                  <a:pt x="526" y="822"/>
                </a:lnTo>
                <a:lnTo>
                  <a:pt x="876" y="1013"/>
                </a:lnTo>
                <a:lnTo>
                  <a:pt x="876" y="1013"/>
                </a:lnTo>
                <a:lnTo>
                  <a:pt x="883" y="1016"/>
                </a:lnTo>
                <a:lnTo>
                  <a:pt x="891" y="1017"/>
                </a:lnTo>
                <a:lnTo>
                  <a:pt x="898" y="1016"/>
                </a:lnTo>
                <a:lnTo>
                  <a:pt x="906" y="1013"/>
                </a:lnTo>
                <a:lnTo>
                  <a:pt x="906" y="1013"/>
                </a:lnTo>
                <a:lnTo>
                  <a:pt x="912" y="1009"/>
                </a:lnTo>
                <a:lnTo>
                  <a:pt x="917" y="1003"/>
                </a:lnTo>
                <a:lnTo>
                  <a:pt x="921" y="996"/>
                </a:lnTo>
                <a:lnTo>
                  <a:pt x="922" y="988"/>
                </a:lnTo>
                <a:lnTo>
                  <a:pt x="1017" y="34"/>
                </a:lnTo>
                <a:lnTo>
                  <a:pt x="1017" y="34"/>
                </a:lnTo>
                <a:lnTo>
                  <a:pt x="1017" y="31"/>
                </a:lnTo>
                <a:lnTo>
                  <a:pt x="1017" y="31"/>
                </a:lnTo>
                <a:close/>
                <a:moveTo>
                  <a:pt x="367" y="667"/>
                </a:moveTo>
                <a:lnTo>
                  <a:pt x="133" y="667"/>
                </a:lnTo>
                <a:lnTo>
                  <a:pt x="773" y="219"/>
                </a:lnTo>
                <a:lnTo>
                  <a:pt x="367" y="667"/>
                </a:lnTo>
                <a:close/>
                <a:moveTo>
                  <a:pt x="413" y="875"/>
                </a:moveTo>
                <a:lnTo>
                  <a:pt x="413" y="711"/>
                </a:lnTo>
                <a:lnTo>
                  <a:pt x="760" y="328"/>
                </a:lnTo>
                <a:lnTo>
                  <a:pt x="413" y="875"/>
                </a:lnTo>
                <a:close/>
                <a:moveTo>
                  <a:pt x="864" y="934"/>
                </a:moveTo>
                <a:lnTo>
                  <a:pt x="557" y="767"/>
                </a:lnTo>
                <a:lnTo>
                  <a:pt x="941" y="162"/>
                </a:lnTo>
                <a:lnTo>
                  <a:pt x="864" y="934"/>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
        <p:nvSpPr>
          <p:cNvPr id="25" name="Freeform 6">
            <a:extLst>
              <a:ext uri="{FF2B5EF4-FFF2-40B4-BE49-F238E27FC236}">
                <a16:creationId xmlns:a16="http://schemas.microsoft.com/office/drawing/2014/main" id="{C822AD8D-D005-4793-ACA0-C508A1EBD254}"/>
              </a:ext>
            </a:extLst>
          </p:cNvPr>
          <p:cNvSpPr>
            <a:spLocks noEditPoints="1"/>
          </p:cNvSpPr>
          <p:nvPr/>
        </p:nvSpPr>
        <p:spPr bwMode="auto">
          <a:xfrm>
            <a:off x="8900535" y="2630271"/>
            <a:ext cx="516420" cy="51642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Tree>
    <p:extLst>
      <p:ext uri="{BB962C8B-B14F-4D97-AF65-F5344CB8AC3E}">
        <p14:creationId xmlns:p14="http://schemas.microsoft.com/office/powerpoint/2010/main" val="141830109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fill="hold"/>
                                        <p:tgtEl>
                                          <p:spTgt spid="20"/>
                                        </p:tgtEl>
                                        <p:attrNameLst>
                                          <p:attrName>ppt_x</p:attrName>
                                        </p:attrNameLst>
                                      </p:cBhvr>
                                      <p:tavLst>
                                        <p:tav tm="0">
                                          <p:val>
                                            <p:strVal val="#ppt_x"/>
                                          </p:val>
                                        </p:tav>
                                        <p:tav tm="100000">
                                          <p:val>
                                            <p:strVal val="#ppt_x"/>
                                          </p:val>
                                        </p:tav>
                                      </p:tavLst>
                                    </p:anim>
                                    <p:anim calcmode="lin" valueType="num">
                                      <p:cBhvr additive="base">
                                        <p:cTn id="19" dur="500" fill="hold"/>
                                        <p:tgtEl>
                                          <p:spTgt spid="20"/>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500" fill="hold"/>
                                        <p:tgtEl>
                                          <p:spTgt spid="22"/>
                                        </p:tgtEl>
                                        <p:attrNameLst>
                                          <p:attrName>ppt_x</p:attrName>
                                        </p:attrNameLst>
                                      </p:cBhvr>
                                      <p:tavLst>
                                        <p:tav tm="0">
                                          <p:val>
                                            <p:strVal val="#ppt_x"/>
                                          </p:val>
                                        </p:tav>
                                        <p:tav tm="100000">
                                          <p:val>
                                            <p:strVal val="#ppt_x"/>
                                          </p:val>
                                        </p:tav>
                                      </p:tavLst>
                                    </p:anim>
                                    <p:anim calcmode="lin" valueType="num">
                                      <p:cBhvr additive="base">
                                        <p:cTn id="47" dur="500" fill="hold"/>
                                        <p:tgtEl>
                                          <p:spTgt spid="22"/>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fill="hold"/>
                                        <p:tgtEl>
                                          <p:spTgt spid="25"/>
                                        </p:tgtEl>
                                        <p:attrNameLst>
                                          <p:attrName>ppt_x</p:attrName>
                                        </p:attrNameLst>
                                      </p:cBhvr>
                                      <p:tavLst>
                                        <p:tav tm="0">
                                          <p:val>
                                            <p:strVal val="#ppt_x"/>
                                          </p:val>
                                        </p:tav>
                                        <p:tav tm="100000">
                                          <p:val>
                                            <p:strVal val="#ppt_x"/>
                                          </p:val>
                                        </p:tav>
                                      </p:tavLst>
                                    </p:anim>
                                    <p:anim calcmode="lin" valueType="num">
                                      <p:cBhvr additive="base">
                                        <p:cTn id="51"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P spid="15" grpId="0" animBg="1"/>
      <p:bldP spid="18" grpId="0" animBg="1"/>
      <p:bldP spid="20" grpId="0"/>
      <p:bldP spid="21" grpId="0"/>
      <p:bldP spid="22" grpId="0"/>
      <p:bldP spid="23" grpId="0" animBg="1"/>
      <p:bldP spid="24"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866479B-B15A-4E2C-9D08-8BB340721CF6}"/>
              </a:ext>
            </a:extLst>
          </p:cNvPr>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工作完成情况</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a:extLst>
              <a:ext uri="{FF2B5EF4-FFF2-40B4-BE49-F238E27FC236}">
                <a16:creationId xmlns:a16="http://schemas.microsoft.com/office/drawing/2014/main" id="{A0FEB712-AA69-4A1D-BD12-92CAB1454E4D}"/>
              </a:ext>
            </a:extLst>
          </p:cNvPr>
          <p:cNvCxnSpPr>
            <a:cxnSpLocks/>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71652F5D-8B0C-4133-9BC7-B8633294686B}"/>
              </a:ext>
            </a:extLst>
          </p:cNvPr>
          <p:cNvSpPr/>
          <p:nvPr/>
        </p:nvSpPr>
        <p:spPr>
          <a:xfrm>
            <a:off x="3790087" y="1817624"/>
            <a:ext cx="2578735" cy="4187820"/>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6" name="矩形 5">
            <a:extLst>
              <a:ext uri="{FF2B5EF4-FFF2-40B4-BE49-F238E27FC236}">
                <a16:creationId xmlns:a16="http://schemas.microsoft.com/office/drawing/2014/main" id="{0FF9F8ED-9275-4A1F-BF1D-94E58756C529}"/>
              </a:ext>
            </a:extLst>
          </p:cNvPr>
          <p:cNvSpPr/>
          <p:nvPr/>
        </p:nvSpPr>
        <p:spPr>
          <a:xfrm flipH="1">
            <a:off x="7180257" y="2256446"/>
            <a:ext cx="45719" cy="58477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8" name="文本框 7">
            <a:extLst>
              <a:ext uri="{FF2B5EF4-FFF2-40B4-BE49-F238E27FC236}">
                <a16:creationId xmlns:a16="http://schemas.microsoft.com/office/drawing/2014/main" id="{A6ABBF89-44C5-4677-B309-78D09DA73FCC}"/>
              </a:ext>
            </a:extLst>
          </p:cNvPr>
          <p:cNvSpPr txBox="1"/>
          <p:nvPr/>
        </p:nvSpPr>
        <p:spPr>
          <a:xfrm>
            <a:off x="7537949" y="3366044"/>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9" name="文本框 8">
            <a:extLst>
              <a:ext uri="{FF2B5EF4-FFF2-40B4-BE49-F238E27FC236}">
                <a16:creationId xmlns:a16="http://schemas.microsoft.com/office/drawing/2014/main" id="{20AE98BD-269A-4CF8-A6FE-73EC658BF2F1}"/>
              </a:ext>
            </a:extLst>
          </p:cNvPr>
          <p:cNvSpPr txBox="1"/>
          <p:nvPr/>
        </p:nvSpPr>
        <p:spPr>
          <a:xfrm>
            <a:off x="7444662" y="2205776"/>
            <a:ext cx="2236510" cy="584775"/>
          </a:xfrm>
          <a:prstGeom prst="rect">
            <a:avLst/>
          </a:prstGeom>
          <a:noFill/>
        </p:spPr>
        <p:txBody>
          <a:bodyPr wrap="none" rtlCol="0">
            <a:spAutoFit/>
          </a:bodyPr>
          <a:lstStyle/>
          <a:p>
            <a:r>
              <a:rPr lang="zh-CN" altLang="en-US" sz="3200" dirty="0">
                <a:solidFill>
                  <a:schemeClr val="tx1">
                    <a:lumMod val="75000"/>
                    <a:lumOff val="25000"/>
                  </a:schemeClr>
                </a:solidFill>
                <a:latin typeface="字魂58号-创中黑" panose="00000500000000000000" pitchFamily="2" charset="-122"/>
                <a:ea typeface="字魂58号-创中黑" panose="00000500000000000000" pitchFamily="2" charset="-122"/>
              </a:rPr>
              <a:t>请输入标题</a:t>
            </a:r>
          </a:p>
        </p:txBody>
      </p:sp>
      <p:sp>
        <p:nvSpPr>
          <p:cNvPr id="10" name="文本框 9">
            <a:extLst>
              <a:ext uri="{FF2B5EF4-FFF2-40B4-BE49-F238E27FC236}">
                <a16:creationId xmlns:a16="http://schemas.microsoft.com/office/drawing/2014/main" id="{2513A175-0BB9-4F2B-A74E-35202A1677E0}"/>
              </a:ext>
            </a:extLst>
          </p:cNvPr>
          <p:cNvSpPr txBox="1"/>
          <p:nvPr/>
        </p:nvSpPr>
        <p:spPr>
          <a:xfrm>
            <a:off x="7537949" y="4181870"/>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1" name="文本框 10">
            <a:extLst>
              <a:ext uri="{FF2B5EF4-FFF2-40B4-BE49-F238E27FC236}">
                <a16:creationId xmlns:a16="http://schemas.microsoft.com/office/drawing/2014/main" id="{4EF3A228-ACCF-43B6-B0A5-9BD179B3AB95}"/>
              </a:ext>
            </a:extLst>
          </p:cNvPr>
          <p:cNvSpPr txBox="1"/>
          <p:nvPr/>
        </p:nvSpPr>
        <p:spPr>
          <a:xfrm>
            <a:off x="7537949" y="4997696"/>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pic>
        <p:nvPicPr>
          <p:cNvPr id="12" name="图片 11">
            <a:extLst>
              <a:ext uri="{FF2B5EF4-FFF2-40B4-BE49-F238E27FC236}">
                <a16:creationId xmlns:a16="http://schemas.microsoft.com/office/drawing/2014/main" id="{E5F2942C-7395-4E16-9572-B7B2C5112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198" y="1817755"/>
            <a:ext cx="2621115" cy="4187689"/>
          </a:xfrm>
          <a:prstGeom prst="rect">
            <a:avLst/>
          </a:prstGeom>
        </p:spPr>
      </p:pic>
      <p:sp>
        <p:nvSpPr>
          <p:cNvPr id="13" name="文本框 12">
            <a:extLst>
              <a:ext uri="{FF2B5EF4-FFF2-40B4-BE49-F238E27FC236}">
                <a16:creationId xmlns:a16="http://schemas.microsoft.com/office/drawing/2014/main" id="{409E0926-CFEB-483A-A6FD-95C32E2BA797}"/>
              </a:ext>
            </a:extLst>
          </p:cNvPr>
          <p:cNvSpPr txBox="1"/>
          <p:nvPr/>
        </p:nvSpPr>
        <p:spPr>
          <a:xfrm>
            <a:off x="4139818" y="2498164"/>
            <a:ext cx="1825597" cy="13317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dist">
              <a:lnSpc>
                <a:spcPct val="150000"/>
              </a:lnSpc>
            </a:pPr>
            <a:r>
              <a:rPr lang="en-US" sz="6000" b="1" dirty="0">
                <a:solidFill>
                  <a:schemeClr val="bg1"/>
                </a:solidFill>
                <a:latin typeface="字魂58号-创中黑" panose="00000500000000000000" pitchFamily="2" charset="-122"/>
                <a:ea typeface="字魂58号-创中黑" panose="00000500000000000000" pitchFamily="2" charset="-122"/>
              </a:rPr>
              <a:t>OUR</a:t>
            </a:r>
          </a:p>
        </p:txBody>
      </p:sp>
      <p:sp>
        <p:nvSpPr>
          <p:cNvPr id="14" name="文本框 13">
            <a:extLst>
              <a:ext uri="{FF2B5EF4-FFF2-40B4-BE49-F238E27FC236}">
                <a16:creationId xmlns:a16="http://schemas.microsoft.com/office/drawing/2014/main" id="{0493790B-A712-481C-9283-00C00AB7FD62}"/>
              </a:ext>
            </a:extLst>
          </p:cNvPr>
          <p:cNvSpPr txBox="1"/>
          <p:nvPr/>
        </p:nvSpPr>
        <p:spPr>
          <a:xfrm>
            <a:off x="4139818" y="3979877"/>
            <a:ext cx="1825597" cy="58811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dist">
              <a:lnSpc>
                <a:spcPct val="150000"/>
              </a:lnSpc>
            </a:pPr>
            <a:r>
              <a:rPr lang="en-US" sz="2400" dirty="0">
                <a:solidFill>
                  <a:schemeClr val="bg1"/>
                </a:solidFill>
                <a:latin typeface="字魂58号-创中黑" panose="00000500000000000000" pitchFamily="2" charset="-122"/>
                <a:ea typeface="字魂58号-创中黑" panose="00000500000000000000" pitchFamily="2" charset="-122"/>
              </a:rPr>
              <a:t>WORKING</a:t>
            </a:r>
          </a:p>
        </p:txBody>
      </p:sp>
    </p:spTree>
    <p:extLst>
      <p:ext uri="{BB962C8B-B14F-4D97-AF65-F5344CB8AC3E}">
        <p14:creationId xmlns:p14="http://schemas.microsoft.com/office/powerpoint/2010/main" val="203862310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childTnLst>
                          </p:cTn>
                        </p:par>
                        <p:par>
                          <p:cTn id="15" fill="hold">
                            <p:stCondLst>
                              <p:cond delay="1500"/>
                            </p:stCondLst>
                            <p:childTnLst>
                              <p:par>
                                <p:cTn id="16" presetID="12" presetClass="entr" presetSubtype="4"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p:tgtEl>
                                          <p:spTgt spid="10"/>
                                        </p:tgtEl>
                                        <p:attrNameLst>
                                          <p:attrName>ppt_y</p:attrName>
                                        </p:attrNameLst>
                                      </p:cBhvr>
                                      <p:tavLst>
                                        <p:tav tm="0">
                                          <p:val>
                                            <p:strVal val="#ppt_y+#ppt_h*1.125000"/>
                                          </p:val>
                                        </p:tav>
                                        <p:tav tm="100000">
                                          <p:val>
                                            <p:strVal val="#ppt_y"/>
                                          </p:val>
                                        </p:tav>
                                      </p:tavLst>
                                    </p:anim>
                                    <p:animEffect transition="in" filter="wipe(up)">
                                      <p:cBhvr>
                                        <p:cTn id="19" dur="500"/>
                                        <p:tgtEl>
                                          <p:spTgt spid="10"/>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p:tgtEl>
                                          <p:spTgt spid="11"/>
                                        </p:tgtEl>
                                        <p:attrNameLst>
                                          <p:attrName>ppt_y</p:attrName>
                                        </p:attrNameLst>
                                      </p:cBhvr>
                                      <p:tavLst>
                                        <p:tav tm="0">
                                          <p:val>
                                            <p:strVal val="#ppt_y+#ppt_h*1.125000"/>
                                          </p:val>
                                        </p:tav>
                                        <p:tav tm="100000">
                                          <p:val>
                                            <p:strVal val="#ppt_y"/>
                                          </p:val>
                                        </p:tav>
                                      </p:tavLst>
                                    </p:anim>
                                    <p:animEffect transition="in" filter="wipe(up)">
                                      <p:cBhvr>
                                        <p:cTn id="24" dur="500"/>
                                        <p:tgtEl>
                                          <p:spTgt spid="11"/>
                                        </p:tgtEl>
                                      </p:cBhvr>
                                    </p:animEffect>
                                  </p:childTnLst>
                                </p:cTn>
                              </p:par>
                            </p:childTnLst>
                          </p:cTn>
                        </p:par>
                        <p:par>
                          <p:cTn id="25" fill="hold">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p:tgtEl>
                                          <p:spTgt spid="13"/>
                                        </p:tgtEl>
                                        <p:attrNameLst>
                                          <p:attrName>ppt_y</p:attrName>
                                        </p:attrNameLst>
                                      </p:cBhvr>
                                      <p:tavLst>
                                        <p:tav tm="0">
                                          <p:val>
                                            <p:strVal val="#ppt_y+#ppt_h*1.125000"/>
                                          </p:val>
                                        </p:tav>
                                        <p:tav tm="100000">
                                          <p:val>
                                            <p:strVal val="#ppt_y"/>
                                          </p:val>
                                        </p:tav>
                                      </p:tavLst>
                                    </p:anim>
                                    <p:animEffect transition="in" filter="wipe(up)">
                                      <p:cBhvr>
                                        <p:cTn id="29" dur="500"/>
                                        <p:tgtEl>
                                          <p:spTgt spid="13"/>
                                        </p:tgtEl>
                                      </p:cBhvr>
                                    </p:animEffect>
                                  </p:childTnLst>
                                </p:cTn>
                              </p:par>
                            </p:childTnLst>
                          </p:cTn>
                        </p:par>
                        <p:par>
                          <p:cTn id="30" fill="hold">
                            <p:stCondLst>
                              <p:cond delay="3000"/>
                            </p:stCondLst>
                            <p:childTnLst>
                              <p:par>
                                <p:cTn id="31" presetID="12" presetClass="entr" presetSubtype="4"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p:tgtEl>
                                          <p:spTgt spid="14"/>
                                        </p:tgtEl>
                                        <p:attrNameLst>
                                          <p:attrName>ppt_y</p:attrName>
                                        </p:attrNameLst>
                                      </p:cBhvr>
                                      <p:tavLst>
                                        <p:tav tm="0">
                                          <p:val>
                                            <p:strVal val="#ppt_y+#ppt_h*1.125000"/>
                                          </p:val>
                                        </p:tav>
                                        <p:tav tm="100000">
                                          <p:val>
                                            <p:strVal val="#ppt_y"/>
                                          </p:val>
                                        </p:tav>
                                      </p:tavLst>
                                    </p:anim>
                                    <p:animEffect transition="in" filter="wipe(up)">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ppt_x"/>
                                          </p:val>
                                        </p:tav>
                                        <p:tav tm="100000">
                                          <p:val>
                                            <p:strVal val="#ppt_x"/>
                                          </p:val>
                                        </p:tav>
                                      </p:tavLst>
                                    </p:anim>
                                    <p:anim calcmode="lin" valueType="num">
                                      <p:cBhvr additive="base">
                                        <p:cTn id="4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bldLvl="0" animBg="1"/>
      <p:bldP spid="8" grpId="0" bldLvl="0"/>
      <p:bldP spid="10" grpId="0" bldLvl="0"/>
      <p:bldP spid="11" grpId="0" bldLvl="0"/>
      <p:bldP spid="13" grpId="0" bldLvl="0"/>
      <p:bldP spid="14" grpId="0"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F8FA60A-92DE-456E-9F77-C057420DDCE6}"/>
              </a:ext>
            </a:extLst>
          </p:cNvPr>
          <p:cNvSpPr/>
          <p:nvPr/>
        </p:nvSpPr>
        <p:spPr>
          <a:xfrm>
            <a:off x="977900" y="3632200"/>
            <a:ext cx="10896600" cy="21093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icture Placeholder 1">
            <a:extLst>
              <a:ext uri="{FF2B5EF4-FFF2-40B4-BE49-F238E27FC236}">
                <a16:creationId xmlns:a16="http://schemas.microsoft.com/office/drawing/2014/main" id="{BE0964FC-72A3-47C9-8E59-39CFDEE962F7}"/>
              </a:ext>
            </a:extLst>
          </p:cNvPr>
          <p:cNvSpPr txBox="1">
            <a:spLocks/>
          </p:cNvSpPr>
          <p:nvPr/>
        </p:nvSpPr>
        <p:spPr>
          <a:xfrm>
            <a:off x="7383408" y="730682"/>
            <a:ext cx="4030621" cy="5396636"/>
          </a:xfrm>
          <a:custGeom>
            <a:avLst/>
            <a:gdLst>
              <a:gd name="connsiteX0" fmla="*/ 0 w 3181350"/>
              <a:gd name="connsiteY0" fmla="*/ 0 h 3181350"/>
              <a:gd name="connsiteX1" fmla="*/ 3181350 w 3181350"/>
              <a:gd name="connsiteY1" fmla="*/ 0 h 3181350"/>
              <a:gd name="connsiteX2" fmla="*/ 3181350 w 3181350"/>
              <a:gd name="connsiteY2" fmla="*/ 3181350 h 3181350"/>
              <a:gd name="connsiteX3" fmla="*/ 0 w 3181350"/>
              <a:gd name="connsiteY3" fmla="*/ 3181350 h 3181350"/>
            </a:gdLst>
            <a:ahLst/>
            <a:cxnLst>
              <a:cxn ang="0">
                <a:pos x="connsiteX0" y="connsiteY0"/>
              </a:cxn>
              <a:cxn ang="0">
                <a:pos x="connsiteX1" y="connsiteY1"/>
              </a:cxn>
              <a:cxn ang="0">
                <a:pos x="connsiteX2" y="connsiteY2"/>
              </a:cxn>
              <a:cxn ang="0">
                <a:pos x="connsiteX3" y="connsiteY3"/>
              </a:cxn>
            </a:cxnLst>
            <a:rect l="l" t="t" r="r" b="b"/>
            <a:pathLst>
              <a:path w="3181350" h="3181350">
                <a:moveTo>
                  <a:pt x="0" y="0"/>
                </a:moveTo>
                <a:lnTo>
                  <a:pt x="3181350" y="0"/>
                </a:lnTo>
                <a:lnTo>
                  <a:pt x="3181350" y="3181350"/>
                </a:lnTo>
                <a:lnTo>
                  <a:pt x="0" y="3181350"/>
                </a:lnTo>
                <a:close/>
              </a:path>
            </a:pathLst>
          </a:custGeom>
          <a:blipFill dpi="0" rotWithShape="1">
            <a:blip r:embed="rId3">
              <a:extLst>
                <a:ext uri="{28A0092B-C50C-407E-A947-70E740481C1C}">
                  <a14:useLocalDpi xmlns:a14="http://schemas.microsoft.com/office/drawing/2010/main" val="0"/>
                </a:ext>
              </a:extLst>
            </a:blip>
            <a:srcRect/>
            <a:stretch>
              <a:fillRect/>
            </a:stretch>
          </a:blipFill>
        </p:spPr>
        <p:txBody>
          <a:bodyPr/>
          <a:lstStyle/>
          <a:p>
            <a:endParaRPr lang="zh-CN" altLang="en-US" dirty="0">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8" name="TextBox 7">
            <a:extLst>
              <a:ext uri="{FF2B5EF4-FFF2-40B4-BE49-F238E27FC236}">
                <a16:creationId xmlns:a16="http://schemas.microsoft.com/office/drawing/2014/main" id="{27CF6E25-9C8F-41DE-9ECB-516014B93C06}"/>
              </a:ext>
            </a:extLst>
          </p:cNvPr>
          <p:cNvSpPr txBox="1"/>
          <p:nvPr/>
        </p:nvSpPr>
        <p:spPr>
          <a:xfrm>
            <a:off x="1117601" y="1473372"/>
            <a:ext cx="3467616" cy="584775"/>
          </a:xfrm>
          <a:prstGeom prst="rect">
            <a:avLst/>
          </a:prstGeom>
          <a:noFill/>
        </p:spPr>
        <p:txBody>
          <a:bodyPr wrap="none" rtlCol="0">
            <a:spAutoFit/>
          </a:bodyPr>
          <a:lstStyle/>
          <a:p>
            <a:r>
              <a:rPr lang="zh-CN" altLang="en-US" sz="3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添加页面标题内容</a:t>
            </a:r>
          </a:p>
        </p:txBody>
      </p:sp>
      <p:sp>
        <p:nvSpPr>
          <p:cNvPr id="9" name="Google Shape;86;p19">
            <a:extLst>
              <a:ext uri="{FF2B5EF4-FFF2-40B4-BE49-F238E27FC236}">
                <a16:creationId xmlns:a16="http://schemas.microsoft.com/office/drawing/2014/main" id="{54A30AD3-F21E-4FDE-9B41-CDF95567E9F2}"/>
              </a:ext>
            </a:extLst>
          </p:cNvPr>
          <p:cNvSpPr txBox="1"/>
          <p:nvPr/>
        </p:nvSpPr>
        <p:spPr>
          <a:xfrm>
            <a:off x="1111300" y="1116492"/>
            <a:ext cx="2762200" cy="333705"/>
          </a:xfrm>
          <a:prstGeom prst="rect">
            <a:avLst/>
          </a:prstGeom>
          <a:noFill/>
          <a:ln>
            <a:noFill/>
          </a:ln>
        </p:spPr>
        <p:txBody>
          <a:bodyPr spcFirstLastPara="1" wrap="square" lIns="91425" tIns="45700" rIns="91425" bIns="45700" anchor="t" anchorCtr="0">
            <a:noAutofit/>
          </a:bodyPr>
          <a:lstStyle/>
          <a:p>
            <a:pPr marL="0" marR="0" lvl="0" indent="0" algn="dist" rtl="0">
              <a:spcBef>
                <a:spcPts val="0"/>
              </a:spcBef>
              <a:spcAft>
                <a:spcPts val="0"/>
              </a:spcAft>
              <a:buNone/>
            </a:pPr>
            <a:r>
              <a:rPr lang="en-US" sz="2400" b="0" i="0" u="none" strike="noStrike" cap="none" dirty="0">
                <a:solidFill>
                  <a:schemeClr val="tx1">
                    <a:lumMod val="75000"/>
                    <a:lumOff val="25000"/>
                  </a:schemeClr>
                </a:solidFill>
                <a:latin typeface="字魂58号-创中黑" panose="00000500000000000000" pitchFamily="2" charset="-122"/>
                <a:ea typeface="字魂58号-创中黑" panose="00000500000000000000" pitchFamily="2" charset="-122"/>
                <a:cs typeface="Lato"/>
                <a:sym typeface="思源黑体" panose="020B0500000000000000" pitchFamily="34" charset="-122"/>
              </a:rPr>
              <a:t>YOUR TITLE HERE</a:t>
            </a:r>
            <a:endParaRPr sz="2400" b="0" i="0" u="none" strike="noStrike" cap="none" dirty="0">
              <a:solidFill>
                <a:schemeClr val="tx1">
                  <a:lumMod val="75000"/>
                  <a:lumOff val="25000"/>
                </a:schemeClr>
              </a:solidFill>
              <a:latin typeface="字魂58号-创中黑" panose="00000500000000000000" pitchFamily="2" charset="-122"/>
              <a:ea typeface="字魂58号-创中黑" panose="00000500000000000000" pitchFamily="2" charset="-122"/>
              <a:cs typeface="Lato"/>
              <a:sym typeface="思源黑体" panose="020B0500000000000000" pitchFamily="34" charset="-122"/>
            </a:endParaRPr>
          </a:p>
        </p:txBody>
      </p:sp>
      <p:sp>
        <p:nvSpPr>
          <p:cNvPr id="10" name="TextBox 24">
            <a:extLst>
              <a:ext uri="{FF2B5EF4-FFF2-40B4-BE49-F238E27FC236}">
                <a16:creationId xmlns:a16="http://schemas.microsoft.com/office/drawing/2014/main" id="{DDFE9357-1DDB-4C28-8FB9-FAD85B24E701}"/>
              </a:ext>
            </a:extLst>
          </p:cNvPr>
          <p:cNvSpPr txBox="1"/>
          <p:nvPr/>
        </p:nvSpPr>
        <p:spPr>
          <a:xfrm>
            <a:off x="1117600" y="2271379"/>
            <a:ext cx="5486400" cy="102782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tabLst/>
              <a:defRPr/>
            </a:pPr>
            <a:r>
              <a:rPr lang="zh-CN" altLang="en-US" sz="1400" dirty="0">
                <a:solidFill>
                  <a:schemeClr val="bg1">
                    <a:lumMod val="50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请在此处添加具体内容，文字尽量言简意赅，简单说明即可，不必过于繁琐，注意板面美观度。请在此处添加具体内容，文字尽量言简意赅，简单说明即可，不必过于繁琐，注意板面美观度。</a:t>
            </a:r>
            <a:endParaRPr kumimoji="0" lang="zh-CN" altLang="en-US" sz="1400" b="0" i="0" u="none" strike="noStrike" kern="1200" cap="none" spc="0" normalizeH="0" baseline="0" noProof="0" dirty="0">
              <a:ln>
                <a:noFill/>
              </a:ln>
              <a:solidFill>
                <a:schemeClr val="bg1">
                  <a:lumMod val="50000"/>
                </a:schemeClr>
              </a:solidFill>
              <a:effectLst/>
              <a:uLnTx/>
              <a:uFillTx/>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11" name="文本框 10">
            <a:extLst>
              <a:ext uri="{FF2B5EF4-FFF2-40B4-BE49-F238E27FC236}">
                <a16:creationId xmlns:a16="http://schemas.microsoft.com/office/drawing/2014/main" id="{5BA3C628-13FE-406F-BCF6-9EBC0A14160B}"/>
              </a:ext>
            </a:extLst>
          </p:cNvPr>
          <p:cNvSpPr txBox="1"/>
          <p:nvPr/>
        </p:nvSpPr>
        <p:spPr>
          <a:xfrm>
            <a:off x="1662501" y="3936411"/>
            <a:ext cx="4941499" cy="144821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rPr>
              <a:t> Please enter text </a:t>
            </a:r>
            <a:r>
              <a:rPr lang="en-US" altLang="zh-CN"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altLang="zh-CN"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altLang="zh-CN"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altLang="zh-CN"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p>
          <a:p>
            <a:pPr>
              <a:lnSpc>
                <a:spcPct val="150000"/>
              </a:lnSpc>
            </a:pP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altLang="zh-CN"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altLang="zh-CN"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altLang="zh-CN"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altLang="zh-CN"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p>
        </p:txBody>
      </p:sp>
    </p:spTree>
    <p:extLst>
      <p:ext uri="{BB962C8B-B14F-4D97-AF65-F5344CB8AC3E}">
        <p14:creationId xmlns:p14="http://schemas.microsoft.com/office/powerpoint/2010/main" val="106620043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p:tgtEl>
                                          <p:spTgt spid="11"/>
                                        </p:tgtEl>
                                        <p:attrNameLst>
                                          <p:attrName>ppt_y</p:attrName>
                                        </p:attrNameLst>
                                      </p:cBhvr>
                                      <p:tavLst>
                                        <p:tav tm="0">
                                          <p:val>
                                            <p:strVal val="#ppt_y+#ppt_h*1.125000"/>
                                          </p:val>
                                        </p:tav>
                                        <p:tav tm="100000">
                                          <p:val>
                                            <p:strVal val="#ppt_y"/>
                                          </p:val>
                                        </p:tav>
                                      </p:tavLst>
                                    </p:anim>
                                    <p:animEffect transition="in" filter="wipe(up)">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P spid="11" grpId="0" bldLvl="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3AB52BC-8A7C-4E94-8D38-620CF8917340}"/>
              </a:ext>
            </a:extLst>
          </p:cNvPr>
          <p:cNvSpPr/>
          <p:nvPr/>
        </p:nvSpPr>
        <p:spPr>
          <a:xfrm>
            <a:off x="952500" y="3860800"/>
            <a:ext cx="10287000" cy="2109308"/>
          </a:xfrm>
          <a:prstGeom prst="rect">
            <a:avLst/>
          </a:prstGeom>
          <a:solidFill>
            <a:srgbClr val="BCA89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EB777E8-7FDF-43A1-B41B-6A6C2F43A432}"/>
              </a:ext>
            </a:extLst>
          </p:cNvPr>
          <p:cNvSpPr/>
          <p:nvPr/>
        </p:nvSpPr>
        <p:spPr>
          <a:xfrm>
            <a:off x="952500" y="3967136"/>
            <a:ext cx="2061391" cy="1838965"/>
          </a:xfrm>
          <a:prstGeom prst="rect">
            <a:avLst/>
          </a:prstGeom>
        </p:spPr>
        <p:txBody>
          <a:bodyPr wrap="square" lIns="68580" tIns="34290" rIns="68580" bIns="34290">
            <a:spAutoFit/>
          </a:bodyPr>
          <a:lstStyle/>
          <a:p>
            <a:pPr algn="ctr">
              <a:defRPr/>
            </a:pPr>
            <a:r>
              <a:rPr lang="zh-CN" altLang="en-US" sz="11500" spc="225" dirty="0">
                <a:solidFill>
                  <a:schemeClr val="bg1"/>
                </a:solidFill>
                <a:latin typeface="字魂59号-创粗黑" panose="00000500000000000000" pitchFamily="2" charset="-122"/>
                <a:ea typeface="字魂59号-创粗黑" panose="00000500000000000000" pitchFamily="2" charset="-122"/>
                <a:cs typeface="+mn-ea"/>
                <a:sym typeface="+mn-lt"/>
              </a:rPr>
              <a:t>“</a:t>
            </a:r>
            <a:endParaRPr sz="11500" spc="225"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
        <p:nvSpPr>
          <p:cNvPr id="8" name="矩形 7">
            <a:extLst>
              <a:ext uri="{FF2B5EF4-FFF2-40B4-BE49-F238E27FC236}">
                <a16:creationId xmlns:a16="http://schemas.microsoft.com/office/drawing/2014/main" id="{F73A26AA-4032-4466-AE72-939210C639B8}"/>
              </a:ext>
            </a:extLst>
          </p:cNvPr>
          <p:cNvSpPr/>
          <p:nvPr/>
        </p:nvSpPr>
        <p:spPr>
          <a:xfrm>
            <a:off x="9361262" y="4732570"/>
            <a:ext cx="2061391" cy="1838965"/>
          </a:xfrm>
          <a:prstGeom prst="rect">
            <a:avLst/>
          </a:prstGeom>
        </p:spPr>
        <p:txBody>
          <a:bodyPr wrap="square" lIns="68580" tIns="34290" rIns="68580" bIns="34290">
            <a:spAutoFit/>
          </a:bodyPr>
          <a:lstStyle/>
          <a:p>
            <a:pPr algn="ctr">
              <a:defRPr/>
            </a:pPr>
            <a:r>
              <a:rPr lang="en-US" sz="11500" spc="225" dirty="0">
                <a:solidFill>
                  <a:schemeClr val="bg1"/>
                </a:solidFill>
                <a:latin typeface="字魂59号-创粗黑" panose="00000500000000000000" pitchFamily="2" charset="-122"/>
                <a:ea typeface="字魂59号-创粗黑" panose="00000500000000000000" pitchFamily="2" charset="-122"/>
                <a:cs typeface="+mn-ea"/>
                <a:sym typeface="+mn-lt"/>
              </a:rPr>
              <a:t>”</a:t>
            </a:r>
            <a:endParaRPr sz="11500" spc="225"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
        <p:nvSpPr>
          <p:cNvPr id="9" name="文本框 8">
            <a:extLst>
              <a:ext uri="{FF2B5EF4-FFF2-40B4-BE49-F238E27FC236}">
                <a16:creationId xmlns:a16="http://schemas.microsoft.com/office/drawing/2014/main" id="{C66C639B-76DB-40FF-AFF8-087504B6CF4D}"/>
              </a:ext>
            </a:extLst>
          </p:cNvPr>
          <p:cNvSpPr txBox="1"/>
          <p:nvPr/>
        </p:nvSpPr>
        <p:spPr>
          <a:xfrm>
            <a:off x="2732497" y="4121185"/>
            <a:ext cx="6892108" cy="1530868"/>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600" dirty="0">
                <a:solidFill>
                  <a:schemeClr val="bg1"/>
                </a:solidFill>
                <a:latin typeface="字魂58号-创中黑" panose="00000500000000000000" pitchFamily="2" charset="-122"/>
                <a:ea typeface="字魂58号-创中黑" panose="00000500000000000000" pitchFamily="2" charset="-122"/>
              </a:rPr>
              <a:t>Please enter text </a:t>
            </a:r>
            <a:r>
              <a:rPr lang="en-US" sz="1600" dirty="0" err="1">
                <a:solidFill>
                  <a:schemeClr val="bg1"/>
                </a:solidFill>
                <a:latin typeface="字魂58号-创中黑" panose="00000500000000000000" pitchFamily="2" charset="-122"/>
                <a:ea typeface="字魂58号-创中黑" panose="00000500000000000000" pitchFamily="2" charset="-122"/>
              </a:rPr>
              <a:t>here.</a:t>
            </a:r>
            <a:r>
              <a:rPr lang="en-US" sz="16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6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6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6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6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600" dirty="0">
                <a:solidFill>
                  <a:schemeClr val="bg1"/>
                </a:solidFill>
                <a:latin typeface="字魂58号-创中黑" panose="00000500000000000000" pitchFamily="2" charset="-122"/>
                <a:ea typeface="字魂58号-创中黑" panose="00000500000000000000" pitchFamily="2" charset="-122"/>
                <a:sym typeface="+mn-ea"/>
              </a:rPr>
              <a:t> enter text here.</a:t>
            </a:r>
            <a:r>
              <a:rPr lang="en-US" altLang="zh-CN" sz="1600" dirty="0">
                <a:solidFill>
                  <a:schemeClr val="bg1"/>
                </a:solidFill>
                <a:latin typeface="字魂58号-创中黑" panose="00000500000000000000" pitchFamily="2" charset="-122"/>
                <a:ea typeface="字魂58号-创中黑" panose="00000500000000000000" pitchFamily="2" charset="-122"/>
              </a:rPr>
              <a:t> Please enter text </a:t>
            </a:r>
            <a:r>
              <a:rPr lang="en-US" altLang="zh-CN" sz="1600" dirty="0" err="1">
                <a:solidFill>
                  <a:schemeClr val="bg1"/>
                </a:solidFill>
                <a:latin typeface="字魂58号-创中黑" panose="00000500000000000000" pitchFamily="2" charset="-122"/>
                <a:ea typeface="字魂58号-创中黑" panose="00000500000000000000" pitchFamily="2" charset="-122"/>
              </a:rPr>
              <a:t>here.</a:t>
            </a:r>
            <a:r>
              <a:rPr lang="en-US" altLang="zh-CN" sz="16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altLang="zh-CN" sz="16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altLang="zh-CN" sz="16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altLang="zh-CN" sz="16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altLang="zh-CN" sz="16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altLang="zh-CN" sz="1600" dirty="0">
                <a:solidFill>
                  <a:schemeClr val="bg1"/>
                </a:solidFill>
                <a:latin typeface="字魂58号-创中黑" panose="00000500000000000000" pitchFamily="2" charset="-122"/>
                <a:ea typeface="字魂58号-创中黑" panose="00000500000000000000" pitchFamily="2" charset="-122"/>
                <a:sym typeface="+mn-ea"/>
              </a:rPr>
              <a:t> enter text here.</a:t>
            </a:r>
            <a:r>
              <a:rPr lang="en-US" altLang="zh-CN" sz="1600" dirty="0">
                <a:solidFill>
                  <a:schemeClr val="bg1"/>
                </a:solidFill>
                <a:latin typeface="字魂58号-创中黑" panose="00000500000000000000" pitchFamily="2" charset="-122"/>
                <a:ea typeface="字魂58号-创中黑" panose="00000500000000000000" pitchFamily="2" charset="-122"/>
              </a:rPr>
              <a:t> Please enter text </a:t>
            </a:r>
            <a:r>
              <a:rPr lang="en-US" altLang="zh-CN" sz="1600" dirty="0" err="1">
                <a:solidFill>
                  <a:schemeClr val="bg1"/>
                </a:solidFill>
                <a:latin typeface="字魂58号-创中黑" panose="00000500000000000000" pitchFamily="2" charset="-122"/>
                <a:ea typeface="字魂58号-创中黑" panose="00000500000000000000" pitchFamily="2" charset="-122"/>
              </a:rPr>
              <a:t>here.</a:t>
            </a:r>
            <a:r>
              <a:rPr lang="en-US" altLang="zh-CN" sz="16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altLang="zh-CN" sz="16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altLang="zh-CN" sz="16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altLang="zh-CN" sz="16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altLang="zh-CN" sz="16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altLang="zh-CN" sz="1600" dirty="0">
                <a:solidFill>
                  <a:schemeClr val="bg1"/>
                </a:solidFill>
                <a:latin typeface="字魂58号-创中黑" panose="00000500000000000000" pitchFamily="2" charset="-122"/>
                <a:ea typeface="字魂58号-创中黑" panose="00000500000000000000" pitchFamily="2" charset="-122"/>
                <a:sym typeface="+mn-ea"/>
              </a:rPr>
              <a:t> enter text here.</a:t>
            </a:r>
            <a:r>
              <a:rPr lang="en-US" altLang="zh-CN" sz="1600" dirty="0">
                <a:solidFill>
                  <a:schemeClr val="bg1"/>
                </a:solidFill>
                <a:latin typeface="字魂58号-创中黑" panose="00000500000000000000" pitchFamily="2" charset="-122"/>
                <a:ea typeface="字魂58号-创中黑" panose="00000500000000000000" pitchFamily="2" charset="-122"/>
              </a:rPr>
              <a:t> </a:t>
            </a:r>
            <a:r>
              <a:rPr lang="en-US" altLang="zh-CN" sz="1600" dirty="0">
                <a:solidFill>
                  <a:schemeClr val="bg1"/>
                </a:solidFill>
                <a:latin typeface="字魂58号-创中黑" panose="00000500000000000000" pitchFamily="2" charset="-122"/>
                <a:ea typeface="字魂58号-创中黑" panose="00000500000000000000" pitchFamily="2" charset="-122"/>
                <a:sym typeface="+mn-ea"/>
              </a:rPr>
              <a:t>Please enter text here.</a:t>
            </a:r>
          </a:p>
        </p:txBody>
      </p:sp>
      <p:grpSp>
        <p:nvGrpSpPr>
          <p:cNvPr id="10" name="组合 9">
            <a:extLst>
              <a:ext uri="{FF2B5EF4-FFF2-40B4-BE49-F238E27FC236}">
                <a16:creationId xmlns:a16="http://schemas.microsoft.com/office/drawing/2014/main" id="{28D17C00-BD2A-403E-B30D-FEDC87F8C865}"/>
              </a:ext>
            </a:extLst>
          </p:cNvPr>
          <p:cNvGrpSpPr/>
          <p:nvPr/>
        </p:nvGrpSpPr>
        <p:grpSpPr>
          <a:xfrm>
            <a:off x="1784350" y="1051899"/>
            <a:ext cx="8623300" cy="2353042"/>
            <a:chOff x="1409720" y="1960967"/>
            <a:chExt cx="9785507" cy="2670174"/>
          </a:xfrm>
        </p:grpSpPr>
        <p:sp>
          <p:nvSpPr>
            <p:cNvPr id="11" name="Freeform 7">
              <a:extLst>
                <a:ext uri="{FF2B5EF4-FFF2-40B4-BE49-F238E27FC236}">
                  <a16:creationId xmlns:a16="http://schemas.microsoft.com/office/drawing/2014/main" id="{D2EAB264-384F-434E-92D2-19C67B6A06F9}"/>
                </a:ext>
              </a:extLst>
            </p:cNvPr>
            <p:cNvSpPr/>
            <p:nvPr/>
          </p:nvSpPr>
          <p:spPr bwMode="auto">
            <a:xfrm>
              <a:off x="1409720" y="1960967"/>
              <a:ext cx="2670175" cy="2670174"/>
            </a:xfrm>
            <a:custGeom>
              <a:avLst/>
              <a:gdLst/>
              <a:ahLst/>
              <a:cxnLst>
                <a:cxn ang="0">
                  <a:pos x="678" y="712"/>
                </a:cxn>
                <a:cxn ang="0">
                  <a:pos x="34" y="712"/>
                </a:cxn>
                <a:cxn ang="0">
                  <a:pos x="0" y="678"/>
                </a:cxn>
                <a:cxn ang="0">
                  <a:pos x="0" y="34"/>
                </a:cxn>
                <a:cxn ang="0">
                  <a:pos x="34" y="0"/>
                </a:cxn>
                <a:cxn ang="0">
                  <a:pos x="678" y="0"/>
                </a:cxn>
                <a:cxn ang="0">
                  <a:pos x="712" y="34"/>
                </a:cxn>
                <a:cxn ang="0">
                  <a:pos x="712" y="678"/>
                </a:cxn>
                <a:cxn ang="0">
                  <a:pos x="678" y="712"/>
                </a:cxn>
              </a:cxnLst>
              <a:rect l="0" t="0" r="r" b="b"/>
              <a:pathLst>
                <a:path w="712" h="712">
                  <a:moveTo>
                    <a:pt x="678" y="712"/>
                  </a:moveTo>
                  <a:cubicBezTo>
                    <a:pt x="34" y="712"/>
                    <a:pt x="34" y="712"/>
                    <a:pt x="34" y="712"/>
                  </a:cubicBezTo>
                  <a:cubicBezTo>
                    <a:pt x="15" y="712"/>
                    <a:pt x="0" y="697"/>
                    <a:pt x="0" y="678"/>
                  </a:cubicBezTo>
                  <a:cubicBezTo>
                    <a:pt x="0" y="34"/>
                    <a:pt x="0" y="34"/>
                    <a:pt x="0" y="34"/>
                  </a:cubicBezTo>
                  <a:cubicBezTo>
                    <a:pt x="0" y="15"/>
                    <a:pt x="15" y="0"/>
                    <a:pt x="34" y="0"/>
                  </a:cubicBezTo>
                  <a:cubicBezTo>
                    <a:pt x="678" y="0"/>
                    <a:pt x="678" y="0"/>
                    <a:pt x="678" y="0"/>
                  </a:cubicBezTo>
                  <a:cubicBezTo>
                    <a:pt x="697" y="0"/>
                    <a:pt x="712" y="15"/>
                    <a:pt x="712" y="34"/>
                  </a:cubicBezTo>
                  <a:cubicBezTo>
                    <a:pt x="712" y="678"/>
                    <a:pt x="712" y="678"/>
                    <a:pt x="712" y="678"/>
                  </a:cubicBezTo>
                  <a:cubicBezTo>
                    <a:pt x="712" y="697"/>
                    <a:pt x="697" y="712"/>
                    <a:pt x="678" y="712"/>
                  </a:cubicBezTo>
                </a:path>
              </a:pathLst>
            </a:custGeom>
            <a:noFill/>
            <a:ln w="9525">
              <a:solidFill>
                <a:srgbClr val="66676C"/>
              </a:solidFill>
              <a:round/>
            </a:ln>
          </p:spPr>
          <p:txBody>
            <a:bodyPr vert="horz" wrap="square" lIns="91440" tIns="45720" rIns="91440" bIns="45720" numCol="1" anchor="t" anchorCtr="0" compatLnSpc="1"/>
            <a:lstStyle/>
            <a:p>
              <a:endParaRPr lang="zh-CN" altLang="en-US"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2" name="Rectangle 26">
              <a:extLst>
                <a:ext uri="{FF2B5EF4-FFF2-40B4-BE49-F238E27FC236}">
                  <a16:creationId xmlns:a16="http://schemas.microsoft.com/office/drawing/2014/main" id="{945FCCFB-9B02-4EE1-8A4F-4CD7F395E73D}"/>
                </a:ext>
              </a:extLst>
            </p:cNvPr>
            <p:cNvSpPr>
              <a:spLocks noChangeArrowheads="1"/>
            </p:cNvSpPr>
            <p:nvPr/>
          </p:nvSpPr>
          <p:spPr bwMode="auto">
            <a:xfrm>
              <a:off x="2146320" y="36214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13" name="Rectangle 27">
              <a:extLst>
                <a:ext uri="{FF2B5EF4-FFF2-40B4-BE49-F238E27FC236}">
                  <a16:creationId xmlns:a16="http://schemas.microsoft.com/office/drawing/2014/main" id="{2EAAC583-1967-428B-8E61-89ADF8890443}"/>
                </a:ext>
              </a:extLst>
            </p:cNvPr>
            <p:cNvSpPr>
              <a:spLocks noChangeArrowheads="1"/>
            </p:cNvSpPr>
            <p:nvPr/>
          </p:nvSpPr>
          <p:spPr bwMode="auto">
            <a:xfrm>
              <a:off x="2195532"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4" name="Rectangle 28">
              <a:extLst>
                <a:ext uri="{FF2B5EF4-FFF2-40B4-BE49-F238E27FC236}">
                  <a16:creationId xmlns:a16="http://schemas.microsoft.com/office/drawing/2014/main" id="{70628906-8D68-47FE-8DF8-9F32D6677CB2}"/>
                </a:ext>
              </a:extLst>
            </p:cNvPr>
            <p:cNvSpPr>
              <a:spLocks noChangeArrowheads="1"/>
            </p:cNvSpPr>
            <p:nvPr/>
          </p:nvSpPr>
          <p:spPr bwMode="auto">
            <a:xfrm>
              <a:off x="2259032" y="36214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15" name="Rectangle 29">
              <a:extLst>
                <a:ext uri="{FF2B5EF4-FFF2-40B4-BE49-F238E27FC236}">
                  <a16:creationId xmlns:a16="http://schemas.microsoft.com/office/drawing/2014/main" id="{3DCEDFD1-FF64-4F89-8728-EA055DB4DC16}"/>
                </a:ext>
              </a:extLst>
            </p:cNvPr>
            <p:cNvSpPr>
              <a:spLocks noChangeArrowheads="1"/>
            </p:cNvSpPr>
            <p:nvPr/>
          </p:nvSpPr>
          <p:spPr bwMode="auto">
            <a:xfrm>
              <a:off x="2295545" y="36214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16" name="Rectangle 30">
              <a:extLst>
                <a:ext uri="{FF2B5EF4-FFF2-40B4-BE49-F238E27FC236}">
                  <a16:creationId xmlns:a16="http://schemas.microsoft.com/office/drawing/2014/main" id="{290D13F0-6C5A-414E-8C96-AC7C6C8F2F5C}"/>
                </a:ext>
              </a:extLst>
            </p:cNvPr>
            <p:cNvSpPr>
              <a:spLocks noChangeArrowheads="1"/>
            </p:cNvSpPr>
            <p:nvPr/>
          </p:nvSpPr>
          <p:spPr bwMode="auto">
            <a:xfrm>
              <a:off x="2352695" y="3621492"/>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17" name="Rectangle 31">
              <a:extLst>
                <a:ext uri="{FF2B5EF4-FFF2-40B4-BE49-F238E27FC236}">
                  <a16:creationId xmlns:a16="http://schemas.microsoft.com/office/drawing/2014/main" id="{5821012F-055B-457C-88CB-DDA5F0E52ED8}"/>
                </a:ext>
              </a:extLst>
            </p:cNvPr>
            <p:cNvSpPr>
              <a:spLocks noChangeArrowheads="1"/>
            </p:cNvSpPr>
            <p:nvPr/>
          </p:nvSpPr>
          <p:spPr bwMode="auto">
            <a:xfrm>
              <a:off x="2449532" y="3621492"/>
              <a:ext cx="4648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 i</a:t>
              </a:r>
            </a:p>
          </p:txBody>
        </p:sp>
        <p:sp>
          <p:nvSpPr>
            <p:cNvPr id="18" name="Rectangle 32">
              <a:extLst>
                <a:ext uri="{FF2B5EF4-FFF2-40B4-BE49-F238E27FC236}">
                  <a16:creationId xmlns:a16="http://schemas.microsoft.com/office/drawing/2014/main" id="{4B4FACD7-451F-48B9-AADB-57D266E52714}"/>
                </a:ext>
              </a:extLst>
            </p:cNvPr>
            <p:cNvSpPr>
              <a:spLocks noChangeArrowheads="1"/>
            </p:cNvSpPr>
            <p:nvPr/>
          </p:nvSpPr>
          <p:spPr bwMode="auto">
            <a:xfrm>
              <a:off x="2498745" y="36214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p</a:t>
              </a:r>
            </a:p>
          </p:txBody>
        </p:sp>
        <p:sp>
          <p:nvSpPr>
            <p:cNvPr id="19" name="Rectangle 33">
              <a:extLst>
                <a:ext uri="{FF2B5EF4-FFF2-40B4-BE49-F238E27FC236}">
                  <a16:creationId xmlns:a16="http://schemas.microsoft.com/office/drawing/2014/main" id="{751F52DD-AAB2-4563-A36F-DC7B410D231D}"/>
                </a:ext>
              </a:extLst>
            </p:cNvPr>
            <p:cNvSpPr>
              <a:spLocks noChangeArrowheads="1"/>
            </p:cNvSpPr>
            <p:nvPr/>
          </p:nvSpPr>
          <p:spPr bwMode="auto">
            <a:xfrm>
              <a:off x="2562245" y="3621492"/>
              <a:ext cx="22281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sum</a:t>
              </a:r>
            </a:p>
          </p:txBody>
        </p:sp>
        <p:sp>
          <p:nvSpPr>
            <p:cNvPr id="20" name="Rectangle 34">
              <a:extLst>
                <a:ext uri="{FF2B5EF4-FFF2-40B4-BE49-F238E27FC236}">
                  <a16:creationId xmlns:a16="http://schemas.microsoft.com/office/drawing/2014/main" id="{61515C29-9594-4832-843A-DBDB1C1041B4}"/>
                </a:ext>
              </a:extLst>
            </p:cNvPr>
            <p:cNvSpPr>
              <a:spLocks noChangeArrowheads="1"/>
            </p:cNvSpPr>
            <p:nvPr/>
          </p:nvSpPr>
          <p:spPr bwMode="auto">
            <a:xfrm>
              <a:off x="2790845" y="36214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d</a:t>
              </a:r>
            </a:p>
          </p:txBody>
        </p:sp>
        <p:sp>
          <p:nvSpPr>
            <p:cNvPr id="21" name="Rectangle 35">
              <a:extLst>
                <a:ext uri="{FF2B5EF4-FFF2-40B4-BE49-F238E27FC236}">
                  <a16:creationId xmlns:a16="http://schemas.microsoft.com/office/drawing/2014/main" id="{5C4B6A80-891B-474C-9BA9-365FE35D3F5F}"/>
                </a:ext>
              </a:extLst>
            </p:cNvPr>
            <p:cNvSpPr>
              <a:spLocks noChangeArrowheads="1"/>
            </p:cNvSpPr>
            <p:nvPr/>
          </p:nvSpPr>
          <p:spPr bwMode="auto">
            <a:xfrm>
              <a:off x="2854345"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22" name="Rectangle 36">
              <a:extLst>
                <a:ext uri="{FF2B5EF4-FFF2-40B4-BE49-F238E27FC236}">
                  <a16:creationId xmlns:a16="http://schemas.microsoft.com/office/drawing/2014/main" id="{C75F7030-5AAB-4EF1-95A5-A54535CC1201}"/>
                </a:ext>
              </a:extLst>
            </p:cNvPr>
            <p:cNvSpPr>
              <a:spLocks noChangeArrowheads="1"/>
            </p:cNvSpPr>
            <p:nvPr/>
          </p:nvSpPr>
          <p:spPr bwMode="auto">
            <a:xfrm>
              <a:off x="2917845" y="3621492"/>
              <a:ext cx="256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23" name="Rectangle 37">
              <a:extLst>
                <a:ext uri="{FF2B5EF4-FFF2-40B4-BE49-F238E27FC236}">
                  <a16:creationId xmlns:a16="http://schemas.microsoft.com/office/drawing/2014/main" id="{69F259C0-D657-4BA6-B65A-A220D63BE8FC}"/>
                </a:ext>
              </a:extLst>
            </p:cNvPr>
            <p:cNvSpPr>
              <a:spLocks noChangeArrowheads="1"/>
            </p:cNvSpPr>
            <p:nvPr/>
          </p:nvSpPr>
          <p:spPr bwMode="auto">
            <a:xfrm>
              <a:off x="2944832"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24" name="Rectangle 38">
              <a:extLst>
                <a:ext uri="{FF2B5EF4-FFF2-40B4-BE49-F238E27FC236}">
                  <a16:creationId xmlns:a16="http://schemas.microsoft.com/office/drawing/2014/main" id="{5189801C-8059-453E-AFF8-25A18E8BAF95}"/>
                </a:ext>
              </a:extLst>
            </p:cNvPr>
            <p:cNvSpPr>
              <a:spLocks noChangeArrowheads="1"/>
            </p:cNvSpPr>
            <p:nvPr/>
          </p:nvSpPr>
          <p:spPr bwMode="auto">
            <a:xfrm>
              <a:off x="3005157" y="36214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25" name="Rectangle 39">
              <a:extLst>
                <a:ext uri="{FF2B5EF4-FFF2-40B4-BE49-F238E27FC236}">
                  <a16:creationId xmlns:a16="http://schemas.microsoft.com/office/drawing/2014/main" id="{F7657741-BB29-449E-BA2B-FC19AB2F0970}"/>
                </a:ext>
              </a:extLst>
            </p:cNvPr>
            <p:cNvSpPr>
              <a:spLocks noChangeArrowheads="1"/>
            </p:cNvSpPr>
            <p:nvPr/>
          </p:nvSpPr>
          <p:spPr bwMode="auto">
            <a:xfrm>
              <a:off x="3041670" y="3621492"/>
              <a:ext cx="817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 s</a:t>
              </a:r>
            </a:p>
          </p:txBody>
        </p:sp>
        <p:sp>
          <p:nvSpPr>
            <p:cNvPr id="26" name="Rectangle 40">
              <a:extLst>
                <a:ext uri="{FF2B5EF4-FFF2-40B4-BE49-F238E27FC236}">
                  <a16:creationId xmlns:a16="http://schemas.microsoft.com/office/drawing/2014/main" id="{D40294C1-A9DE-4B95-A936-61691E99837B}"/>
                </a:ext>
              </a:extLst>
            </p:cNvPr>
            <p:cNvSpPr>
              <a:spLocks noChangeArrowheads="1"/>
            </p:cNvSpPr>
            <p:nvPr/>
          </p:nvSpPr>
          <p:spPr bwMode="auto">
            <a:xfrm>
              <a:off x="3113107" y="3621492"/>
              <a:ext cx="208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27" name="Rectangle 41">
              <a:extLst>
                <a:ext uri="{FF2B5EF4-FFF2-40B4-BE49-F238E27FC236}">
                  <a16:creationId xmlns:a16="http://schemas.microsoft.com/office/drawing/2014/main" id="{B3B33C94-D3E7-42E0-92CC-E504653CF2D8}"/>
                </a:ext>
              </a:extLst>
            </p:cNvPr>
            <p:cNvSpPr>
              <a:spLocks noChangeArrowheads="1"/>
            </p:cNvSpPr>
            <p:nvPr/>
          </p:nvSpPr>
          <p:spPr bwMode="auto">
            <a:xfrm>
              <a:off x="3136920" y="36214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28" name="Rectangle 42">
              <a:extLst>
                <a:ext uri="{FF2B5EF4-FFF2-40B4-BE49-F238E27FC236}">
                  <a16:creationId xmlns:a16="http://schemas.microsoft.com/office/drawing/2014/main" id="{9A386027-3A02-4D0F-8635-F8ACD451D425}"/>
                </a:ext>
              </a:extLst>
            </p:cNvPr>
            <p:cNvSpPr>
              <a:spLocks noChangeArrowheads="1"/>
            </p:cNvSpPr>
            <p:nvPr/>
          </p:nvSpPr>
          <p:spPr bwMode="auto">
            <a:xfrm>
              <a:off x="3200420" y="36214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29" name="Rectangle 43">
              <a:extLst>
                <a:ext uri="{FF2B5EF4-FFF2-40B4-BE49-F238E27FC236}">
                  <a16:creationId xmlns:a16="http://schemas.microsoft.com/office/drawing/2014/main" id="{8FEF18D8-4007-4DB2-BDA4-FC40D05BBDC7}"/>
                </a:ext>
              </a:extLst>
            </p:cNvPr>
            <p:cNvSpPr>
              <a:spLocks noChangeArrowheads="1"/>
            </p:cNvSpPr>
            <p:nvPr/>
          </p:nvSpPr>
          <p:spPr bwMode="auto">
            <a:xfrm>
              <a:off x="3252807" y="3621492"/>
              <a:ext cx="16671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me</a:t>
              </a:r>
            </a:p>
          </p:txBody>
        </p:sp>
        <p:sp>
          <p:nvSpPr>
            <p:cNvPr id="30" name="Rectangle 44">
              <a:extLst>
                <a:ext uri="{FF2B5EF4-FFF2-40B4-BE49-F238E27FC236}">
                  <a16:creationId xmlns:a16="http://schemas.microsoft.com/office/drawing/2014/main" id="{90A5FC2C-4ED8-4341-9A33-4736406B75DF}"/>
                </a:ext>
              </a:extLst>
            </p:cNvPr>
            <p:cNvSpPr>
              <a:spLocks noChangeArrowheads="1"/>
            </p:cNvSpPr>
            <p:nvPr/>
          </p:nvSpPr>
          <p:spPr bwMode="auto">
            <a:xfrm>
              <a:off x="3406795" y="36214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31" name="Rectangle 45">
              <a:extLst>
                <a:ext uri="{FF2B5EF4-FFF2-40B4-BE49-F238E27FC236}">
                  <a16:creationId xmlns:a16="http://schemas.microsoft.com/office/drawing/2014/main" id="{497798FB-0333-452D-BA7E-A86981BEE82C}"/>
                </a:ext>
              </a:extLst>
            </p:cNvPr>
            <p:cNvSpPr>
              <a:spLocks noChangeArrowheads="1"/>
            </p:cNvSpPr>
            <p:nvPr/>
          </p:nvSpPr>
          <p:spPr bwMode="auto">
            <a:xfrm>
              <a:off x="3443307" y="3621492"/>
              <a:ext cx="256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t>
              </a:r>
            </a:p>
          </p:txBody>
        </p:sp>
        <p:sp>
          <p:nvSpPr>
            <p:cNvPr id="32" name="Rectangle 46">
              <a:extLst>
                <a:ext uri="{FF2B5EF4-FFF2-40B4-BE49-F238E27FC236}">
                  <a16:creationId xmlns:a16="http://schemas.microsoft.com/office/drawing/2014/main" id="{D12756A5-929C-43A1-92A4-3B46B24076B7}"/>
                </a:ext>
              </a:extLst>
            </p:cNvPr>
            <p:cNvSpPr>
              <a:spLocks noChangeArrowheads="1"/>
            </p:cNvSpPr>
            <p:nvPr/>
          </p:nvSpPr>
          <p:spPr bwMode="auto">
            <a:xfrm>
              <a:off x="2146320" y="37611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33" name="Rectangle 47">
              <a:extLst>
                <a:ext uri="{FF2B5EF4-FFF2-40B4-BE49-F238E27FC236}">
                  <a16:creationId xmlns:a16="http://schemas.microsoft.com/office/drawing/2014/main" id="{CA3963F3-BEC1-4312-927C-075674139628}"/>
                </a:ext>
              </a:extLst>
            </p:cNvPr>
            <p:cNvSpPr>
              <a:spLocks noChangeArrowheads="1"/>
            </p:cNvSpPr>
            <p:nvPr/>
          </p:nvSpPr>
          <p:spPr bwMode="auto">
            <a:xfrm>
              <a:off x="2195532" y="37611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34" name="Rectangle 48">
              <a:extLst>
                <a:ext uri="{FF2B5EF4-FFF2-40B4-BE49-F238E27FC236}">
                  <a16:creationId xmlns:a16="http://schemas.microsoft.com/office/drawing/2014/main" id="{98D2B795-1665-4462-B34F-DCFBE3D7B7BB}"/>
                </a:ext>
              </a:extLst>
            </p:cNvPr>
            <p:cNvSpPr>
              <a:spLocks noChangeArrowheads="1"/>
            </p:cNvSpPr>
            <p:nvPr/>
          </p:nvSpPr>
          <p:spPr bwMode="auto">
            <a:xfrm>
              <a:off x="2259032" y="37611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n</a:t>
              </a:r>
            </a:p>
          </p:txBody>
        </p:sp>
        <p:sp>
          <p:nvSpPr>
            <p:cNvPr id="35" name="Rectangle 49">
              <a:extLst>
                <a:ext uri="{FF2B5EF4-FFF2-40B4-BE49-F238E27FC236}">
                  <a16:creationId xmlns:a16="http://schemas.microsoft.com/office/drawing/2014/main" id="{7481E8F8-661D-411A-81C3-0C34B9B3C916}"/>
                </a:ext>
              </a:extLst>
            </p:cNvPr>
            <p:cNvSpPr>
              <a:spLocks noChangeArrowheads="1"/>
            </p:cNvSpPr>
            <p:nvPr/>
          </p:nvSpPr>
          <p:spPr bwMode="auto">
            <a:xfrm>
              <a:off x="2322532" y="3761192"/>
              <a:ext cx="1202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se</a:t>
              </a:r>
            </a:p>
          </p:txBody>
        </p:sp>
        <p:sp>
          <p:nvSpPr>
            <p:cNvPr id="36" name="Rectangle 50">
              <a:extLst>
                <a:ext uri="{FF2B5EF4-FFF2-40B4-BE49-F238E27FC236}">
                  <a16:creationId xmlns:a16="http://schemas.microsoft.com/office/drawing/2014/main" id="{03F53CA8-EBE2-4B9B-98DB-AC0551C26F2B}"/>
                </a:ext>
              </a:extLst>
            </p:cNvPr>
            <p:cNvSpPr>
              <a:spLocks noChangeArrowheads="1"/>
            </p:cNvSpPr>
            <p:nvPr/>
          </p:nvSpPr>
          <p:spPr bwMode="auto">
            <a:xfrm>
              <a:off x="2424132" y="37611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37" name="Rectangle 51">
              <a:extLst>
                <a:ext uri="{FF2B5EF4-FFF2-40B4-BE49-F238E27FC236}">
                  <a16:creationId xmlns:a16="http://schemas.microsoft.com/office/drawing/2014/main" id="{ED22ACD2-516A-4D49-BD9D-8EFC61DFF26A}"/>
                </a:ext>
              </a:extLst>
            </p:cNvPr>
            <p:cNvSpPr>
              <a:spLocks noChangeArrowheads="1"/>
            </p:cNvSpPr>
            <p:nvPr/>
          </p:nvSpPr>
          <p:spPr bwMode="auto">
            <a:xfrm>
              <a:off x="2476520" y="37611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38" name="Rectangle 52">
              <a:extLst>
                <a:ext uri="{FF2B5EF4-FFF2-40B4-BE49-F238E27FC236}">
                  <a16:creationId xmlns:a16="http://schemas.microsoft.com/office/drawing/2014/main" id="{63264852-5005-4BB4-B502-7EAC0B8F1C22}"/>
                </a:ext>
              </a:extLst>
            </p:cNvPr>
            <p:cNvSpPr>
              <a:spLocks noChangeArrowheads="1"/>
            </p:cNvSpPr>
            <p:nvPr/>
          </p:nvSpPr>
          <p:spPr bwMode="auto">
            <a:xfrm>
              <a:off x="2513032" y="3761192"/>
              <a:ext cx="2388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etue</a:t>
              </a:r>
            </a:p>
          </p:txBody>
        </p:sp>
        <p:sp>
          <p:nvSpPr>
            <p:cNvPr id="39" name="Rectangle 53">
              <a:extLst>
                <a:ext uri="{FF2B5EF4-FFF2-40B4-BE49-F238E27FC236}">
                  <a16:creationId xmlns:a16="http://schemas.microsoft.com/office/drawing/2014/main" id="{9F8018F1-C7A6-4899-98CD-0C1C73273531}"/>
                </a:ext>
              </a:extLst>
            </p:cNvPr>
            <p:cNvSpPr>
              <a:spLocks noChangeArrowheads="1"/>
            </p:cNvSpPr>
            <p:nvPr/>
          </p:nvSpPr>
          <p:spPr bwMode="auto">
            <a:xfrm>
              <a:off x="2727345" y="37611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40" name="Rectangle 54">
              <a:extLst>
                <a:ext uri="{FF2B5EF4-FFF2-40B4-BE49-F238E27FC236}">
                  <a16:creationId xmlns:a16="http://schemas.microsoft.com/office/drawing/2014/main" id="{C13E3BAB-9905-4A78-AD1A-E263973C791E}"/>
                </a:ext>
              </a:extLst>
            </p:cNvPr>
            <p:cNvSpPr>
              <a:spLocks noChangeArrowheads="1"/>
            </p:cNvSpPr>
            <p:nvPr/>
          </p:nvSpPr>
          <p:spPr bwMode="auto">
            <a:xfrm>
              <a:off x="2765445" y="3761192"/>
              <a:ext cx="8335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 a</a:t>
              </a:r>
            </a:p>
          </p:txBody>
        </p:sp>
        <p:sp>
          <p:nvSpPr>
            <p:cNvPr id="41" name="Rectangle 55">
              <a:extLst>
                <a:ext uri="{FF2B5EF4-FFF2-40B4-BE49-F238E27FC236}">
                  <a16:creationId xmlns:a16="http://schemas.microsoft.com/office/drawing/2014/main" id="{E6FDB182-B8B8-4904-97D4-F00A4A996FC6}"/>
                </a:ext>
              </a:extLst>
            </p:cNvPr>
            <p:cNvSpPr>
              <a:spLocks noChangeArrowheads="1"/>
            </p:cNvSpPr>
            <p:nvPr/>
          </p:nvSpPr>
          <p:spPr bwMode="auto">
            <a:xfrm>
              <a:off x="2843232" y="37611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d</a:t>
              </a:r>
            </a:p>
          </p:txBody>
        </p:sp>
        <p:sp>
          <p:nvSpPr>
            <p:cNvPr id="42" name="Rectangle 56">
              <a:extLst>
                <a:ext uri="{FF2B5EF4-FFF2-40B4-BE49-F238E27FC236}">
                  <a16:creationId xmlns:a16="http://schemas.microsoft.com/office/drawing/2014/main" id="{470E0726-231A-4B23-84F0-2A8CAE3206AC}"/>
                </a:ext>
              </a:extLst>
            </p:cNvPr>
            <p:cNvSpPr>
              <a:spLocks noChangeArrowheads="1"/>
            </p:cNvSpPr>
            <p:nvPr/>
          </p:nvSpPr>
          <p:spPr bwMode="auto">
            <a:xfrm>
              <a:off x="2906732" y="3761192"/>
              <a:ext cx="208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43" name="Rectangle 57">
              <a:extLst>
                <a:ext uri="{FF2B5EF4-FFF2-40B4-BE49-F238E27FC236}">
                  <a16:creationId xmlns:a16="http://schemas.microsoft.com/office/drawing/2014/main" id="{618CF17C-5C3E-4C42-B144-9C268B9CF0CE}"/>
                </a:ext>
              </a:extLst>
            </p:cNvPr>
            <p:cNvSpPr>
              <a:spLocks noChangeArrowheads="1"/>
            </p:cNvSpPr>
            <p:nvPr/>
          </p:nvSpPr>
          <p:spPr bwMode="auto">
            <a:xfrm>
              <a:off x="2933720" y="3761192"/>
              <a:ext cx="8496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dirty="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pi</a:t>
              </a:r>
            </a:p>
          </p:txBody>
        </p:sp>
        <p:sp>
          <p:nvSpPr>
            <p:cNvPr id="44" name="Rectangle 58">
              <a:extLst>
                <a:ext uri="{FF2B5EF4-FFF2-40B4-BE49-F238E27FC236}">
                  <a16:creationId xmlns:a16="http://schemas.microsoft.com/office/drawing/2014/main" id="{1E6EA6BD-F0D7-4A38-883B-20662F5F2792}"/>
                </a:ext>
              </a:extLst>
            </p:cNvPr>
            <p:cNvSpPr>
              <a:spLocks noChangeArrowheads="1"/>
            </p:cNvSpPr>
            <p:nvPr/>
          </p:nvSpPr>
          <p:spPr bwMode="auto">
            <a:xfrm>
              <a:off x="3024207" y="3761192"/>
              <a:ext cx="5610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s</a:t>
              </a:r>
            </a:p>
          </p:txBody>
        </p:sp>
        <p:sp>
          <p:nvSpPr>
            <p:cNvPr id="45" name="Rectangle 59">
              <a:extLst>
                <a:ext uri="{FF2B5EF4-FFF2-40B4-BE49-F238E27FC236}">
                  <a16:creationId xmlns:a16="http://schemas.microsoft.com/office/drawing/2014/main" id="{642AC1C2-D836-46F6-989D-48C960ED8F2D}"/>
                </a:ext>
              </a:extLst>
            </p:cNvPr>
            <p:cNvSpPr>
              <a:spLocks noChangeArrowheads="1"/>
            </p:cNvSpPr>
            <p:nvPr/>
          </p:nvSpPr>
          <p:spPr bwMode="auto">
            <a:xfrm>
              <a:off x="3068657" y="37611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46" name="Rectangle 60">
              <a:extLst>
                <a:ext uri="{FF2B5EF4-FFF2-40B4-BE49-F238E27FC236}">
                  <a16:creationId xmlns:a16="http://schemas.microsoft.com/office/drawing/2014/main" id="{9E47FF13-8EDA-477A-B8D1-597FFE6E7CF1}"/>
                </a:ext>
              </a:extLst>
            </p:cNvPr>
            <p:cNvSpPr>
              <a:spLocks noChangeArrowheads="1"/>
            </p:cNvSpPr>
            <p:nvPr/>
          </p:nvSpPr>
          <p:spPr bwMode="auto">
            <a:xfrm>
              <a:off x="3121045" y="3761192"/>
              <a:ext cx="208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47" name="Rectangle 61">
              <a:extLst>
                <a:ext uri="{FF2B5EF4-FFF2-40B4-BE49-F238E27FC236}">
                  <a16:creationId xmlns:a16="http://schemas.microsoft.com/office/drawing/2014/main" id="{C2E8B379-957E-4F17-BF38-16EBF8F4E034}"/>
                </a:ext>
              </a:extLst>
            </p:cNvPr>
            <p:cNvSpPr>
              <a:spLocks noChangeArrowheads="1"/>
            </p:cNvSpPr>
            <p:nvPr/>
          </p:nvSpPr>
          <p:spPr bwMode="auto">
            <a:xfrm>
              <a:off x="3148032" y="3761192"/>
              <a:ext cx="12984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ng</a:t>
              </a:r>
            </a:p>
          </p:txBody>
        </p:sp>
        <p:sp>
          <p:nvSpPr>
            <p:cNvPr id="48" name="Rectangle 62">
              <a:extLst>
                <a:ext uri="{FF2B5EF4-FFF2-40B4-BE49-F238E27FC236}">
                  <a16:creationId xmlns:a16="http://schemas.microsoft.com/office/drawing/2014/main" id="{9EF94838-4C69-45F3-826C-BCF20A9CF0F3}"/>
                </a:ext>
              </a:extLst>
            </p:cNvPr>
            <p:cNvSpPr>
              <a:spLocks noChangeArrowheads="1"/>
            </p:cNvSpPr>
            <p:nvPr/>
          </p:nvSpPr>
          <p:spPr bwMode="auto">
            <a:xfrm>
              <a:off x="3275032" y="3761192"/>
              <a:ext cx="11541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 el</a:t>
              </a:r>
            </a:p>
          </p:txBody>
        </p:sp>
        <p:sp>
          <p:nvSpPr>
            <p:cNvPr id="49" name="Rectangle 63">
              <a:extLst>
                <a:ext uri="{FF2B5EF4-FFF2-40B4-BE49-F238E27FC236}">
                  <a16:creationId xmlns:a16="http://schemas.microsoft.com/office/drawing/2014/main" id="{53B333E7-EF76-4E49-9345-F00856AC58C2}"/>
                </a:ext>
              </a:extLst>
            </p:cNvPr>
            <p:cNvSpPr>
              <a:spLocks noChangeArrowheads="1"/>
            </p:cNvSpPr>
            <p:nvPr/>
          </p:nvSpPr>
          <p:spPr bwMode="auto">
            <a:xfrm>
              <a:off x="3379807" y="3761192"/>
              <a:ext cx="208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50" name="Rectangle 64">
              <a:extLst>
                <a:ext uri="{FF2B5EF4-FFF2-40B4-BE49-F238E27FC236}">
                  <a16:creationId xmlns:a16="http://schemas.microsoft.com/office/drawing/2014/main" id="{12FB86A3-DC60-498F-A011-BDAD887D799A}"/>
                </a:ext>
              </a:extLst>
            </p:cNvPr>
            <p:cNvSpPr>
              <a:spLocks noChangeArrowheads="1"/>
            </p:cNvSpPr>
            <p:nvPr/>
          </p:nvSpPr>
          <p:spPr bwMode="auto">
            <a:xfrm>
              <a:off x="3406795" y="37611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51" name="Rectangle 65">
              <a:extLst>
                <a:ext uri="{FF2B5EF4-FFF2-40B4-BE49-F238E27FC236}">
                  <a16:creationId xmlns:a16="http://schemas.microsoft.com/office/drawing/2014/main" id="{DC365824-9210-463D-9BC6-E565E815DECF}"/>
                </a:ext>
              </a:extLst>
            </p:cNvPr>
            <p:cNvSpPr>
              <a:spLocks noChangeArrowheads="1"/>
            </p:cNvSpPr>
            <p:nvPr/>
          </p:nvSpPr>
          <p:spPr bwMode="auto">
            <a:xfrm>
              <a:off x="3443307" y="3761192"/>
              <a:ext cx="256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t>
              </a:r>
            </a:p>
          </p:txBody>
        </p:sp>
        <p:sp>
          <p:nvSpPr>
            <p:cNvPr id="52" name="Rectangle 66">
              <a:extLst>
                <a:ext uri="{FF2B5EF4-FFF2-40B4-BE49-F238E27FC236}">
                  <a16:creationId xmlns:a16="http://schemas.microsoft.com/office/drawing/2014/main" id="{68AACF8D-594F-4410-982D-C462C5DDC972}"/>
                </a:ext>
              </a:extLst>
            </p:cNvPr>
            <p:cNvSpPr>
              <a:spLocks noChangeArrowheads="1"/>
            </p:cNvSpPr>
            <p:nvPr/>
          </p:nvSpPr>
          <p:spPr bwMode="auto">
            <a:xfrm>
              <a:off x="2146320" y="3899304"/>
              <a:ext cx="7694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53" name="Rectangle 67">
              <a:extLst>
                <a:ext uri="{FF2B5EF4-FFF2-40B4-BE49-F238E27FC236}">
                  <a16:creationId xmlns:a16="http://schemas.microsoft.com/office/drawing/2014/main" id="{284F663B-FF07-49EB-86E5-4EE39168AF0A}"/>
                </a:ext>
              </a:extLst>
            </p:cNvPr>
            <p:cNvSpPr>
              <a:spLocks noChangeArrowheads="1"/>
            </p:cNvSpPr>
            <p:nvPr/>
          </p:nvSpPr>
          <p:spPr bwMode="auto">
            <a:xfrm>
              <a:off x="2212995"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54" name="Rectangle 68">
              <a:extLst>
                <a:ext uri="{FF2B5EF4-FFF2-40B4-BE49-F238E27FC236}">
                  <a16:creationId xmlns:a16="http://schemas.microsoft.com/office/drawing/2014/main" id="{31D28F66-A921-4C51-B914-4AB05749B4B5}"/>
                </a:ext>
              </a:extLst>
            </p:cNvPr>
            <p:cNvSpPr>
              <a:spLocks noChangeArrowheads="1"/>
            </p:cNvSpPr>
            <p:nvPr/>
          </p:nvSpPr>
          <p:spPr bwMode="auto">
            <a:xfrm>
              <a:off x="2270145"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n</a:t>
              </a:r>
            </a:p>
          </p:txBody>
        </p:sp>
        <p:sp>
          <p:nvSpPr>
            <p:cNvPr id="55" name="Rectangle 69">
              <a:extLst>
                <a:ext uri="{FF2B5EF4-FFF2-40B4-BE49-F238E27FC236}">
                  <a16:creationId xmlns:a16="http://schemas.microsoft.com/office/drawing/2014/main" id="{33C4A390-4A9C-4B63-9AEE-4285CF3709BF}"/>
                </a:ext>
              </a:extLst>
            </p:cNvPr>
            <p:cNvSpPr>
              <a:spLocks noChangeArrowheads="1"/>
            </p:cNvSpPr>
            <p:nvPr/>
          </p:nvSpPr>
          <p:spPr bwMode="auto">
            <a:xfrm>
              <a:off x="2333645"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56" name="Rectangle 70">
              <a:extLst>
                <a:ext uri="{FF2B5EF4-FFF2-40B4-BE49-F238E27FC236}">
                  <a16:creationId xmlns:a16="http://schemas.microsoft.com/office/drawing/2014/main" id="{533BCDE7-ECEA-47D0-9F63-512B0BA55033}"/>
                </a:ext>
              </a:extLst>
            </p:cNvPr>
            <p:cNvSpPr>
              <a:spLocks noChangeArrowheads="1"/>
            </p:cNvSpPr>
            <p:nvPr/>
          </p:nvSpPr>
          <p:spPr bwMode="auto">
            <a:xfrm>
              <a:off x="2389207" y="3899304"/>
              <a:ext cx="12182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an</a:t>
              </a:r>
            </a:p>
          </p:txBody>
        </p:sp>
        <p:sp>
          <p:nvSpPr>
            <p:cNvPr id="57" name="Rectangle 71">
              <a:extLst>
                <a:ext uri="{FF2B5EF4-FFF2-40B4-BE49-F238E27FC236}">
                  <a16:creationId xmlns:a16="http://schemas.microsoft.com/office/drawing/2014/main" id="{057C7E0B-51E1-40C5-A4C9-04CE177B53EA}"/>
                </a:ext>
              </a:extLst>
            </p:cNvPr>
            <p:cNvSpPr>
              <a:spLocks noChangeArrowheads="1"/>
            </p:cNvSpPr>
            <p:nvPr/>
          </p:nvSpPr>
          <p:spPr bwMode="auto">
            <a:xfrm>
              <a:off x="2532082" y="3899304"/>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58" name="Rectangle 72">
              <a:extLst>
                <a:ext uri="{FF2B5EF4-FFF2-40B4-BE49-F238E27FC236}">
                  <a16:creationId xmlns:a16="http://schemas.microsoft.com/office/drawing/2014/main" id="{56D182AC-FE3E-4AC1-B917-4CFBCD21073B}"/>
                </a:ext>
              </a:extLst>
            </p:cNvPr>
            <p:cNvSpPr>
              <a:spLocks noChangeArrowheads="1"/>
            </p:cNvSpPr>
            <p:nvPr/>
          </p:nvSpPr>
          <p:spPr bwMode="auto">
            <a:xfrm>
              <a:off x="2584470" y="3899304"/>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59" name="Rectangle 73">
              <a:extLst>
                <a:ext uri="{FF2B5EF4-FFF2-40B4-BE49-F238E27FC236}">
                  <a16:creationId xmlns:a16="http://schemas.microsoft.com/office/drawing/2014/main" id="{724E6FA4-25B3-48CA-BDBB-6997EA1C711A}"/>
                </a:ext>
              </a:extLst>
            </p:cNvPr>
            <p:cNvSpPr>
              <a:spLocks noChangeArrowheads="1"/>
            </p:cNvSpPr>
            <p:nvPr/>
          </p:nvSpPr>
          <p:spPr bwMode="auto">
            <a:xfrm>
              <a:off x="2644795"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60" name="Rectangle 74">
              <a:extLst>
                <a:ext uri="{FF2B5EF4-FFF2-40B4-BE49-F238E27FC236}">
                  <a16:creationId xmlns:a16="http://schemas.microsoft.com/office/drawing/2014/main" id="{5F921A9B-C705-4C50-91A8-263FB889BAAE}"/>
                </a:ext>
              </a:extLst>
            </p:cNvPr>
            <p:cNvSpPr>
              <a:spLocks noChangeArrowheads="1"/>
            </p:cNvSpPr>
            <p:nvPr/>
          </p:nvSpPr>
          <p:spPr bwMode="auto">
            <a:xfrm>
              <a:off x="2741632"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61" name="Rectangle 75">
              <a:extLst>
                <a:ext uri="{FF2B5EF4-FFF2-40B4-BE49-F238E27FC236}">
                  <a16:creationId xmlns:a16="http://schemas.microsoft.com/office/drawing/2014/main" id="{FF9D0330-0668-4CC4-A6D7-5166A645032D}"/>
                </a:ext>
              </a:extLst>
            </p:cNvPr>
            <p:cNvSpPr>
              <a:spLocks noChangeArrowheads="1"/>
            </p:cNvSpPr>
            <p:nvPr/>
          </p:nvSpPr>
          <p:spPr bwMode="auto">
            <a:xfrm>
              <a:off x="2836882" y="3899304"/>
              <a:ext cx="13465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od</a:t>
              </a:r>
            </a:p>
          </p:txBody>
        </p:sp>
        <p:sp>
          <p:nvSpPr>
            <p:cNvPr id="62" name="Rectangle 76">
              <a:extLst>
                <a:ext uri="{FF2B5EF4-FFF2-40B4-BE49-F238E27FC236}">
                  <a16:creationId xmlns:a16="http://schemas.microsoft.com/office/drawing/2014/main" id="{6232ADF5-1EE6-4E87-B491-6A25B31E46D2}"/>
                </a:ext>
              </a:extLst>
            </p:cNvPr>
            <p:cNvSpPr>
              <a:spLocks noChangeArrowheads="1"/>
            </p:cNvSpPr>
            <p:nvPr/>
          </p:nvSpPr>
          <p:spPr bwMode="auto">
            <a:xfrm>
              <a:off x="2963882" y="3899304"/>
              <a:ext cx="1202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 l</a:t>
              </a:r>
            </a:p>
          </p:txBody>
        </p:sp>
        <p:sp>
          <p:nvSpPr>
            <p:cNvPr id="63" name="Rectangle 77">
              <a:extLst>
                <a:ext uri="{FF2B5EF4-FFF2-40B4-BE49-F238E27FC236}">
                  <a16:creationId xmlns:a16="http://schemas.microsoft.com/office/drawing/2014/main" id="{5D276BCA-3D15-4545-845C-9C5FA4A6DB9C}"/>
                </a:ext>
              </a:extLst>
            </p:cNvPr>
            <p:cNvSpPr>
              <a:spLocks noChangeArrowheads="1"/>
            </p:cNvSpPr>
            <p:nvPr/>
          </p:nvSpPr>
          <p:spPr bwMode="auto">
            <a:xfrm>
              <a:off x="3076595" y="3899304"/>
              <a:ext cx="8976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ig</a:t>
              </a:r>
            </a:p>
          </p:txBody>
        </p:sp>
        <p:sp>
          <p:nvSpPr>
            <p:cNvPr id="64" name="Rectangle 78">
              <a:extLst>
                <a:ext uri="{FF2B5EF4-FFF2-40B4-BE49-F238E27FC236}">
                  <a16:creationId xmlns:a16="http://schemas.microsoft.com/office/drawing/2014/main" id="{D5900C37-2F26-4A4A-8231-1761BEE4A991}"/>
                </a:ext>
              </a:extLst>
            </p:cNvPr>
            <p:cNvSpPr>
              <a:spLocks noChangeArrowheads="1"/>
            </p:cNvSpPr>
            <p:nvPr/>
          </p:nvSpPr>
          <p:spPr bwMode="auto">
            <a:xfrm>
              <a:off x="3165495"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u</a:t>
              </a:r>
            </a:p>
          </p:txBody>
        </p:sp>
        <p:sp>
          <p:nvSpPr>
            <p:cNvPr id="65" name="Rectangle 79">
              <a:extLst>
                <a:ext uri="{FF2B5EF4-FFF2-40B4-BE49-F238E27FC236}">
                  <a16:creationId xmlns:a16="http://schemas.microsoft.com/office/drawing/2014/main" id="{48EFE588-CAEF-4E34-803B-41D43236BAA6}"/>
                </a:ext>
              </a:extLst>
            </p:cNvPr>
            <p:cNvSpPr>
              <a:spLocks noChangeArrowheads="1"/>
            </p:cNvSpPr>
            <p:nvPr/>
          </p:nvSpPr>
          <p:spPr bwMode="auto">
            <a:xfrm>
              <a:off x="3230582" y="3899304"/>
              <a:ext cx="256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66" name="Rectangle 80">
              <a:extLst>
                <a:ext uri="{FF2B5EF4-FFF2-40B4-BE49-F238E27FC236}">
                  <a16:creationId xmlns:a16="http://schemas.microsoft.com/office/drawing/2014/main" id="{BFFD7E4C-4F07-409C-B2AD-212018666088}"/>
                </a:ext>
              </a:extLst>
            </p:cNvPr>
            <p:cNvSpPr>
              <a:spLocks noChangeArrowheads="1"/>
            </p:cNvSpPr>
            <p:nvPr/>
          </p:nvSpPr>
          <p:spPr bwMode="auto">
            <a:xfrm>
              <a:off x="3255982" y="3899304"/>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67" name="Rectangle 81">
              <a:extLst>
                <a:ext uri="{FF2B5EF4-FFF2-40B4-BE49-F238E27FC236}">
                  <a16:creationId xmlns:a16="http://schemas.microsoft.com/office/drawing/2014/main" id="{F7F109EF-09D6-44A0-B6A8-F2E126EE5649}"/>
                </a:ext>
              </a:extLst>
            </p:cNvPr>
            <p:cNvSpPr>
              <a:spLocks noChangeArrowheads="1"/>
            </p:cNvSpPr>
            <p:nvPr/>
          </p:nvSpPr>
          <p:spPr bwMode="auto">
            <a:xfrm>
              <a:off x="2127270" y="3299230"/>
              <a:ext cx="81754"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68" name="Rectangle 82">
              <a:extLst>
                <a:ext uri="{FF2B5EF4-FFF2-40B4-BE49-F238E27FC236}">
                  <a16:creationId xmlns:a16="http://schemas.microsoft.com/office/drawing/2014/main" id="{090FF6A8-64FC-4B81-A973-3D09984624D4}"/>
                </a:ext>
              </a:extLst>
            </p:cNvPr>
            <p:cNvSpPr>
              <a:spLocks noChangeArrowheads="1"/>
            </p:cNvSpPr>
            <p:nvPr/>
          </p:nvSpPr>
          <p:spPr bwMode="auto">
            <a:xfrm>
              <a:off x="2209820" y="3299230"/>
              <a:ext cx="942566"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OREM IPSUM</a:t>
              </a:r>
            </a:p>
          </p:txBody>
        </p:sp>
        <p:sp>
          <p:nvSpPr>
            <p:cNvPr id="69" name="Rectangle 83">
              <a:extLst>
                <a:ext uri="{FF2B5EF4-FFF2-40B4-BE49-F238E27FC236}">
                  <a16:creationId xmlns:a16="http://schemas.microsoft.com/office/drawing/2014/main" id="{A2651A36-B5D8-44C6-91CB-4672E91CEF2E}"/>
                </a:ext>
              </a:extLst>
            </p:cNvPr>
            <p:cNvSpPr>
              <a:spLocks noChangeArrowheads="1"/>
            </p:cNvSpPr>
            <p:nvPr/>
          </p:nvSpPr>
          <p:spPr bwMode="auto">
            <a:xfrm>
              <a:off x="2116157" y="2484842"/>
              <a:ext cx="373500"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0</a:t>
              </a:r>
            </a:p>
          </p:txBody>
        </p:sp>
        <p:sp>
          <p:nvSpPr>
            <p:cNvPr id="70" name="Rectangle 84">
              <a:extLst>
                <a:ext uri="{FF2B5EF4-FFF2-40B4-BE49-F238E27FC236}">
                  <a16:creationId xmlns:a16="http://schemas.microsoft.com/office/drawing/2014/main" id="{6A2A78EC-D97F-4FD4-9A75-51D0E30FC203}"/>
                </a:ext>
              </a:extLst>
            </p:cNvPr>
            <p:cNvSpPr>
              <a:spLocks noChangeArrowheads="1"/>
            </p:cNvSpPr>
            <p:nvPr/>
          </p:nvSpPr>
          <p:spPr bwMode="auto">
            <a:xfrm>
              <a:off x="2520970" y="2484842"/>
              <a:ext cx="259686"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dirty="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1</a:t>
              </a:r>
            </a:p>
          </p:txBody>
        </p:sp>
        <p:sp>
          <p:nvSpPr>
            <p:cNvPr id="71" name="Freeform 86">
              <a:extLst>
                <a:ext uri="{FF2B5EF4-FFF2-40B4-BE49-F238E27FC236}">
                  <a16:creationId xmlns:a16="http://schemas.microsoft.com/office/drawing/2014/main" id="{CF628991-666B-4A81-9E31-501DFAEE31B9}"/>
                </a:ext>
              </a:extLst>
            </p:cNvPr>
            <p:cNvSpPr/>
            <p:nvPr/>
          </p:nvSpPr>
          <p:spPr bwMode="auto">
            <a:xfrm>
              <a:off x="4973815" y="1960967"/>
              <a:ext cx="2665413" cy="2670174"/>
            </a:xfrm>
            <a:custGeom>
              <a:avLst/>
              <a:gdLst/>
              <a:ahLst/>
              <a:cxnLst>
                <a:cxn ang="0">
                  <a:pos x="678" y="712"/>
                </a:cxn>
                <a:cxn ang="0">
                  <a:pos x="33" y="712"/>
                </a:cxn>
                <a:cxn ang="0">
                  <a:pos x="0" y="678"/>
                </a:cxn>
                <a:cxn ang="0">
                  <a:pos x="0" y="34"/>
                </a:cxn>
                <a:cxn ang="0">
                  <a:pos x="33" y="0"/>
                </a:cxn>
                <a:cxn ang="0">
                  <a:pos x="678" y="0"/>
                </a:cxn>
                <a:cxn ang="0">
                  <a:pos x="711" y="34"/>
                </a:cxn>
                <a:cxn ang="0">
                  <a:pos x="711" y="678"/>
                </a:cxn>
                <a:cxn ang="0">
                  <a:pos x="678" y="712"/>
                </a:cxn>
              </a:cxnLst>
              <a:rect l="0" t="0" r="r" b="b"/>
              <a:pathLst>
                <a:path w="711" h="712">
                  <a:moveTo>
                    <a:pt x="678" y="712"/>
                  </a:moveTo>
                  <a:cubicBezTo>
                    <a:pt x="33" y="712"/>
                    <a:pt x="33" y="712"/>
                    <a:pt x="33" y="712"/>
                  </a:cubicBezTo>
                  <a:cubicBezTo>
                    <a:pt x="15" y="712"/>
                    <a:pt x="0" y="697"/>
                    <a:pt x="0" y="678"/>
                  </a:cubicBezTo>
                  <a:cubicBezTo>
                    <a:pt x="0" y="34"/>
                    <a:pt x="0" y="34"/>
                    <a:pt x="0" y="34"/>
                  </a:cubicBezTo>
                  <a:cubicBezTo>
                    <a:pt x="0" y="15"/>
                    <a:pt x="15" y="0"/>
                    <a:pt x="33" y="0"/>
                  </a:cubicBezTo>
                  <a:cubicBezTo>
                    <a:pt x="678" y="0"/>
                    <a:pt x="678" y="0"/>
                    <a:pt x="678" y="0"/>
                  </a:cubicBezTo>
                  <a:cubicBezTo>
                    <a:pt x="696" y="0"/>
                    <a:pt x="711" y="15"/>
                    <a:pt x="711" y="34"/>
                  </a:cubicBezTo>
                  <a:cubicBezTo>
                    <a:pt x="711" y="678"/>
                    <a:pt x="711" y="678"/>
                    <a:pt x="711" y="678"/>
                  </a:cubicBezTo>
                  <a:cubicBezTo>
                    <a:pt x="711" y="697"/>
                    <a:pt x="696" y="712"/>
                    <a:pt x="678" y="712"/>
                  </a:cubicBezTo>
                </a:path>
              </a:pathLst>
            </a:custGeom>
            <a:noFill/>
            <a:ln w="9525">
              <a:solidFill>
                <a:srgbClr val="66676C"/>
              </a:solidFill>
              <a:round/>
            </a:ln>
          </p:spPr>
          <p:txBody>
            <a:bodyPr vert="horz" wrap="square" lIns="91440" tIns="45720" rIns="91440" bIns="45720" numCol="1" anchor="t" anchorCtr="0" compatLnSpc="1"/>
            <a:lstStyle/>
            <a:p>
              <a:endParaRPr lang="zh-CN" altLang="en-US"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72" name="Rectangle 92">
              <a:extLst>
                <a:ext uri="{FF2B5EF4-FFF2-40B4-BE49-F238E27FC236}">
                  <a16:creationId xmlns:a16="http://schemas.microsoft.com/office/drawing/2014/main" id="{1B3930BA-1E6E-4FFB-A553-2C7D7437A080}"/>
                </a:ext>
              </a:extLst>
            </p:cNvPr>
            <p:cNvSpPr>
              <a:spLocks noChangeArrowheads="1"/>
            </p:cNvSpPr>
            <p:nvPr/>
          </p:nvSpPr>
          <p:spPr bwMode="auto">
            <a:xfrm>
              <a:off x="5705653" y="36214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73" name="Rectangle 93">
              <a:extLst>
                <a:ext uri="{FF2B5EF4-FFF2-40B4-BE49-F238E27FC236}">
                  <a16:creationId xmlns:a16="http://schemas.microsoft.com/office/drawing/2014/main" id="{5978C1EC-DD26-4B71-B791-60A38A8515E7}"/>
                </a:ext>
              </a:extLst>
            </p:cNvPr>
            <p:cNvSpPr>
              <a:spLocks noChangeArrowheads="1"/>
            </p:cNvSpPr>
            <p:nvPr/>
          </p:nvSpPr>
          <p:spPr bwMode="auto">
            <a:xfrm>
              <a:off x="5759628"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74" name="Rectangle 94">
              <a:extLst>
                <a:ext uri="{FF2B5EF4-FFF2-40B4-BE49-F238E27FC236}">
                  <a16:creationId xmlns:a16="http://schemas.microsoft.com/office/drawing/2014/main" id="{3B773C48-80DD-4E92-8909-705B25DF55B3}"/>
                </a:ext>
              </a:extLst>
            </p:cNvPr>
            <p:cNvSpPr>
              <a:spLocks noChangeArrowheads="1"/>
            </p:cNvSpPr>
            <p:nvPr/>
          </p:nvSpPr>
          <p:spPr bwMode="auto">
            <a:xfrm>
              <a:off x="5823128" y="36214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75" name="Rectangle 95">
              <a:extLst>
                <a:ext uri="{FF2B5EF4-FFF2-40B4-BE49-F238E27FC236}">
                  <a16:creationId xmlns:a16="http://schemas.microsoft.com/office/drawing/2014/main" id="{C48F739C-A4D3-4D24-B182-7FCA6486B219}"/>
                </a:ext>
              </a:extLst>
            </p:cNvPr>
            <p:cNvSpPr>
              <a:spLocks noChangeArrowheads="1"/>
            </p:cNvSpPr>
            <p:nvPr/>
          </p:nvSpPr>
          <p:spPr bwMode="auto">
            <a:xfrm>
              <a:off x="5856465" y="36214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76" name="Rectangle 96">
              <a:extLst>
                <a:ext uri="{FF2B5EF4-FFF2-40B4-BE49-F238E27FC236}">
                  <a16:creationId xmlns:a16="http://schemas.microsoft.com/office/drawing/2014/main" id="{EF373E78-9C0D-412D-AFB6-A3D7995D3405}"/>
                </a:ext>
              </a:extLst>
            </p:cNvPr>
            <p:cNvSpPr>
              <a:spLocks noChangeArrowheads="1"/>
            </p:cNvSpPr>
            <p:nvPr/>
          </p:nvSpPr>
          <p:spPr bwMode="auto">
            <a:xfrm>
              <a:off x="5912028" y="3621492"/>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77" name="Rectangle 97">
              <a:extLst>
                <a:ext uri="{FF2B5EF4-FFF2-40B4-BE49-F238E27FC236}">
                  <a16:creationId xmlns:a16="http://schemas.microsoft.com/office/drawing/2014/main" id="{404D07AE-DEFD-41EA-830E-B5FC5C94968B}"/>
                </a:ext>
              </a:extLst>
            </p:cNvPr>
            <p:cNvSpPr>
              <a:spLocks noChangeArrowheads="1"/>
            </p:cNvSpPr>
            <p:nvPr/>
          </p:nvSpPr>
          <p:spPr bwMode="auto">
            <a:xfrm>
              <a:off x="6010453" y="3621492"/>
              <a:ext cx="4648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 i</a:t>
              </a:r>
            </a:p>
          </p:txBody>
        </p:sp>
        <p:sp>
          <p:nvSpPr>
            <p:cNvPr id="78" name="Rectangle 98">
              <a:extLst>
                <a:ext uri="{FF2B5EF4-FFF2-40B4-BE49-F238E27FC236}">
                  <a16:creationId xmlns:a16="http://schemas.microsoft.com/office/drawing/2014/main" id="{A38E7565-10C0-4BF6-A604-65D84D030F67}"/>
                </a:ext>
              </a:extLst>
            </p:cNvPr>
            <p:cNvSpPr>
              <a:spLocks noChangeArrowheads="1"/>
            </p:cNvSpPr>
            <p:nvPr/>
          </p:nvSpPr>
          <p:spPr bwMode="auto">
            <a:xfrm>
              <a:off x="6058078" y="36214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p</a:t>
              </a:r>
            </a:p>
          </p:txBody>
        </p:sp>
        <p:sp>
          <p:nvSpPr>
            <p:cNvPr id="79" name="Rectangle 99">
              <a:extLst>
                <a:ext uri="{FF2B5EF4-FFF2-40B4-BE49-F238E27FC236}">
                  <a16:creationId xmlns:a16="http://schemas.microsoft.com/office/drawing/2014/main" id="{899B02DD-58C4-4646-BBC4-4CA6909EA88B}"/>
                </a:ext>
              </a:extLst>
            </p:cNvPr>
            <p:cNvSpPr>
              <a:spLocks noChangeArrowheads="1"/>
            </p:cNvSpPr>
            <p:nvPr/>
          </p:nvSpPr>
          <p:spPr bwMode="auto">
            <a:xfrm>
              <a:off x="6126340" y="3621492"/>
              <a:ext cx="22281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sum</a:t>
              </a:r>
            </a:p>
          </p:txBody>
        </p:sp>
        <p:sp>
          <p:nvSpPr>
            <p:cNvPr id="80" name="Rectangle 100">
              <a:extLst>
                <a:ext uri="{FF2B5EF4-FFF2-40B4-BE49-F238E27FC236}">
                  <a16:creationId xmlns:a16="http://schemas.microsoft.com/office/drawing/2014/main" id="{648BFFC8-BFC9-448C-8A95-239C38DFBB4F}"/>
                </a:ext>
              </a:extLst>
            </p:cNvPr>
            <p:cNvSpPr>
              <a:spLocks noChangeArrowheads="1"/>
            </p:cNvSpPr>
            <p:nvPr/>
          </p:nvSpPr>
          <p:spPr bwMode="auto">
            <a:xfrm>
              <a:off x="6351765" y="36214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d</a:t>
              </a:r>
            </a:p>
          </p:txBody>
        </p:sp>
        <p:sp>
          <p:nvSpPr>
            <p:cNvPr id="81" name="Rectangle 101">
              <a:extLst>
                <a:ext uri="{FF2B5EF4-FFF2-40B4-BE49-F238E27FC236}">
                  <a16:creationId xmlns:a16="http://schemas.microsoft.com/office/drawing/2014/main" id="{CF02401C-4FEC-4FFA-8462-ECED9E3F8080}"/>
                </a:ext>
              </a:extLst>
            </p:cNvPr>
            <p:cNvSpPr>
              <a:spLocks noChangeArrowheads="1"/>
            </p:cNvSpPr>
            <p:nvPr/>
          </p:nvSpPr>
          <p:spPr bwMode="auto">
            <a:xfrm>
              <a:off x="6415265"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82" name="Rectangle 102">
              <a:extLst>
                <a:ext uri="{FF2B5EF4-FFF2-40B4-BE49-F238E27FC236}">
                  <a16:creationId xmlns:a16="http://schemas.microsoft.com/office/drawing/2014/main" id="{FE49E662-4561-4244-942F-8E098D492ED8}"/>
                </a:ext>
              </a:extLst>
            </p:cNvPr>
            <p:cNvSpPr>
              <a:spLocks noChangeArrowheads="1"/>
            </p:cNvSpPr>
            <p:nvPr/>
          </p:nvSpPr>
          <p:spPr bwMode="auto">
            <a:xfrm>
              <a:off x="6478765" y="3621492"/>
              <a:ext cx="256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83" name="Rectangle 103">
              <a:extLst>
                <a:ext uri="{FF2B5EF4-FFF2-40B4-BE49-F238E27FC236}">
                  <a16:creationId xmlns:a16="http://schemas.microsoft.com/office/drawing/2014/main" id="{58C513B1-706C-4206-9D00-53FB922B2578}"/>
                </a:ext>
              </a:extLst>
            </p:cNvPr>
            <p:cNvSpPr>
              <a:spLocks noChangeArrowheads="1"/>
            </p:cNvSpPr>
            <p:nvPr/>
          </p:nvSpPr>
          <p:spPr bwMode="auto">
            <a:xfrm>
              <a:off x="6505753"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84" name="Rectangle 104">
              <a:extLst>
                <a:ext uri="{FF2B5EF4-FFF2-40B4-BE49-F238E27FC236}">
                  <a16:creationId xmlns:a16="http://schemas.microsoft.com/office/drawing/2014/main" id="{9DDB1AC6-5726-4F60-9721-A3259EE7BA19}"/>
                </a:ext>
              </a:extLst>
            </p:cNvPr>
            <p:cNvSpPr>
              <a:spLocks noChangeArrowheads="1"/>
            </p:cNvSpPr>
            <p:nvPr/>
          </p:nvSpPr>
          <p:spPr bwMode="auto">
            <a:xfrm>
              <a:off x="6569253" y="36214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85" name="Rectangle 105">
              <a:extLst>
                <a:ext uri="{FF2B5EF4-FFF2-40B4-BE49-F238E27FC236}">
                  <a16:creationId xmlns:a16="http://schemas.microsoft.com/office/drawing/2014/main" id="{6B9B8E7B-C058-4D8E-BEE1-0DA3B6795E10}"/>
                </a:ext>
              </a:extLst>
            </p:cNvPr>
            <p:cNvSpPr>
              <a:spLocks noChangeArrowheads="1"/>
            </p:cNvSpPr>
            <p:nvPr/>
          </p:nvSpPr>
          <p:spPr bwMode="auto">
            <a:xfrm>
              <a:off x="6605765" y="3621492"/>
              <a:ext cx="817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 s</a:t>
              </a:r>
            </a:p>
          </p:txBody>
        </p:sp>
        <p:sp>
          <p:nvSpPr>
            <p:cNvPr id="86" name="Rectangle 106">
              <a:extLst>
                <a:ext uri="{FF2B5EF4-FFF2-40B4-BE49-F238E27FC236}">
                  <a16:creationId xmlns:a16="http://schemas.microsoft.com/office/drawing/2014/main" id="{5C935396-9392-4CFF-90C2-5A537ED88D3B}"/>
                </a:ext>
              </a:extLst>
            </p:cNvPr>
            <p:cNvSpPr>
              <a:spLocks noChangeArrowheads="1"/>
            </p:cNvSpPr>
            <p:nvPr/>
          </p:nvSpPr>
          <p:spPr bwMode="auto">
            <a:xfrm>
              <a:off x="6674028" y="3621492"/>
              <a:ext cx="208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87" name="Rectangle 107">
              <a:extLst>
                <a:ext uri="{FF2B5EF4-FFF2-40B4-BE49-F238E27FC236}">
                  <a16:creationId xmlns:a16="http://schemas.microsoft.com/office/drawing/2014/main" id="{D0DE0022-6AEE-4AE4-8210-0F433476E9CA}"/>
                </a:ext>
              </a:extLst>
            </p:cNvPr>
            <p:cNvSpPr>
              <a:spLocks noChangeArrowheads="1"/>
            </p:cNvSpPr>
            <p:nvPr/>
          </p:nvSpPr>
          <p:spPr bwMode="auto">
            <a:xfrm>
              <a:off x="6699428" y="36214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88" name="Rectangle 108">
              <a:extLst>
                <a:ext uri="{FF2B5EF4-FFF2-40B4-BE49-F238E27FC236}">
                  <a16:creationId xmlns:a16="http://schemas.microsoft.com/office/drawing/2014/main" id="{EF9B0325-4D8D-4060-BA6D-534378D15968}"/>
                </a:ext>
              </a:extLst>
            </p:cNvPr>
            <p:cNvSpPr>
              <a:spLocks noChangeArrowheads="1"/>
            </p:cNvSpPr>
            <p:nvPr/>
          </p:nvSpPr>
          <p:spPr bwMode="auto">
            <a:xfrm>
              <a:off x="6759753" y="36214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89" name="Rectangle 109">
              <a:extLst>
                <a:ext uri="{FF2B5EF4-FFF2-40B4-BE49-F238E27FC236}">
                  <a16:creationId xmlns:a16="http://schemas.microsoft.com/office/drawing/2014/main" id="{8AE46ABF-7AF1-42F8-885E-E10CDC49B5C0}"/>
                </a:ext>
              </a:extLst>
            </p:cNvPr>
            <p:cNvSpPr>
              <a:spLocks noChangeArrowheads="1"/>
            </p:cNvSpPr>
            <p:nvPr/>
          </p:nvSpPr>
          <p:spPr bwMode="auto">
            <a:xfrm>
              <a:off x="6816903" y="3621492"/>
              <a:ext cx="16671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me</a:t>
              </a:r>
            </a:p>
          </p:txBody>
        </p:sp>
        <p:sp>
          <p:nvSpPr>
            <p:cNvPr id="90" name="Rectangle 110">
              <a:extLst>
                <a:ext uri="{FF2B5EF4-FFF2-40B4-BE49-F238E27FC236}">
                  <a16:creationId xmlns:a16="http://schemas.microsoft.com/office/drawing/2014/main" id="{88433EB6-33E7-4068-A4D3-ED0BB385B2EE}"/>
                </a:ext>
              </a:extLst>
            </p:cNvPr>
            <p:cNvSpPr>
              <a:spLocks noChangeArrowheads="1"/>
            </p:cNvSpPr>
            <p:nvPr/>
          </p:nvSpPr>
          <p:spPr bwMode="auto">
            <a:xfrm>
              <a:off x="6969303" y="36214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91" name="Rectangle 111">
              <a:extLst>
                <a:ext uri="{FF2B5EF4-FFF2-40B4-BE49-F238E27FC236}">
                  <a16:creationId xmlns:a16="http://schemas.microsoft.com/office/drawing/2014/main" id="{5E660517-6946-4CB2-81D7-32F65DE5884D}"/>
                </a:ext>
              </a:extLst>
            </p:cNvPr>
            <p:cNvSpPr>
              <a:spLocks noChangeArrowheads="1"/>
            </p:cNvSpPr>
            <p:nvPr/>
          </p:nvSpPr>
          <p:spPr bwMode="auto">
            <a:xfrm>
              <a:off x="7007403" y="3621492"/>
              <a:ext cx="256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t>
              </a:r>
            </a:p>
          </p:txBody>
        </p:sp>
        <p:sp>
          <p:nvSpPr>
            <p:cNvPr id="92" name="Rectangle 112">
              <a:extLst>
                <a:ext uri="{FF2B5EF4-FFF2-40B4-BE49-F238E27FC236}">
                  <a16:creationId xmlns:a16="http://schemas.microsoft.com/office/drawing/2014/main" id="{603772F9-8F5C-4BE2-9423-008DC0C62686}"/>
                </a:ext>
              </a:extLst>
            </p:cNvPr>
            <p:cNvSpPr>
              <a:spLocks noChangeArrowheads="1"/>
            </p:cNvSpPr>
            <p:nvPr/>
          </p:nvSpPr>
          <p:spPr bwMode="auto">
            <a:xfrm>
              <a:off x="5705653" y="37611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93" name="Rectangle 113">
              <a:extLst>
                <a:ext uri="{FF2B5EF4-FFF2-40B4-BE49-F238E27FC236}">
                  <a16:creationId xmlns:a16="http://schemas.microsoft.com/office/drawing/2014/main" id="{AF5646DA-89D4-4FD2-86F6-8454324B86F4}"/>
                </a:ext>
              </a:extLst>
            </p:cNvPr>
            <p:cNvSpPr>
              <a:spLocks noChangeArrowheads="1"/>
            </p:cNvSpPr>
            <p:nvPr/>
          </p:nvSpPr>
          <p:spPr bwMode="auto">
            <a:xfrm>
              <a:off x="5754865" y="37611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94" name="Rectangle 114">
              <a:extLst>
                <a:ext uri="{FF2B5EF4-FFF2-40B4-BE49-F238E27FC236}">
                  <a16:creationId xmlns:a16="http://schemas.microsoft.com/office/drawing/2014/main" id="{AB171E5A-D2F4-4634-9F7B-28E5E290AE6B}"/>
                </a:ext>
              </a:extLst>
            </p:cNvPr>
            <p:cNvSpPr>
              <a:spLocks noChangeArrowheads="1"/>
            </p:cNvSpPr>
            <p:nvPr/>
          </p:nvSpPr>
          <p:spPr bwMode="auto">
            <a:xfrm>
              <a:off x="5818365" y="37611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n</a:t>
              </a:r>
            </a:p>
          </p:txBody>
        </p:sp>
        <p:sp>
          <p:nvSpPr>
            <p:cNvPr id="95" name="Rectangle 115">
              <a:extLst>
                <a:ext uri="{FF2B5EF4-FFF2-40B4-BE49-F238E27FC236}">
                  <a16:creationId xmlns:a16="http://schemas.microsoft.com/office/drawing/2014/main" id="{01C46F59-F659-4628-8F55-3DB58B057EE2}"/>
                </a:ext>
              </a:extLst>
            </p:cNvPr>
            <p:cNvSpPr>
              <a:spLocks noChangeArrowheads="1"/>
            </p:cNvSpPr>
            <p:nvPr/>
          </p:nvSpPr>
          <p:spPr bwMode="auto">
            <a:xfrm>
              <a:off x="5881865" y="3761192"/>
              <a:ext cx="1202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se</a:t>
              </a:r>
            </a:p>
          </p:txBody>
        </p:sp>
        <p:sp>
          <p:nvSpPr>
            <p:cNvPr id="96" name="Rectangle 116">
              <a:extLst>
                <a:ext uri="{FF2B5EF4-FFF2-40B4-BE49-F238E27FC236}">
                  <a16:creationId xmlns:a16="http://schemas.microsoft.com/office/drawing/2014/main" id="{FE641C86-8D97-4C28-A1B7-24228F1D8E6D}"/>
                </a:ext>
              </a:extLst>
            </p:cNvPr>
            <p:cNvSpPr>
              <a:spLocks noChangeArrowheads="1"/>
            </p:cNvSpPr>
            <p:nvPr/>
          </p:nvSpPr>
          <p:spPr bwMode="auto">
            <a:xfrm>
              <a:off x="5983465" y="37611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97" name="Rectangle 117">
              <a:extLst>
                <a:ext uri="{FF2B5EF4-FFF2-40B4-BE49-F238E27FC236}">
                  <a16:creationId xmlns:a16="http://schemas.microsoft.com/office/drawing/2014/main" id="{00729767-AB67-49CF-8B6A-7918B383B17B}"/>
                </a:ext>
              </a:extLst>
            </p:cNvPr>
            <p:cNvSpPr>
              <a:spLocks noChangeArrowheads="1"/>
            </p:cNvSpPr>
            <p:nvPr/>
          </p:nvSpPr>
          <p:spPr bwMode="auto">
            <a:xfrm>
              <a:off x="6035853" y="37611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98" name="Rectangle 118">
              <a:extLst>
                <a:ext uri="{FF2B5EF4-FFF2-40B4-BE49-F238E27FC236}">
                  <a16:creationId xmlns:a16="http://schemas.microsoft.com/office/drawing/2014/main" id="{B8C8473A-6672-46F8-9A7C-9B14B2B1A7BF}"/>
                </a:ext>
              </a:extLst>
            </p:cNvPr>
            <p:cNvSpPr>
              <a:spLocks noChangeArrowheads="1"/>
            </p:cNvSpPr>
            <p:nvPr/>
          </p:nvSpPr>
          <p:spPr bwMode="auto">
            <a:xfrm>
              <a:off x="6073953" y="3761192"/>
              <a:ext cx="2388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etue</a:t>
              </a:r>
            </a:p>
          </p:txBody>
        </p:sp>
        <p:sp>
          <p:nvSpPr>
            <p:cNvPr id="99" name="Rectangle 119">
              <a:extLst>
                <a:ext uri="{FF2B5EF4-FFF2-40B4-BE49-F238E27FC236}">
                  <a16:creationId xmlns:a16="http://schemas.microsoft.com/office/drawing/2014/main" id="{14745B71-B17D-46E0-9205-0128DA74F8BE}"/>
                </a:ext>
              </a:extLst>
            </p:cNvPr>
            <p:cNvSpPr>
              <a:spLocks noChangeArrowheads="1"/>
            </p:cNvSpPr>
            <p:nvPr/>
          </p:nvSpPr>
          <p:spPr bwMode="auto">
            <a:xfrm>
              <a:off x="6288265" y="37611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100" name="Rectangle 120">
              <a:extLst>
                <a:ext uri="{FF2B5EF4-FFF2-40B4-BE49-F238E27FC236}">
                  <a16:creationId xmlns:a16="http://schemas.microsoft.com/office/drawing/2014/main" id="{FC3DC907-2BB7-40BF-8EC7-446857B5835C}"/>
                </a:ext>
              </a:extLst>
            </p:cNvPr>
            <p:cNvSpPr>
              <a:spLocks noChangeArrowheads="1"/>
            </p:cNvSpPr>
            <p:nvPr/>
          </p:nvSpPr>
          <p:spPr bwMode="auto">
            <a:xfrm>
              <a:off x="6324778" y="3761192"/>
              <a:ext cx="8335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 a</a:t>
              </a:r>
            </a:p>
          </p:txBody>
        </p:sp>
        <p:sp>
          <p:nvSpPr>
            <p:cNvPr id="101" name="Rectangle 121">
              <a:extLst>
                <a:ext uri="{FF2B5EF4-FFF2-40B4-BE49-F238E27FC236}">
                  <a16:creationId xmlns:a16="http://schemas.microsoft.com/office/drawing/2014/main" id="{7243F310-AD64-449A-9E72-D3D5ACE6F90C}"/>
                </a:ext>
              </a:extLst>
            </p:cNvPr>
            <p:cNvSpPr>
              <a:spLocks noChangeArrowheads="1"/>
            </p:cNvSpPr>
            <p:nvPr/>
          </p:nvSpPr>
          <p:spPr bwMode="auto">
            <a:xfrm>
              <a:off x="6404153" y="37611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d</a:t>
              </a:r>
            </a:p>
          </p:txBody>
        </p:sp>
        <p:sp>
          <p:nvSpPr>
            <p:cNvPr id="102" name="Rectangle 122">
              <a:extLst>
                <a:ext uri="{FF2B5EF4-FFF2-40B4-BE49-F238E27FC236}">
                  <a16:creationId xmlns:a16="http://schemas.microsoft.com/office/drawing/2014/main" id="{42FE5044-9A81-4F09-B8FC-FD12B94363D7}"/>
                </a:ext>
              </a:extLst>
            </p:cNvPr>
            <p:cNvSpPr>
              <a:spLocks noChangeArrowheads="1"/>
            </p:cNvSpPr>
            <p:nvPr/>
          </p:nvSpPr>
          <p:spPr bwMode="auto">
            <a:xfrm>
              <a:off x="6467653" y="3761192"/>
              <a:ext cx="208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03" name="Rectangle 123">
              <a:extLst>
                <a:ext uri="{FF2B5EF4-FFF2-40B4-BE49-F238E27FC236}">
                  <a16:creationId xmlns:a16="http://schemas.microsoft.com/office/drawing/2014/main" id="{18278998-A056-4975-AA8A-1EB7E068AEAD}"/>
                </a:ext>
              </a:extLst>
            </p:cNvPr>
            <p:cNvSpPr>
              <a:spLocks noChangeArrowheads="1"/>
            </p:cNvSpPr>
            <p:nvPr/>
          </p:nvSpPr>
          <p:spPr bwMode="auto">
            <a:xfrm>
              <a:off x="6494640" y="3761192"/>
              <a:ext cx="8496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pi</a:t>
              </a:r>
            </a:p>
          </p:txBody>
        </p:sp>
        <p:sp>
          <p:nvSpPr>
            <p:cNvPr id="104" name="Rectangle 124">
              <a:extLst>
                <a:ext uri="{FF2B5EF4-FFF2-40B4-BE49-F238E27FC236}">
                  <a16:creationId xmlns:a16="http://schemas.microsoft.com/office/drawing/2014/main" id="{30206249-B131-449A-8CAF-C83636EA1351}"/>
                </a:ext>
              </a:extLst>
            </p:cNvPr>
            <p:cNvSpPr>
              <a:spLocks noChangeArrowheads="1"/>
            </p:cNvSpPr>
            <p:nvPr/>
          </p:nvSpPr>
          <p:spPr bwMode="auto">
            <a:xfrm>
              <a:off x="6588303" y="3761192"/>
              <a:ext cx="5610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s</a:t>
              </a:r>
            </a:p>
          </p:txBody>
        </p:sp>
        <p:sp>
          <p:nvSpPr>
            <p:cNvPr id="105" name="Rectangle 125">
              <a:extLst>
                <a:ext uri="{FF2B5EF4-FFF2-40B4-BE49-F238E27FC236}">
                  <a16:creationId xmlns:a16="http://schemas.microsoft.com/office/drawing/2014/main" id="{DBFFFE73-E27E-409D-8F8D-94B1372C09A4}"/>
                </a:ext>
              </a:extLst>
            </p:cNvPr>
            <p:cNvSpPr>
              <a:spLocks noChangeArrowheads="1"/>
            </p:cNvSpPr>
            <p:nvPr/>
          </p:nvSpPr>
          <p:spPr bwMode="auto">
            <a:xfrm>
              <a:off x="6632753" y="37611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106" name="Rectangle 126">
              <a:extLst>
                <a:ext uri="{FF2B5EF4-FFF2-40B4-BE49-F238E27FC236}">
                  <a16:creationId xmlns:a16="http://schemas.microsoft.com/office/drawing/2014/main" id="{F721694A-5669-46F9-91F5-6DA3010D11AD}"/>
                </a:ext>
              </a:extLst>
            </p:cNvPr>
            <p:cNvSpPr>
              <a:spLocks noChangeArrowheads="1"/>
            </p:cNvSpPr>
            <p:nvPr/>
          </p:nvSpPr>
          <p:spPr bwMode="auto">
            <a:xfrm>
              <a:off x="6681965" y="3761192"/>
              <a:ext cx="208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07" name="Rectangle 127">
              <a:extLst>
                <a:ext uri="{FF2B5EF4-FFF2-40B4-BE49-F238E27FC236}">
                  <a16:creationId xmlns:a16="http://schemas.microsoft.com/office/drawing/2014/main" id="{472C2986-8DE2-4C8C-8675-91DF42488722}"/>
                </a:ext>
              </a:extLst>
            </p:cNvPr>
            <p:cNvSpPr>
              <a:spLocks noChangeArrowheads="1"/>
            </p:cNvSpPr>
            <p:nvPr/>
          </p:nvSpPr>
          <p:spPr bwMode="auto">
            <a:xfrm>
              <a:off x="6707365" y="3761192"/>
              <a:ext cx="12984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ng</a:t>
              </a:r>
            </a:p>
          </p:txBody>
        </p:sp>
        <p:sp>
          <p:nvSpPr>
            <p:cNvPr id="108" name="Rectangle 128">
              <a:extLst>
                <a:ext uri="{FF2B5EF4-FFF2-40B4-BE49-F238E27FC236}">
                  <a16:creationId xmlns:a16="http://schemas.microsoft.com/office/drawing/2014/main" id="{1B271A0F-E171-4DB3-A19C-AC9B45133504}"/>
                </a:ext>
              </a:extLst>
            </p:cNvPr>
            <p:cNvSpPr>
              <a:spLocks noChangeArrowheads="1"/>
            </p:cNvSpPr>
            <p:nvPr/>
          </p:nvSpPr>
          <p:spPr bwMode="auto">
            <a:xfrm>
              <a:off x="6834365" y="3761192"/>
              <a:ext cx="11541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 el</a:t>
              </a:r>
            </a:p>
          </p:txBody>
        </p:sp>
        <p:sp>
          <p:nvSpPr>
            <p:cNvPr id="109" name="Rectangle 129">
              <a:extLst>
                <a:ext uri="{FF2B5EF4-FFF2-40B4-BE49-F238E27FC236}">
                  <a16:creationId xmlns:a16="http://schemas.microsoft.com/office/drawing/2014/main" id="{22AC3968-3C4C-4B80-A1AE-058C209CE655}"/>
                </a:ext>
              </a:extLst>
            </p:cNvPr>
            <p:cNvSpPr>
              <a:spLocks noChangeArrowheads="1"/>
            </p:cNvSpPr>
            <p:nvPr/>
          </p:nvSpPr>
          <p:spPr bwMode="auto">
            <a:xfrm>
              <a:off x="6943903" y="3761192"/>
              <a:ext cx="208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10" name="Rectangle 130">
              <a:extLst>
                <a:ext uri="{FF2B5EF4-FFF2-40B4-BE49-F238E27FC236}">
                  <a16:creationId xmlns:a16="http://schemas.microsoft.com/office/drawing/2014/main" id="{0535287E-EFE4-4E15-826A-BAB4785A4AA3}"/>
                </a:ext>
              </a:extLst>
            </p:cNvPr>
            <p:cNvSpPr>
              <a:spLocks noChangeArrowheads="1"/>
            </p:cNvSpPr>
            <p:nvPr/>
          </p:nvSpPr>
          <p:spPr bwMode="auto">
            <a:xfrm>
              <a:off x="6969303" y="37611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111" name="Rectangle 131">
              <a:extLst>
                <a:ext uri="{FF2B5EF4-FFF2-40B4-BE49-F238E27FC236}">
                  <a16:creationId xmlns:a16="http://schemas.microsoft.com/office/drawing/2014/main" id="{862B37F5-ABD6-4B28-ADB8-BD5C0C7C8FFE}"/>
                </a:ext>
              </a:extLst>
            </p:cNvPr>
            <p:cNvSpPr>
              <a:spLocks noChangeArrowheads="1"/>
            </p:cNvSpPr>
            <p:nvPr/>
          </p:nvSpPr>
          <p:spPr bwMode="auto">
            <a:xfrm>
              <a:off x="7004228" y="3761192"/>
              <a:ext cx="256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t>
              </a:r>
            </a:p>
          </p:txBody>
        </p:sp>
        <p:sp>
          <p:nvSpPr>
            <p:cNvPr id="112" name="Rectangle 132">
              <a:extLst>
                <a:ext uri="{FF2B5EF4-FFF2-40B4-BE49-F238E27FC236}">
                  <a16:creationId xmlns:a16="http://schemas.microsoft.com/office/drawing/2014/main" id="{0651873A-101A-426F-9348-42CD2E56E0B4}"/>
                </a:ext>
              </a:extLst>
            </p:cNvPr>
            <p:cNvSpPr>
              <a:spLocks noChangeArrowheads="1"/>
            </p:cNvSpPr>
            <p:nvPr/>
          </p:nvSpPr>
          <p:spPr bwMode="auto">
            <a:xfrm>
              <a:off x="5705653" y="3899304"/>
              <a:ext cx="7694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113" name="Rectangle 133">
              <a:extLst>
                <a:ext uri="{FF2B5EF4-FFF2-40B4-BE49-F238E27FC236}">
                  <a16:creationId xmlns:a16="http://schemas.microsoft.com/office/drawing/2014/main" id="{5C135ECB-B051-4E62-98FA-C73942ABA14D}"/>
                </a:ext>
              </a:extLst>
            </p:cNvPr>
            <p:cNvSpPr>
              <a:spLocks noChangeArrowheads="1"/>
            </p:cNvSpPr>
            <p:nvPr/>
          </p:nvSpPr>
          <p:spPr bwMode="auto">
            <a:xfrm>
              <a:off x="5773915"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114" name="Rectangle 134">
              <a:extLst>
                <a:ext uri="{FF2B5EF4-FFF2-40B4-BE49-F238E27FC236}">
                  <a16:creationId xmlns:a16="http://schemas.microsoft.com/office/drawing/2014/main" id="{DE872BA5-4BDD-4CA9-B6BF-DEEA1BBFB33E}"/>
                </a:ext>
              </a:extLst>
            </p:cNvPr>
            <p:cNvSpPr>
              <a:spLocks noChangeArrowheads="1"/>
            </p:cNvSpPr>
            <p:nvPr/>
          </p:nvSpPr>
          <p:spPr bwMode="auto">
            <a:xfrm>
              <a:off x="5834240"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n</a:t>
              </a:r>
            </a:p>
          </p:txBody>
        </p:sp>
        <p:sp>
          <p:nvSpPr>
            <p:cNvPr id="115" name="Rectangle 135">
              <a:extLst>
                <a:ext uri="{FF2B5EF4-FFF2-40B4-BE49-F238E27FC236}">
                  <a16:creationId xmlns:a16="http://schemas.microsoft.com/office/drawing/2014/main" id="{0A5AF91D-392C-4334-B766-128C28CD87C2}"/>
                </a:ext>
              </a:extLst>
            </p:cNvPr>
            <p:cNvSpPr>
              <a:spLocks noChangeArrowheads="1"/>
            </p:cNvSpPr>
            <p:nvPr/>
          </p:nvSpPr>
          <p:spPr bwMode="auto">
            <a:xfrm>
              <a:off x="5897740"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116" name="Rectangle 136">
              <a:extLst>
                <a:ext uri="{FF2B5EF4-FFF2-40B4-BE49-F238E27FC236}">
                  <a16:creationId xmlns:a16="http://schemas.microsoft.com/office/drawing/2014/main" id="{1FAD7C84-3AC6-4AF7-8614-7040920A6224}"/>
                </a:ext>
              </a:extLst>
            </p:cNvPr>
            <p:cNvSpPr>
              <a:spLocks noChangeArrowheads="1"/>
            </p:cNvSpPr>
            <p:nvPr/>
          </p:nvSpPr>
          <p:spPr bwMode="auto">
            <a:xfrm>
              <a:off x="5953303" y="3899304"/>
              <a:ext cx="12182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an</a:t>
              </a:r>
            </a:p>
          </p:txBody>
        </p:sp>
        <p:sp>
          <p:nvSpPr>
            <p:cNvPr id="117" name="Rectangle 137">
              <a:extLst>
                <a:ext uri="{FF2B5EF4-FFF2-40B4-BE49-F238E27FC236}">
                  <a16:creationId xmlns:a16="http://schemas.microsoft.com/office/drawing/2014/main" id="{FA5F8BBD-FEFE-4868-B788-18141578B3E1}"/>
                </a:ext>
              </a:extLst>
            </p:cNvPr>
            <p:cNvSpPr>
              <a:spLocks noChangeArrowheads="1"/>
            </p:cNvSpPr>
            <p:nvPr/>
          </p:nvSpPr>
          <p:spPr bwMode="auto">
            <a:xfrm>
              <a:off x="6096178" y="3899304"/>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118" name="Rectangle 138">
              <a:extLst>
                <a:ext uri="{FF2B5EF4-FFF2-40B4-BE49-F238E27FC236}">
                  <a16:creationId xmlns:a16="http://schemas.microsoft.com/office/drawing/2014/main" id="{D9FAB9CB-7D4B-43B1-B0C8-54FCFEBEC430}"/>
                </a:ext>
              </a:extLst>
            </p:cNvPr>
            <p:cNvSpPr>
              <a:spLocks noChangeArrowheads="1"/>
            </p:cNvSpPr>
            <p:nvPr/>
          </p:nvSpPr>
          <p:spPr bwMode="auto">
            <a:xfrm>
              <a:off x="6145390" y="3899304"/>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19" name="Rectangle 139">
              <a:extLst>
                <a:ext uri="{FF2B5EF4-FFF2-40B4-BE49-F238E27FC236}">
                  <a16:creationId xmlns:a16="http://schemas.microsoft.com/office/drawing/2014/main" id="{AB230779-24E8-4C3E-A3B1-A612865F2D2B}"/>
                </a:ext>
              </a:extLst>
            </p:cNvPr>
            <p:cNvSpPr>
              <a:spLocks noChangeArrowheads="1"/>
            </p:cNvSpPr>
            <p:nvPr/>
          </p:nvSpPr>
          <p:spPr bwMode="auto">
            <a:xfrm>
              <a:off x="6208890"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120" name="Rectangle 140">
              <a:extLst>
                <a:ext uri="{FF2B5EF4-FFF2-40B4-BE49-F238E27FC236}">
                  <a16:creationId xmlns:a16="http://schemas.microsoft.com/office/drawing/2014/main" id="{960E754A-599A-4733-97BA-68276E9C69A0}"/>
                </a:ext>
              </a:extLst>
            </p:cNvPr>
            <p:cNvSpPr>
              <a:spLocks noChangeArrowheads="1"/>
            </p:cNvSpPr>
            <p:nvPr/>
          </p:nvSpPr>
          <p:spPr bwMode="auto">
            <a:xfrm>
              <a:off x="6302553"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121" name="Rectangle 141">
              <a:extLst>
                <a:ext uri="{FF2B5EF4-FFF2-40B4-BE49-F238E27FC236}">
                  <a16:creationId xmlns:a16="http://schemas.microsoft.com/office/drawing/2014/main" id="{08FFC6F3-E7C1-4502-811C-4CE141AA7F25}"/>
                </a:ext>
              </a:extLst>
            </p:cNvPr>
            <p:cNvSpPr>
              <a:spLocks noChangeArrowheads="1"/>
            </p:cNvSpPr>
            <p:nvPr/>
          </p:nvSpPr>
          <p:spPr bwMode="auto">
            <a:xfrm>
              <a:off x="6399390" y="3899304"/>
              <a:ext cx="13465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od</a:t>
              </a:r>
            </a:p>
          </p:txBody>
        </p:sp>
        <p:sp>
          <p:nvSpPr>
            <p:cNvPr id="122" name="Rectangle 142">
              <a:extLst>
                <a:ext uri="{FF2B5EF4-FFF2-40B4-BE49-F238E27FC236}">
                  <a16:creationId xmlns:a16="http://schemas.microsoft.com/office/drawing/2014/main" id="{FDA4F45B-DBF6-4A72-9215-00E211858416}"/>
                </a:ext>
              </a:extLst>
            </p:cNvPr>
            <p:cNvSpPr>
              <a:spLocks noChangeArrowheads="1"/>
            </p:cNvSpPr>
            <p:nvPr/>
          </p:nvSpPr>
          <p:spPr bwMode="auto">
            <a:xfrm>
              <a:off x="6527978" y="3899304"/>
              <a:ext cx="1202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 l</a:t>
              </a:r>
            </a:p>
          </p:txBody>
        </p:sp>
        <p:sp>
          <p:nvSpPr>
            <p:cNvPr id="123" name="Rectangle 143">
              <a:extLst>
                <a:ext uri="{FF2B5EF4-FFF2-40B4-BE49-F238E27FC236}">
                  <a16:creationId xmlns:a16="http://schemas.microsoft.com/office/drawing/2014/main" id="{97BE4ECB-C1F9-4D3F-AAE1-E6C3804CB542}"/>
                </a:ext>
              </a:extLst>
            </p:cNvPr>
            <p:cNvSpPr>
              <a:spLocks noChangeArrowheads="1"/>
            </p:cNvSpPr>
            <p:nvPr/>
          </p:nvSpPr>
          <p:spPr bwMode="auto">
            <a:xfrm>
              <a:off x="6640690" y="3899304"/>
              <a:ext cx="8976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ig</a:t>
              </a:r>
            </a:p>
          </p:txBody>
        </p:sp>
        <p:sp>
          <p:nvSpPr>
            <p:cNvPr id="124" name="Rectangle 144">
              <a:extLst>
                <a:ext uri="{FF2B5EF4-FFF2-40B4-BE49-F238E27FC236}">
                  <a16:creationId xmlns:a16="http://schemas.microsoft.com/office/drawing/2014/main" id="{44CE3C7E-631C-4309-9B4E-CDC67F6B62E4}"/>
                </a:ext>
              </a:extLst>
            </p:cNvPr>
            <p:cNvSpPr>
              <a:spLocks noChangeArrowheads="1"/>
            </p:cNvSpPr>
            <p:nvPr/>
          </p:nvSpPr>
          <p:spPr bwMode="auto">
            <a:xfrm>
              <a:off x="6729590"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u</a:t>
              </a:r>
            </a:p>
          </p:txBody>
        </p:sp>
        <p:sp>
          <p:nvSpPr>
            <p:cNvPr id="125" name="Rectangle 145">
              <a:extLst>
                <a:ext uri="{FF2B5EF4-FFF2-40B4-BE49-F238E27FC236}">
                  <a16:creationId xmlns:a16="http://schemas.microsoft.com/office/drawing/2014/main" id="{D40DDA03-0EB7-4BAF-944C-A2BA98484321}"/>
                </a:ext>
              </a:extLst>
            </p:cNvPr>
            <p:cNvSpPr>
              <a:spLocks noChangeArrowheads="1"/>
            </p:cNvSpPr>
            <p:nvPr/>
          </p:nvSpPr>
          <p:spPr bwMode="auto">
            <a:xfrm>
              <a:off x="6793090" y="3899304"/>
              <a:ext cx="256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126" name="Rectangle 146">
              <a:extLst>
                <a:ext uri="{FF2B5EF4-FFF2-40B4-BE49-F238E27FC236}">
                  <a16:creationId xmlns:a16="http://schemas.microsoft.com/office/drawing/2014/main" id="{9A59131B-51BE-42B4-A8B8-D658A7DAE7B8}"/>
                </a:ext>
              </a:extLst>
            </p:cNvPr>
            <p:cNvSpPr>
              <a:spLocks noChangeArrowheads="1"/>
            </p:cNvSpPr>
            <p:nvPr/>
          </p:nvSpPr>
          <p:spPr bwMode="auto">
            <a:xfrm>
              <a:off x="6820078" y="3899304"/>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127" name="Rectangle 147">
              <a:extLst>
                <a:ext uri="{FF2B5EF4-FFF2-40B4-BE49-F238E27FC236}">
                  <a16:creationId xmlns:a16="http://schemas.microsoft.com/office/drawing/2014/main" id="{76496AC2-418D-40A9-9A55-135A852CE2A8}"/>
                </a:ext>
              </a:extLst>
            </p:cNvPr>
            <p:cNvSpPr>
              <a:spLocks noChangeArrowheads="1"/>
            </p:cNvSpPr>
            <p:nvPr/>
          </p:nvSpPr>
          <p:spPr bwMode="auto">
            <a:xfrm>
              <a:off x="5688190" y="3299230"/>
              <a:ext cx="81754"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128" name="Rectangle 148">
              <a:extLst>
                <a:ext uri="{FF2B5EF4-FFF2-40B4-BE49-F238E27FC236}">
                  <a16:creationId xmlns:a16="http://schemas.microsoft.com/office/drawing/2014/main" id="{F709B1FF-7CD0-4324-AA1A-669F430D1FE0}"/>
                </a:ext>
              </a:extLst>
            </p:cNvPr>
            <p:cNvSpPr>
              <a:spLocks noChangeArrowheads="1"/>
            </p:cNvSpPr>
            <p:nvPr/>
          </p:nvSpPr>
          <p:spPr bwMode="auto">
            <a:xfrm>
              <a:off x="5770740" y="3299230"/>
              <a:ext cx="942566"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OREM IPSUM</a:t>
              </a:r>
            </a:p>
          </p:txBody>
        </p:sp>
        <p:sp>
          <p:nvSpPr>
            <p:cNvPr id="129" name="Rectangle 149">
              <a:extLst>
                <a:ext uri="{FF2B5EF4-FFF2-40B4-BE49-F238E27FC236}">
                  <a16:creationId xmlns:a16="http://schemas.microsoft.com/office/drawing/2014/main" id="{FA2989F9-D11E-4596-8E9B-078D6045DE38}"/>
                </a:ext>
              </a:extLst>
            </p:cNvPr>
            <p:cNvSpPr>
              <a:spLocks noChangeArrowheads="1"/>
            </p:cNvSpPr>
            <p:nvPr/>
          </p:nvSpPr>
          <p:spPr bwMode="auto">
            <a:xfrm>
              <a:off x="5765978" y="2484842"/>
              <a:ext cx="373500"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0</a:t>
              </a:r>
            </a:p>
          </p:txBody>
        </p:sp>
        <p:sp>
          <p:nvSpPr>
            <p:cNvPr id="130" name="Rectangle 150">
              <a:extLst>
                <a:ext uri="{FF2B5EF4-FFF2-40B4-BE49-F238E27FC236}">
                  <a16:creationId xmlns:a16="http://schemas.microsoft.com/office/drawing/2014/main" id="{9EF2DF41-0CC2-45EB-B572-71CF5490DCDF}"/>
                </a:ext>
              </a:extLst>
            </p:cNvPr>
            <p:cNvSpPr>
              <a:spLocks noChangeArrowheads="1"/>
            </p:cNvSpPr>
            <p:nvPr/>
          </p:nvSpPr>
          <p:spPr bwMode="auto">
            <a:xfrm>
              <a:off x="6170790" y="2484842"/>
              <a:ext cx="376706"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2</a:t>
              </a:r>
            </a:p>
          </p:txBody>
        </p:sp>
        <p:sp>
          <p:nvSpPr>
            <p:cNvPr id="131" name="Freeform 153">
              <a:extLst>
                <a:ext uri="{FF2B5EF4-FFF2-40B4-BE49-F238E27FC236}">
                  <a16:creationId xmlns:a16="http://schemas.microsoft.com/office/drawing/2014/main" id="{D77CD7C7-6F6E-4F80-A4D3-528FC7D493BC}"/>
                </a:ext>
              </a:extLst>
            </p:cNvPr>
            <p:cNvSpPr/>
            <p:nvPr/>
          </p:nvSpPr>
          <p:spPr bwMode="auto">
            <a:xfrm>
              <a:off x="8525052" y="1960967"/>
              <a:ext cx="2670175" cy="2670174"/>
            </a:xfrm>
            <a:custGeom>
              <a:avLst/>
              <a:gdLst/>
              <a:ahLst/>
              <a:cxnLst>
                <a:cxn ang="0">
                  <a:pos x="678" y="712"/>
                </a:cxn>
                <a:cxn ang="0">
                  <a:pos x="34" y="712"/>
                </a:cxn>
                <a:cxn ang="0">
                  <a:pos x="0" y="678"/>
                </a:cxn>
                <a:cxn ang="0">
                  <a:pos x="0" y="34"/>
                </a:cxn>
                <a:cxn ang="0">
                  <a:pos x="34" y="0"/>
                </a:cxn>
                <a:cxn ang="0">
                  <a:pos x="678" y="0"/>
                </a:cxn>
                <a:cxn ang="0">
                  <a:pos x="712" y="34"/>
                </a:cxn>
                <a:cxn ang="0">
                  <a:pos x="712" y="678"/>
                </a:cxn>
                <a:cxn ang="0">
                  <a:pos x="678" y="712"/>
                </a:cxn>
              </a:cxnLst>
              <a:rect l="0" t="0" r="r" b="b"/>
              <a:pathLst>
                <a:path w="712" h="712">
                  <a:moveTo>
                    <a:pt x="678" y="712"/>
                  </a:moveTo>
                  <a:cubicBezTo>
                    <a:pt x="34" y="712"/>
                    <a:pt x="34" y="712"/>
                    <a:pt x="34" y="712"/>
                  </a:cubicBezTo>
                  <a:cubicBezTo>
                    <a:pt x="15" y="712"/>
                    <a:pt x="0" y="697"/>
                    <a:pt x="0" y="678"/>
                  </a:cubicBezTo>
                  <a:cubicBezTo>
                    <a:pt x="0" y="34"/>
                    <a:pt x="0" y="34"/>
                    <a:pt x="0" y="34"/>
                  </a:cubicBezTo>
                  <a:cubicBezTo>
                    <a:pt x="0" y="15"/>
                    <a:pt x="15" y="0"/>
                    <a:pt x="34" y="0"/>
                  </a:cubicBezTo>
                  <a:cubicBezTo>
                    <a:pt x="678" y="0"/>
                    <a:pt x="678" y="0"/>
                    <a:pt x="678" y="0"/>
                  </a:cubicBezTo>
                  <a:cubicBezTo>
                    <a:pt x="697" y="0"/>
                    <a:pt x="712" y="15"/>
                    <a:pt x="712" y="34"/>
                  </a:cubicBezTo>
                  <a:cubicBezTo>
                    <a:pt x="712" y="678"/>
                    <a:pt x="712" y="678"/>
                    <a:pt x="712" y="678"/>
                  </a:cubicBezTo>
                  <a:cubicBezTo>
                    <a:pt x="712" y="697"/>
                    <a:pt x="697" y="712"/>
                    <a:pt x="678" y="712"/>
                  </a:cubicBezTo>
                </a:path>
              </a:pathLst>
            </a:custGeom>
            <a:noFill/>
            <a:ln w="9525">
              <a:solidFill>
                <a:srgbClr val="66676C"/>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32" name="Rectangle 159">
              <a:extLst>
                <a:ext uri="{FF2B5EF4-FFF2-40B4-BE49-F238E27FC236}">
                  <a16:creationId xmlns:a16="http://schemas.microsoft.com/office/drawing/2014/main" id="{52650F4E-006D-4B33-9A73-E75F6D3C048E}"/>
                </a:ext>
              </a:extLst>
            </p:cNvPr>
            <p:cNvSpPr>
              <a:spLocks noChangeArrowheads="1"/>
            </p:cNvSpPr>
            <p:nvPr/>
          </p:nvSpPr>
          <p:spPr bwMode="auto">
            <a:xfrm>
              <a:off x="9261652" y="36214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133" name="Rectangle 160">
              <a:extLst>
                <a:ext uri="{FF2B5EF4-FFF2-40B4-BE49-F238E27FC236}">
                  <a16:creationId xmlns:a16="http://schemas.microsoft.com/office/drawing/2014/main" id="{B238A20F-7477-4529-9F70-0CFFA2A5A1FC}"/>
                </a:ext>
              </a:extLst>
            </p:cNvPr>
            <p:cNvSpPr>
              <a:spLocks noChangeArrowheads="1"/>
            </p:cNvSpPr>
            <p:nvPr/>
          </p:nvSpPr>
          <p:spPr bwMode="auto">
            <a:xfrm>
              <a:off x="9310865"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34" name="Rectangle 161">
              <a:extLst>
                <a:ext uri="{FF2B5EF4-FFF2-40B4-BE49-F238E27FC236}">
                  <a16:creationId xmlns:a16="http://schemas.microsoft.com/office/drawing/2014/main" id="{6B3693A3-FB3A-41B4-A2FC-386639A388E7}"/>
                </a:ext>
              </a:extLst>
            </p:cNvPr>
            <p:cNvSpPr>
              <a:spLocks noChangeArrowheads="1"/>
            </p:cNvSpPr>
            <p:nvPr/>
          </p:nvSpPr>
          <p:spPr bwMode="auto">
            <a:xfrm>
              <a:off x="9374365" y="36214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135" name="Rectangle 162">
              <a:extLst>
                <a:ext uri="{FF2B5EF4-FFF2-40B4-BE49-F238E27FC236}">
                  <a16:creationId xmlns:a16="http://schemas.microsoft.com/office/drawing/2014/main" id="{00AA9727-8EE4-4F6D-A490-C00BC1F29E1E}"/>
                </a:ext>
              </a:extLst>
            </p:cNvPr>
            <p:cNvSpPr>
              <a:spLocks noChangeArrowheads="1"/>
            </p:cNvSpPr>
            <p:nvPr/>
          </p:nvSpPr>
          <p:spPr bwMode="auto">
            <a:xfrm>
              <a:off x="9412465" y="36214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136" name="Rectangle 163">
              <a:extLst>
                <a:ext uri="{FF2B5EF4-FFF2-40B4-BE49-F238E27FC236}">
                  <a16:creationId xmlns:a16="http://schemas.microsoft.com/office/drawing/2014/main" id="{43343AEC-96C2-45A6-A73E-525874BBDBBF}"/>
                </a:ext>
              </a:extLst>
            </p:cNvPr>
            <p:cNvSpPr>
              <a:spLocks noChangeArrowheads="1"/>
            </p:cNvSpPr>
            <p:nvPr/>
          </p:nvSpPr>
          <p:spPr bwMode="auto">
            <a:xfrm>
              <a:off x="9468027" y="3621492"/>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137" name="Rectangle 164">
              <a:extLst>
                <a:ext uri="{FF2B5EF4-FFF2-40B4-BE49-F238E27FC236}">
                  <a16:creationId xmlns:a16="http://schemas.microsoft.com/office/drawing/2014/main" id="{6E1B3B89-3235-44BB-B4CD-818E3DF6163A}"/>
                </a:ext>
              </a:extLst>
            </p:cNvPr>
            <p:cNvSpPr>
              <a:spLocks noChangeArrowheads="1"/>
            </p:cNvSpPr>
            <p:nvPr/>
          </p:nvSpPr>
          <p:spPr bwMode="auto">
            <a:xfrm>
              <a:off x="9566452" y="3621492"/>
              <a:ext cx="4648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 i</a:t>
              </a:r>
            </a:p>
          </p:txBody>
        </p:sp>
        <p:sp>
          <p:nvSpPr>
            <p:cNvPr id="138" name="Rectangle 165">
              <a:extLst>
                <a:ext uri="{FF2B5EF4-FFF2-40B4-BE49-F238E27FC236}">
                  <a16:creationId xmlns:a16="http://schemas.microsoft.com/office/drawing/2014/main" id="{4392E453-B8FD-4252-BA0E-FEEA3D7FF5B5}"/>
                </a:ext>
              </a:extLst>
            </p:cNvPr>
            <p:cNvSpPr>
              <a:spLocks noChangeArrowheads="1"/>
            </p:cNvSpPr>
            <p:nvPr/>
          </p:nvSpPr>
          <p:spPr bwMode="auto">
            <a:xfrm>
              <a:off x="9614077" y="36214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p</a:t>
              </a:r>
            </a:p>
          </p:txBody>
        </p:sp>
        <p:sp>
          <p:nvSpPr>
            <p:cNvPr id="139" name="Rectangle 166">
              <a:extLst>
                <a:ext uri="{FF2B5EF4-FFF2-40B4-BE49-F238E27FC236}">
                  <a16:creationId xmlns:a16="http://schemas.microsoft.com/office/drawing/2014/main" id="{5CDD9871-909A-4EFF-9910-5F27DEC729C8}"/>
                </a:ext>
              </a:extLst>
            </p:cNvPr>
            <p:cNvSpPr>
              <a:spLocks noChangeArrowheads="1"/>
            </p:cNvSpPr>
            <p:nvPr/>
          </p:nvSpPr>
          <p:spPr bwMode="auto">
            <a:xfrm>
              <a:off x="9679165" y="3621492"/>
              <a:ext cx="22281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sum</a:t>
              </a:r>
            </a:p>
          </p:txBody>
        </p:sp>
        <p:sp>
          <p:nvSpPr>
            <p:cNvPr id="140" name="Rectangle 167">
              <a:extLst>
                <a:ext uri="{FF2B5EF4-FFF2-40B4-BE49-F238E27FC236}">
                  <a16:creationId xmlns:a16="http://schemas.microsoft.com/office/drawing/2014/main" id="{3054590B-F4C3-4831-91DD-1A135FEB6DD1}"/>
                </a:ext>
              </a:extLst>
            </p:cNvPr>
            <p:cNvSpPr>
              <a:spLocks noChangeArrowheads="1"/>
            </p:cNvSpPr>
            <p:nvPr/>
          </p:nvSpPr>
          <p:spPr bwMode="auto">
            <a:xfrm>
              <a:off x="9907765" y="36214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d</a:t>
              </a:r>
            </a:p>
          </p:txBody>
        </p:sp>
        <p:sp>
          <p:nvSpPr>
            <p:cNvPr id="141" name="Rectangle 168">
              <a:extLst>
                <a:ext uri="{FF2B5EF4-FFF2-40B4-BE49-F238E27FC236}">
                  <a16:creationId xmlns:a16="http://schemas.microsoft.com/office/drawing/2014/main" id="{86E0B436-828D-4EE5-AF4F-8A4B03CDE503}"/>
                </a:ext>
              </a:extLst>
            </p:cNvPr>
            <p:cNvSpPr>
              <a:spLocks noChangeArrowheads="1"/>
            </p:cNvSpPr>
            <p:nvPr/>
          </p:nvSpPr>
          <p:spPr bwMode="auto">
            <a:xfrm>
              <a:off x="9971265"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42" name="Rectangle 169">
              <a:extLst>
                <a:ext uri="{FF2B5EF4-FFF2-40B4-BE49-F238E27FC236}">
                  <a16:creationId xmlns:a16="http://schemas.microsoft.com/office/drawing/2014/main" id="{ADF76FC5-A655-45EA-94A5-9BB549CAA025}"/>
                </a:ext>
              </a:extLst>
            </p:cNvPr>
            <p:cNvSpPr>
              <a:spLocks noChangeArrowheads="1"/>
            </p:cNvSpPr>
            <p:nvPr/>
          </p:nvSpPr>
          <p:spPr bwMode="auto">
            <a:xfrm>
              <a:off x="10034765" y="3621492"/>
              <a:ext cx="256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143" name="Rectangle 170">
              <a:extLst>
                <a:ext uri="{FF2B5EF4-FFF2-40B4-BE49-F238E27FC236}">
                  <a16:creationId xmlns:a16="http://schemas.microsoft.com/office/drawing/2014/main" id="{CB28BA19-C7C2-4EE1-B781-E5C51478F71F}"/>
                </a:ext>
              </a:extLst>
            </p:cNvPr>
            <p:cNvSpPr>
              <a:spLocks noChangeArrowheads="1"/>
            </p:cNvSpPr>
            <p:nvPr/>
          </p:nvSpPr>
          <p:spPr bwMode="auto">
            <a:xfrm>
              <a:off x="10061752"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44" name="Rectangle 171">
              <a:extLst>
                <a:ext uri="{FF2B5EF4-FFF2-40B4-BE49-F238E27FC236}">
                  <a16:creationId xmlns:a16="http://schemas.microsoft.com/office/drawing/2014/main" id="{51124B47-8D78-413A-ADB6-1EB18BC8B2CC}"/>
                </a:ext>
              </a:extLst>
            </p:cNvPr>
            <p:cNvSpPr>
              <a:spLocks noChangeArrowheads="1"/>
            </p:cNvSpPr>
            <p:nvPr/>
          </p:nvSpPr>
          <p:spPr bwMode="auto">
            <a:xfrm>
              <a:off x="10120490" y="36214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145" name="Rectangle 172">
              <a:extLst>
                <a:ext uri="{FF2B5EF4-FFF2-40B4-BE49-F238E27FC236}">
                  <a16:creationId xmlns:a16="http://schemas.microsoft.com/office/drawing/2014/main" id="{05D7F8CF-B2BF-427A-9D89-25841B7AB9CB}"/>
                </a:ext>
              </a:extLst>
            </p:cNvPr>
            <p:cNvSpPr>
              <a:spLocks noChangeArrowheads="1"/>
            </p:cNvSpPr>
            <p:nvPr/>
          </p:nvSpPr>
          <p:spPr bwMode="auto">
            <a:xfrm>
              <a:off x="10158590" y="3621492"/>
              <a:ext cx="817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 s</a:t>
              </a:r>
            </a:p>
          </p:txBody>
        </p:sp>
        <p:sp>
          <p:nvSpPr>
            <p:cNvPr id="146" name="Rectangle 173">
              <a:extLst>
                <a:ext uri="{FF2B5EF4-FFF2-40B4-BE49-F238E27FC236}">
                  <a16:creationId xmlns:a16="http://schemas.microsoft.com/office/drawing/2014/main" id="{75188EEF-94D1-4F34-B952-EFB2DA1E714E}"/>
                </a:ext>
              </a:extLst>
            </p:cNvPr>
            <p:cNvSpPr>
              <a:spLocks noChangeArrowheads="1"/>
            </p:cNvSpPr>
            <p:nvPr/>
          </p:nvSpPr>
          <p:spPr bwMode="auto">
            <a:xfrm>
              <a:off x="10230027" y="3621492"/>
              <a:ext cx="208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47" name="Rectangle 174">
              <a:extLst>
                <a:ext uri="{FF2B5EF4-FFF2-40B4-BE49-F238E27FC236}">
                  <a16:creationId xmlns:a16="http://schemas.microsoft.com/office/drawing/2014/main" id="{CB190012-6048-4FA7-BB4C-8A8A4AFE0D3B}"/>
                </a:ext>
              </a:extLst>
            </p:cNvPr>
            <p:cNvSpPr>
              <a:spLocks noChangeArrowheads="1"/>
            </p:cNvSpPr>
            <p:nvPr/>
          </p:nvSpPr>
          <p:spPr bwMode="auto">
            <a:xfrm>
              <a:off x="10255427" y="36214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148" name="Rectangle 175">
              <a:extLst>
                <a:ext uri="{FF2B5EF4-FFF2-40B4-BE49-F238E27FC236}">
                  <a16:creationId xmlns:a16="http://schemas.microsoft.com/office/drawing/2014/main" id="{A9CE8AB7-3D0A-49B4-8685-1C028B8776A9}"/>
                </a:ext>
              </a:extLst>
            </p:cNvPr>
            <p:cNvSpPr>
              <a:spLocks noChangeArrowheads="1"/>
            </p:cNvSpPr>
            <p:nvPr/>
          </p:nvSpPr>
          <p:spPr bwMode="auto">
            <a:xfrm>
              <a:off x="10315752" y="36214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149" name="Rectangle 176">
              <a:extLst>
                <a:ext uri="{FF2B5EF4-FFF2-40B4-BE49-F238E27FC236}">
                  <a16:creationId xmlns:a16="http://schemas.microsoft.com/office/drawing/2014/main" id="{7856143D-22DB-454A-A709-D72CD380D768}"/>
                </a:ext>
              </a:extLst>
            </p:cNvPr>
            <p:cNvSpPr>
              <a:spLocks noChangeArrowheads="1"/>
            </p:cNvSpPr>
            <p:nvPr/>
          </p:nvSpPr>
          <p:spPr bwMode="auto">
            <a:xfrm>
              <a:off x="10368140" y="3621492"/>
              <a:ext cx="16671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me</a:t>
              </a:r>
            </a:p>
          </p:txBody>
        </p:sp>
        <p:sp>
          <p:nvSpPr>
            <p:cNvPr id="150" name="Rectangle 177">
              <a:extLst>
                <a:ext uri="{FF2B5EF4-FFF2-40B4-BE49-F238E27FC236}">
                  <a16:creationId xmlns:a16="http://schemas.microsoft.com/office/drawing/2014/main" id="{0A69DB9F-8756-42DC-B440-8302E1A69813}"/>
                </a:ext>
              </a:extLst>
            </p:cNvPr>
            <p:cNvSpPr>
              <a:spLocks noChangeArrowheads="1"/>
            </p:cNvSpPr>
            <p:nvPr/>
          </p:nvSpPr>
          <p:spPr bwMode="auto">
            <a:xfrm>
              <a:off x="10522127" y="36214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151" name="Rectangle 178">
              <a:extLst>
                <a:ext uri="{FF2B5EF4-FFF2-40B4-BE49-F238E27FC236}">
                  <a16:creationId xmlns:a16="http://schemas.microsoft.com/office/drawing/2014/main" id="{A657876D-FC7A-4800-B620-AEF5FA160F30}"/>
                </a:ext>
              </a:extLst>
            </p:cNvPr>
            <p:cNvSpPr>
              <a:spLocks noChangeArrowheads="1"/>
            </p:cNvSpPr>
            <p:nvPr/>
          </p:nvSpPr>
          <p:spPr bwMode="auto">
            <a:xfrm>
              <a:off x="10560227" y="3621492"/>
              <a:ext cx="256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t>
              </a:r>
            </a:p>
          </p:txBody>
        </p:sp>
        <p:sp>
          <p:nvSpPr>
            <p:cNvPr id="152" name="Rectangle 179">
              <a:extLst>
                <a:ext uri="{FF2B5EF4-FFF2-40B4-BE49-F238E27FC236}">
                  <a16:creationId xmlns:a16="http://schemas.microsoft.com/office/drawing/2014/main" id="{E37EE220-0EA1-4FE6-A934-76DA5FD34227}"/>
                </a:ext>
              </a:extLst>
            </p:cNvPr>
            <p:cNvSpPr>
              <a:spLocks noChangeArrowheads="1"/>
            </p:cNvSpPr>
            <p:nvPr/>
          </p:nvSpPr>
          <p:spPr bwMode="auto">
            <a:xfrm>
              <a:off x="9261652" y="37611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153" name="Rectangle 180">
              <a:extLst>
                <a:ext uri="{FF2B5EF4-FFF2-40B4-BE49-F238E27FC236}">
                  <a16:creationId xmlns:a16="http://schemas.microsoft.com/office/drawing/2014/main" id="{3B3FC4FD-755B-4E4E-9F43-F06991E214BE}"/>
                </a:ext>
              </a:extLst>
            </p:cNvPr>
            <p:cNvSpPr>
              <a:spLocks noChangeArrowheads="1"/>
            </p:cNvSpPr>
            <p:nvPr/>
          </p:nvSpPr>
          <p:spPr bwMode="auto">
            <a:xfrm>
              <a:off x="9310865" y="37611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54" name="Rectangle 181">
              <a:extLst>
                <a:ext uri="{FF2B5EF4-FFF2-40B4-BE49-F238E27FC236}">
                  <a16:creationId xmlns:a16="http://schemas.microsoft.com/office/drawing/2014/main" id="{10917C33-F007-4619-99C1-04ACE62E1E45}"/>
                </a:ext>
              </a:extLst>
            </p:cNvPr>
            <p:cNvSpPr>
              <a:spLocks noChangeArrowheads="1"/>
            </p:cNvSpPr>
            <p:nvPr/>
          </p:nvSpPr>
          <p:spPr bwMode="auto">
            <a:xfrm>
              <a:off x="9374365" y="37611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n</a:t>
              </a:r>
            </a:p>
          </p:txBody>
        </p:sp>
        <p:sp>
          <p:nvSpPr>
            <p:cNvPr id="155" name="Rectangle 182">
              <a:extLst>
                <a:ext uri="{FF2B5EF4-FFF2-40B4-BE49-F238E27FC236}">
                  <a16:creationId xmlns:a16="http://schemas.microsoft.com/office/drawing/2014/main" id="{2E61E870-8E5E-4158-BADC-94CC2C46B912}"/>
                </a:ext>
              </a:extLst>
            </p:cNvPr>
            <p:cNvSpPr>
              <a:spLocks noChangeArrowheads="1"/>
            </p:cNvSpPr>
            <p:nvPr/>
          </p:nvSpPr>
          <p:spPr bwMode="auto">
            <a:xfrm>
              <a:off x="9437865" y="3761192"/>
              <a:ext cx="1202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se</a:t>
              </a:r>
            </a:p>
          </p:txBody>
        </p:sp>
        <p:sp>
          <p:nvSpPr>
            <p:cNvPr id="156" name="Rectangle 183">
              <a:extLst>
                <a:ext uri="{FF2B5EF4-FFF2-40B4-BE49-F238E27FC236}">
                  <a16:creationId xmlns:a16="http://schemas.microsoft.com/office/drawing/2014/main" id="{7C99BAFB-0D1D-40C6-9EAA-3410BC2EFB89}"/>
                </a:ext>
              </a:extLst>
            </p:cNvPr>
            <p:cNvSpPr>
              <a:spLocks noChangeArrowheads="1"/>
            </p:cNvSpPr>
            <p:nvPr/>
          </p:nvSpPr>
          <p:spPr bwMode="auto">
            <a:xfrm>
              <a:off x="9539465" y="37611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157" name="Rectangle 184">
              <a:extLst>
                <a:ext uri="{FF2B5EF4-FFF2-40B4-BE49-F238E27FC236}">
                  <a16:creationId xmlns:a16="http://schemas.microsoft.com/office/drawing/2014/main" id="{517EA4DC-0C5F-49BD-B4A1-8CBA7EB43BE9}"/>
                </a:ext>
              </a:extLst>
            </p:cNvPr>
            <p:cNvSpPr>
              <a:spLocks noChangeArrowheads="1"/>
            </p:cNvSpPr>
            <p:nvPr/>
          </p:nvSpPr>
          <p:spPr bwMode="auto">
            <a:xfrm>
              <a:off x="9591852" y="37611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158" name="Rectangle 185">
              <a:extLst>
                <a:ext uri="{FF2B5EF4-FFF2-40B4-BE49-F238E27FC236}">
                  <a16:creationId xmlns:a16="http://schemas.microsoft.com/office/drawing/2014/main" id="{3939A263-CBBF-418A-81A2-00E501658680}"/>
                </a:ext>
              </a:extLst>
            </p:cNvPr>
            <p:cNvSpPr>
              <a:spLocks noChangeArrowheads="1"/>
            </p:cNvSpPr>
            <p:nvPr/>
          </p:nvSpPr>
          <p:spPr bwMode="auto">
            <a:xfrm>
              <a:off x="9629952" y="3761192"/>
              <a:ext cx="2388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etue</a:t>
              </a:r>
            </a:p>
          </p:txBody>
        </p:sp>
        <p:sp>
          <p:nvSpPr>
            <p:cNvPr id="159" name="Rectangle 186">
              <a:extLst>
                <a:ext uri="{FF2B5EF4-FFF2-40B4-BE49-F238E27FC236}">
                  <a16:creationId xmlns:a16="http://schemas.microsoft.com/office/drawing/2014/main" id="{E2E4425B-6F6C-4010-AA60-B9FBA674F913}"/>
                </a:ext>
              </a:extLst>
            </p:cNvPr>
            <p:cNvSpPr>
              <a:spLocks noChangeArrowheads="1"/>
            </p:cNvSpPr>
            <p:nvPr/>
          </p:nvSpPr>
          <p:spPr bwMode="auto">
            <a:xfrm>
              <a:off x="9844265" y="37611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160" name="Rectangle 187">
              <a:extLst>
                <a:ext uri="{FF2B5EF4-FFF2-40B4-BE49-F238E27FC236}">
                  <a16:creationId xmlns:a16="http://schemas.microsoft.com/office/drawing/2014/main" id="{0B670E63-75F9-4DD9-B76A-A74D1602C7BE}"/>
                </a:ext>
              </a:extLst>
            </p:cNvPr>
            <p:cNvSpPr>
              <a:spLocks noChangeArrowheads="1"/>
            </p:cNvSpPr>
            <p:nvPr/>
          </p:nvSpPr>
          <p:spPr bwMode="auto">
            <a:xfrm>
              <a:off x="9880777" y="3761192"/>
              <a:ext cx="8335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 a</a:t>
              </a:r>
            </a:p>
          </p:txBody>
        </p:sp>
        <p:sp>
          <p:nvSpPr>
            <p:cNvPr id="161" name="Rectangle 188">
              <a:extLst>
                <a:ext uri="{FF2B5EF4-FFF2-40B4-BE49-F238E27FC236}">
                  <a16:creationId xmlns:a16="http://schemas.microsoft.com/office/drawing/2014/main" id="{C65362F8-42BB-4858-8CB0-514AB4CC9C12}"/>
                </a:ext>
              </a:extLst>
            </p:cNvPr>
            <p:cNvSpPr>
              <a:spLocks noChangeArrowheads="1"/>
            </p:cNvSpPr>
            <p:nvPr/>
          </p:nvSpPr>
          <p:spPr bwMode="auto">
            <a:xfrm>
              <a:off x="9960152" y="37611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d</a:t>
              </a:r>
            </a:p>
          </p:txBody>
        </p:sp>
        <p:sp>
          <p:nvSpPr>
            <p:cNvPr id="162" name="Rectangle 189">
              <a:extLst>
                <a:ext uri="{FF2B5EF4-FFF2-40B4-BE49-F238E27FC236}">
                  <a16:creationId xmlns:a16="http://schemas.microsoft.com/office/drawing/2014/main" id="{AA30C05F-45AE-4FC1-A5D5-5D9A5205B46F}"/>
                </a:ext>
              </a:extLst>
            </p:cNvPr>
            <p:cNvSpPr>
              <a:spLocks noChangeArrowheads="1"/>
            </p:cNvSpPr>
            <p:nvPr/>
          </p:nvSpPr>
          <p:spPr bwMode="auto">
            <a:xfrm>
              <a:off x="10023652" y="3761192"/>
              <a:ext cx="208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63" name="Rectangle 190">
              <a:extLst>
                <a:ext uri="{FF2B5EF4-FFF2-40B4-BE49-F238E27FC236}">
                  <a16:creationId xmlns:a16="http://schemas.microsoft.com/office/drawing/2014/main" id="{5FB13332-FBC4-4215-935C-22E5D8F1A1B4}"/>
                </a:ext>
              </a:extLst>
            </p:cNvPr>
            <p:cNvSpPr>
              <a:spLocks noChangeArrowheads="1"/>
            </p:cNvSpPr>
            <p:nvPr/>
          </p:nvSpPr>
          <p:spPr bwMode="auto">
            <a:xfrm>
              <a:off x="10049052" y="3761192"/>
              <a:ext cx="8496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pi</a:t>
              </a:r>
            </a:p>
          </p:txBody>
        </p:sp>
        <p:sp>
          <p:nvSpPr>
            <p:cNvPr id="164" name="Rectangle 191">
              <a:extLst>
                <a:ext uri="{FF2B5EF4-FFF2-40B4-BE49-F238E27FC236}">
                  <a16:creationId xmlns:a16="http://schemas.microsoft.com/office/drawing/2014/main" id="{DA3342C6-EC8C-4886-A95C-3F7EC4F2BBAD}"/>
                </a:ext>
              </a:extLst>
            </p:cNvPr>
            <p:cNvSpPr>
              <a:spLocks noChangeArrowheads="1"/>
            </p:cNvSpPr>
            <p:nvPr/>
          </p:nvSpPr>
          <p:spPr bwMode="auto">
            <a:xfrm>
              <a:off x="10139540" y="3761192"/>
              <a:ext cx="5610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s</a:t>
              </a:r>
            </a:p>
          </p:txBody>
        </p:sp>
        <p:sp>
          <p:nvSpPr>
            <p:cNvPr id="165" name="Rectangle 192">
              <a:extLst>
                <a:ext uri="{FF2B5EF4-FFF2-40B4-BE49-F238E27FC236}">
                  <a16:creationId xmlns:a16="http://schemas.microsoft.com/office/drawing/2014/main" id="{331B07FD-17EE-4865-BA2C-5ED94B961645}"/>
                </a:ext>
              </a:extLst>
            </p:cNvPr>
            <p:cNvSpPr>
              <a:spLocks noChangeArrowheads="1"/>
            </p:cNvSpPr>
            <p:nvPr/>
          </p:nvSpPr>
          <p:spPr bwMode="auto">
            <a:xfrm>
              <a:off x="10183990" y="37611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166" name="Rectangle 193">
              <a:extLst>
                <a:ext uri="{FF2B5EF4-FFF2-40B4-BE49-F238E27FC236}">
                  <a16:creationId xmlns:a16="http://schemas.microsoft.com/office/drawing/2014/main" id="{348DC3FC-4055-43D8-BA5A-F5B7C969DC57}"/>
                </a:ext>
              </a:extLst>
            </p:cNvPr>
            <p:cNvSpPr>
              <a:spLocks noChangeArrowheads="1"/>
            </p:cNvSpPr>
            <p:nvPr/>
          </p:nvSpPr>
          <p:spPr bwMode="auto">
            <a:xfrm>
              <a:off x="10237965" y="3761192"/>
              <a:ext cx="208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67" name="Rectangle 194">
              <a:extLst>
                <a:ext uri="{FF2B5EF4-FFF2-40B4-BE49-F238E27FC236}">
                  <a16:creationId xmlns:a16="http://schemas.microsoft.com/office/drawing/2014/main" id="{B589F0D6-D2B2-4C01-A1E2-DA293ED9900B}"/>
                </a:ext>
              </a:extLst>
            </p:cNvPr>
            <p:cNvSpPr>
              <a:spLocks noChangeArrowheads="1"/>
            </p:cNvSpPr>
            <p:nvPr/>
          </p:nvSpPr>
          <p:spPr bwMode="auto">
            <a:xfrm>
              <a:off x="10263365" y="3761192"/>
              <a:ext cx="12984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ng</a:t>
              </a:r>
            </a:p>
          </p:txBody>
        </p:sp>
        <p:sp>
          <p:nvSpPr>
            <p:cNvPr id="168" name="Rectangle 195">
              <a:extLst>
                <a:ext uri="{FF2B5EF4-FFF2-40B4-BE49-F238E27FC236}">
                  <a16:creationId xmlns:a16="http://schemas.microsoft.com/office/drawing/2014/main" id="{46F6C7D1-519D-43BE-A78F-FA0AEA77C3CE}"/>
                </a:ext>
              </a:extLst>
            </p:cNvPr>
            <p:cNvSpPr>
              <a:spLocks noChangeArrowheads="1"/>
            </p:cNvSpPr>
            <p:nvPr/>
          </p:nvSpPr>
          <p:spPr bwMode="auto">
            <a:xfrm>
              <a:off x="10390365" y="3761192"/>
              <a:ext cx="11541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 el</a:t>
              </a:r>
            </a:p>
          </p:txBody>
        </p:sp>
        <p:sp>
          <p:nvSpPr>
            <p:cNvPr id="169" name="Rectangle 196">
              <a:extLst>
                <a:ext uri="{FF2B5EF4-FFF2-40B4-BE49-F238E27FC236}">
                  <a16:creationId xmlns:a16="http://schemas.microsoft.com/office/drawing/2014/main" id="{C5F31B8F-B64D-4728-BE23-E76C1B36C152}"/>
                </a:ext>
              </a:extLst>
            </p:cNvPr>
            <p:cNvSpPr>
              <a:spLocks noChangeArrowheads="1"/>
            </p:cNvSpPr>
            <p:nvPr/>
          </p:nvSpPr>
          <p:spPr bwMode="auto">
            <a:xfrm>
              <a:off x="10496727" y="3761192"/>
              <a:ext cx="208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70" name="Rectangle 197">
              <a:extLst>
                <a:ext uri="{FF2B5EF4-FFF2-40B4-BE49-F238E27FC236}">
                  <a16:creationId xmlns:a16="http://schemas.microsoft.com/office/drawing/2014/main" id="{4AAE1EF4-9434-4803-9D3C-3DDFF8CF2CEA}"/>
                </a:ext>
              </a:extLst>
            </p:cNvPr>
            <p:cNvSpPr>
              <a:spLocks noChangeArrowheads="1"/>
            </p:cNvSpPr>
            <p:nvPr/>
          </p:nvSpPr>
          <p:spPr bwMode="auto">
            <a:xfrm>
              <a:off x="10522127" y="37611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171" name="Rectangle 198">
              <a:extLst>
                <a:ext uri="{FF2B5EF4-FFF2-40B4-BE49-F238E27FC236}">
                  <a16:creationId xmlns:a16="http://schemas.microsoft.com/office/drawing/2014/main" id="{8E65CE6E-65AD-4627-AC29-EF717FA63E8E}"/>
                </a:ext>
              </a:extLst>
            </p:cNvPr>
            <p:cNvSpPr>
              <a:spLocks noChangeArrowheads="1"/>
            </p:cNvSpPr>
            <p:nvPr/>
          </p:nvSpPr>
          <p:spPr bwMode="auto">
            <a:xfrm>
              <a:off x="10560227" y="3761192"/>
              <a:ext cx="256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t>
              </a:r>
            </a:p>
          </p:txBody>
        </p:sp>
        <p:sp>
          <p:nvSpPr>
            <p:cNvPr id="172" name="Rectangle 199">
              <a:extLst>
                <a:ext uri="{FF2B5EF4-FFF2-40B4-BE49-F238E27FC236}">
                  <a16:creationId xmlns:a16="http://schemas.microsoft.com/office/drawing/2014/main" id="{B34F301E-81FA-42A2-AF58-D4BD0D54FCAB}"/>
                </a:ext>
              </a:extLst>
            </p:cNvPr>
            <p:cNvSpPr>
              <a:spLocks noChangeArrowheads="1"/>
            </p:cNvSpPr>
            <p:nvPr/>
          </p:nvSpPr>
          <p:spPr bwMode="auto">
            <a:xfrm>
              <a:off x="9261652" y="3899304"/>
              <a:ext cx="7694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173" name="Rectangle 200">
              <a:extLst>
                <a:ext uri="{FF2B5EF4-FFF2-40B4-BE49-F238E27FC236}">
                  <a16:creationId xmlns:a16="http://schemas.microsoft.com/office/drawing/2014/main" id="{887B465B-294B-4C1E-ACAC-4BF6F30EBBFA}"/>
                </a:ext>
              </a:extLst>
            </p:cNvPr>
            <p:cNvSpPr>
              <a:spLocks noChangeArrowheads="1"/>
            </p:cNvSpPr>
            <p:nvPr/>
          </p:nvSpPr>
          <p:spPr bwMode="auto">
            <a:xfrm>
              <a:off x="9329915"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174" name="Rectangle 201">
              <a:extLst>
                <a:ext uri="{FF2B5EF4-FFF2-40B4-BE49-F238E27FC236}">
                  <a16:creationId xmlns:a16="http://schemas.microsoft.com/office/drawing/2014/main" id="{37834A24-7726-416E-9F95-56AA162319AA}"/>
                </a:ext>
              </a:extLst>
            </p:cNvPr>
            <p:cNvSpPr>
              <a:spLocks noChangeArrowheads="1"/>
            </p:cNvSpPr>
            <p:nvPr/>
          </p:nvSpPr>
          <p:spPr bwMode="auto">
            <a:xfrm>
              <a:off x="9385477"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n</a:t>
              </a:r>
            </a:p>
          </p:txBody>
        </p:sp>
        <p:sp>
          <p:nvSpPr>
            <p:cNvPr id="175" name="Rectangle 202">
              <a:extLst>
                <a:ext uri="{FF2B5EF4-FFF2-40B4-BE49-F238E27FC236}">
                  <a16:creationId xmlns:a16="http://schemas.microsoft.com/office/drawing/2014/main" id="{7AB4ADB4-AFAB-4524-AC5C-9D42C46981B9}"/>
                </a:ext>
              </a:extLst>
            </p:cNvPr>
            <p:cNvSpPr>
              <a:spLocks noChangeArrowheads="1"/>
            </p:cNvSpPr>
            <p:nvPr/>
          </p:nvSpPr>
          <p:spPr bwMode="auto">
            <a:xfrm>
              <a:off x="9448977"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176" name="Rectangle 203">
              <a:extLst>
                <a:ext uri="{FF2B5EF4-FFF2-40B4-BE49-F238E27FC236}">
                  <a16:creationId xmlns:a16="http://schemas.microsoft.com/office/drawing/2014/main" id="{C33408CB-5483-4DCE-ADB4-5750891D7907}"/>
                </a:ext>
              </a:extLst>
            </p:cNvPr>
            <p:cNvSpPr>
              <a:spLocks noChangeArrowheads="1"/>
            </p:cNvSpPr>
            <p:nvPr/>
          </p:nvSpPr>
          <p:spPr bwMode="auto">
            <a:xfrm>
              <a:off x="9506127" y="3899304"/>
              <a:ext cx="12182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an</a:t>
              </a:r>
            </a:p>
          </p:txBody>
        </p:sp>
        <p:sp>
          <p:nvSpPr>
            <p:cNvPr id="177" name="Rectangle 204">
              <a:extLst>
                <a:ext uri="{FF2B5EF4-FFF2-40B4-BE49-F238E27FC236}">
                  <a16:creationId xmlns:a16="http://schemas.microsoft.com/office/drawing/2014/main" id="{14562A01-2CB9-4746-8E7D-0328D23E845C}"/>
                </a:ext>
              </a:extLst>
            </p:cNvPr>
            <p:cNvSpPr>
              <a:spLocks noChangeArrowheads="1"/>
            </p:cNvSpPr>
            <p:nvPr/>
          </p:nvSpPr>
          <p:spPr bwMode="auto">
            <a:xfrm>
              <a:off x="9649002" y="3899304"/>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178" name="Rectangle 205">
              <a:extLst>
                <a:ext uri="{FF2B5EF4-FFF2-40B4-BE49-F238E27FC236}">
                  <a16:creationId xmlns:a16="http://schemas.microsoft.com/office/drawing/2014/main" id="{1FD7EA5A-E4EF-4881-BDFC-99E01EDA9A0A}"/>
                </a:ext>
              </a:extLst>
            </p:cNvPr>
            <p:cNvSpPr>
              <a:spLocks noChangeArrowheads="1"/>
            </p:cNvSpPr>
            <p:nvPr/>
          </p:nvSpPr>
          <p:spPr bwMode="auto">
            <a:xfrm>
              <a:off x="9701390" y="3899304"/>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79" name="Rectangle 207">
              <a:extLst>
                <a:ext uri="{FF2B5EF4-FFF2-40B4-BE49-F238E27FC236}">
                  <a16:creationId xmlns:a16="http://schemas.microsoft.com/office/drawing/2014/main" id="{20EEF741-9DDE-45A6-97F4-0B2BD13CE862}"/>
                </a:ext>
              </a:extLst>
            </p:cNvPr>
            <p:cNvSpPr>
              <a:spLocks noChangeArrowheads="1"/>
            </p:cNvSpPr>
            <p:nvPr/>
          </p:nvSpPr>
          <p:spPr bwMode="auto">
            <a:xfrm>
              <a:off x="9761715"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180" name="Rectangle 208">
              <a:extLst>
                <a:ext uri="{FF2B5EF4-FFF2-40B4-BE49-F238E27FC236}">
                  <a16:creationId xmlns:a16="http://schemas.microsoft.com/office/drawing/2014/main" id="{BDF9D38E-B722-4F65-BCE9-1616DC8C94BA}"/>
                </a:ext>
              </a:extLst>
            </p:cNvPr>
            <p:cNvSpPr>
              <a:spLocks noChangeArrowheads="1"/>
            </p:cNvSpPr>
            <p:nvPr/>
          </p:nvSpPr>
          <p:spPr bwMode="auto">
            <a:xfrm>
              <a:off x="9858552"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181" name="Rectangle 209">
              <a:extLst>
                <a:ext uri="{FF2B5EF4-FFF2-40B4-BE49-F238E27FC236}">
                  <a16:creationId xmlns:a16="http://schemas.microsoft.com/office/drawing/2014/main" id="{53294AC6-BF7F-4092-94AC-34FFB0BC1896}"/>
                </a:ext>
              </a:extLst>
            </p:cNvPr>
            <p:cNvSpPr>
              <a:spLocks noChangeArrowheads="1"/>
            </p:cNvSpPr>
            <p:nvPr/>
          </p:nvSpPr>
          <p:spPr bwMode="auto">
            <a:xfrm>
              <a:off x="9952215" y="3899304"/>
              <a:ext cx="13465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od</a:t>
              </a:r>
            </a:p>
          </p:txBody>
        </p:sp>
        <p:sp>
          <p:nvSpPr>
            <p:cNvPr id="182" name="Rectangle 210">
              <a:extLst>
                <a:ext uri="{FF2B5EF4-FFF2-40B4-BE49-F238E27FC236}">
                  <a16:creationId xmlns:a16="http://schemas.microsoft.com/office/drawing/2014/main" id="{16B8FEF4-3FA6-4E35-B21C-C8A75EDDE1F6}"/>
                </a:ext>
              </a:extLst>
            </p:cNvPr>
            <p:cNvSpPr>
              <a:spLocks noChangeArrowheads="1"/>
            </p:cNvSpPr>
            <p:nvPr/>
          </p:nvSpPr>
          <p:spPr bwMode="auto">
            <a:xfrm>
              <a:off x="10079215" y="3899304"/>
              <a:ext cx="1202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 l</a:t>
              </a:r>
            </a:p>
          </p:txBody>
        </p:sp>
        <p:sp>
          <p:nvSpPr>
            <p:cNvPr id="183" name="Rectangle 211">
              <a:extLst>
                <a:ext uri="{FF2B5EF4-FFF2-40B4-BE49-F238E27FC236}">
                  <a16:creationId xmlns:a16="http://schemas.microsoft.com/office/drawing/2014/main" id="{5C533410-D267-4248-A068-8F65867A30A2}"/>
                </a:ext>
              </a:extLst>
            </p:cNvPr>
            <p:cNvSpPr>
              <a:spLocks noChangeArrowheads="1"/>
            </p:cNvSpPr>
            <p:nvPr/>
          </p:nvSpPr>
          <p:spPr bwMode="auto">
            <a:xfrm>
              <a:off x="10191927" y="3899304"/>
              <a:ext cx="8976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ig</a:t>
              </a:r>
            </a:p>
          </p:txBody>
        </p:sp>
        <p:sp>
          <p:nvSpPr>
            <p:cNvPr id="184" name="Rectangle 212">
              <a:extLst>
                <a:ext uri="{FF2B5EF4-FFF2-40B4-BE49-F238E27FC236}">
                  <a16:creationId xmlns:a16="http://schemas.microsoft.com/office/drawing/2014/main" id="{0EA4CE1D-A394-4543-839D-A79829FD8AFB}"/>
                </a:ext>
              </a:extLst>
            </p:cNvPr>
            <p:cNvSpPr>
              <a:spLocks noChangeArrowheads="1"/>
            </p:cNvSpPr>
            <p:nvPr/>
          </p:nvSpPr>
          <p:spPr bwMode="auto">
            <a:xfrm>
              <a:off x="10282415"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u</a:t>
              </a:r>
            </a:p>
          </p:txBody>
        </p:sp>
        <p:sp>
          <p:nvSpPr>
            <p:cNvPr id="185" name="Rectangle 213">
              <a:extLst>
                <a:ext uri="{FF2B5EF4-FFF2-40B4-BE49-F238E27FC236}">
                  <a16:creationId xmlns:a16="http://schemas.microsoft.com/office/drawing/2014/main" id="{446C7640-EC1B-4C86-B948-98224C43F95D}"/>
                </a:ext>
              </a:extLst>
            </p:cNvPr>
            <p:cNvSpPr>
              <a:spLocks noChangeArrowheads="1"/>
            </p:cNvSpPr>
            <p:nvPr/>
          </p:nvSpPr>
          <p:spPr bwMode="auto">
            <a:xfrm>
              <a:off x="10345915" y="3899304"/>
              <a:ext cx="256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186" name="Rectangle 214">
              <a:extLst>
                <a:ext uri="{FF2B5EF4-FFF2-40B4-BE49-F238E27FC236}">
                  <a16:creationId xmlns:a16="http://schemas.microsoft.com/office/drawing/2014/main" id="{7FF67D84-5C8F-4D7C-A23A-5C0AD6F16E35}"/>
                </a:ext>
              </a:extLst>
            </p:cNvPr>
            <p:cNvSpPr>
              <a:spLocks noChangeArrowheads="1"/>
            </p:cNvSpPr>
            <p:nvPr/>
          </p:nvSpPr>
          <p:spPr bwMode="auto">
            <a:xfrm>
              <a:off x="10372902" y="3899304"/>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187" name="Rectangle 215">
              <a:extLst>
                <a:ext uri="{FF2B5EF4-FFF2-40B4-BE49-F238E27FC236}">
                  <a16:creationId xmlns:a16="http://schemas.microsoft.com/office/drawing/2014/main" id="{7EDB7D95-B712-4400-94ED-2A0E0B27B07E}"/>
                </a:ext>
              </a:extLst>
            </p:cNvPr>
            <p:cNvSpPr>
              <a:spLocks noChangeArrowheads="1"/>
            </p:cNvSpPr>
            <p:nvPr/>
          </p:nvSpPr>
          <p:spPr bwMode="auto">
            <a:xfrm>
              <a:off x="9244190" y="3299229"/>
              <a:ext cx="81754"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188" name="Rectangle 216">
              <a:extLst>
                <a:ext uri="{FF2B5EF4-FFF2-40B4-BE49-F238E27FC236}">
                  <a16:creationId xmlns:a16="http://schemas.microsoft.com/office/drawing/2014/main" id="{F11AC8D8-18B2-4467-B7F0-C613EC70CD79}"/>
                </a:ext>
              </a:extLst>
            </p:cNvPr>
            <p:cNvSpPr>
              <a:spLocks noChangeArrowheads="1"/>
            </p:cNvSpPr>
            <p:nvPr/>
          </p:nvSpPr>
          <p:spPr bwMode="auto">
            <a:xfrm>
              <a:off x="9326740" y="3299229"/>
              <a:ext cx="942566"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OREM IPSUM</a:t>
              </a:r>
            </a:p>
          </p:txBody>
        </p:sp>
        <p:sp>
          <p:nvSpPr>
            <p:cNvPr id="189" name="Rectangle 217">
              <a:extLst>
                <a:ext uri="{FF2B5EF4-FFF2-40B4-BE49-F238E27FC236}">
                  <a16:creationId xmlns:a16="http://schemas.microsoft.com/office/drawing/2014/main" id="{1CC8CD18-CBAD-4B2C-9D2A-F50F4EFC10AB}"/>
                </a:ext>
              </a:extLst>
            </p:cNvPr>
            <p:cNvSpPr>
              <a:spLocks noChangeArrowheads="1"/>
            </p:cNvSpPr>
            <p:nvPr/>
          </p:nvSpPr>
          <p:spPr bwMode="auto">
            <a:xfrm>
              <a:off x="9318802" y="2484842"/>
              <a:ext cx="373500"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0</a:t>
              </a:r>
            </a:p>
          </p:txBody>
        </p:sp>
        <p:sp>
          <p:nvSpPr>
            <p:cNvPr id="190" name="Rectangle 218">
              <a:extLst>
                <a:ext uri="{FF2B5EF4-FFF2-40B4-BE49-F238E27FC236}">
                  <a16:creationId xmlns:a16="http://schemas.microsoft.com/office/drawing/2014/main" id="{DCA9C939-D8A4-45BC-A9E0-1C9CF293C5D6}"/>
                </a:ext>
              </a:extLst>
            </p:cNvPr>
            <p:cNvSpPr>
              <a:spLocks noChangeArrowheads="1"/>
            </p:cNvSpPr>
            <p:nvPr/>
          </p:nvSpPr>
          <p:spPr bwMode="auto">
            <a:xfrm>
              <a:off x="9726790" y="2484842"/>
              <a:ext cx="371897"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3</a:t>
              </a:r>
            </a:p>
          </p:txBody>
        </p:sp>
      </p:grpSp>
    </p:spTree>
    <p:extLst>
      <p:ext uri="{BB962C8B-B14F-4D97-AF65-F5344CB8AC3E}">
        <p14:creationId xmlns:p14="http://schemas.microsoft.com/office/powerpoint/2010/main" val="295962914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p:tgtEl>
                                          <p:spTgt spid="9"/>
                                        </p:tgtEl>
                                        <p:attrNameLst>
                                          <p:attrName>ppt_y</p:attrName>
                                        </p:attrNameLst>
                                      </p:cBhvr>
                                      <p:tavLst>
                                        <p:tav tm="0">
                                          <p:val>
                                            <p:strVal val="#ppt_y+#ppt_h*1.125000"/>
                                          </p:val>
                                        </p:tav>
                                        <p:tav tm="100000">
                                          <p:val>
                                            <p:strVal val="#ppt_y"/>
                                          </p:val>
                                        </p:tav>
                                      </p:tavLst>
                                    </p:anim>
                                    <p:animEffect transition="in" filter="wipe(up)">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8" grpId="0"/>
      <p:bldP spid="9"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3D330BF-38C0-4CF4-ABAD-F71885709C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a:extLst>
              <a:ext uri="{FF2B5EF4-FFF2-40B4-BE49-F238E27FC236}">
                <a16:creationId xmlns:a16="http://schemas.microsoft.com/office/drawing/2014/main" id="{9DB328E2-B371-4F6C-A84F-3EA08E4994D5}"/>
              </a:ext>
            </a:extLst>
          </p:cNvPr>
          <p:cNvSpPr/>
          <p:nvPr/>
        </p:nvSpPr>
        <p:spPr>
          <a:xfrm>
            <a:off x="0" y="2049510"/>
            <a:ext cx="12192000" cy="2758980"/>
          </a:xfrm>
          <a:prstGeom prst="rect">
            <a:avLst/>
          </a:prstGeom>
          <a:solidFill>
            <a:srgbClr val="666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平行四边形 1">
            <a:extLst>
              <a:ext uri="{FF2B5EF4-FFF2-40B4-BE49-F238E27FC236}">
                <a16:creationId xmlns:a16="http://schemas.microsoft.com/office/drawing/2014/main" id="{6922DCA0-1D99-42A5-A5DB-5AB7C1F9D057}"/>
              </a:ext>
            </a:extLst>
          </p:cNvPr>
          <p:cNvSpPr/>
          <p:nvPr/>
        </p:nvSpPr>
        <p:spPr>
          <a:xfrm>
            <a:off x="1627773" y="1384300"/>
            <a:ext cx="3162300" cy="4089400"/>
          </a:xfrm>
          <a:prstGeom prst="parallelogram">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32C7B03-B002-46BF-89EE-3893706E6206}"/>
              </a:ext>
            </a:extLst>
          </p:cNvPr>
          <p:cNvSpPr/>
          <p:nvPr/>
        </p:nvSpPr>
        <p:spPr>
          <a:xfrm>
            <a:off x="1976695" y="2049510"/>
            <a:ext cx="2464455" cy="2192908"/>
          </a:xfrm>
          <a:prstGeom prst="rect">
            <a:avLst/>
          </a:prstGeom>
        </p:spPr>
        <p:txBody>
          <a:bodyPr wrap="square" lIns="68580" tIns="34290" rIns="68580" bIns="34290">
            <a:spAutoFit/>
          </a:bodyPr>
          <a:lstStyle/>
          <a:p>
            <a:pPr algn="ctr">
              <a:defRPr/>
            </a:pPr>
            <a:r>
              <a:rPr lang="en-US" altLang="zh-CN" sz="13800" spc="225" dirty="0">
                <a:solidFill>
                  <a:schemeClr val="bg1"/>
                </a:solidFill>
                <a:latin typeface="包图粗朗体" panose="02000000000000000000" pitchFamily="2" charset="-122"/>
                <a:ea typeface="包图粗朗体" panose="02000000000000000000" pitchFamily="2" charset="-122"/>
                <a:cs typeface="+mn-ea"/>
                <a:sym typeface="+mn-lt"/>
              </a:rPr>
              <a:t>2</a:t>
            </a:r>
            <a:endParaRPr sz="13800" spc="225" dirty="0">
              <a:solidFill>
                <a:schemeClr val="bg1"/>
              </a:solidFill>
              <a:latin typeface="包图粗朗体" panose="02000000000000000000" pitchFamily="2" charset="-122"/>
              <a:ea typeface="包图粗朗体" panose="02000000000000000000" pitchFamily="2" charset="-122"/>
              <a:cs typeface="+mn-ea"/>
              <a:sym typeface="+mn-lt"/>
            </a:endParaRPr>
          </a:p>
        </p:txBody>
      </p:sp>
      <p:sp>
        <p:nvSpPr>
          <p:cNvPr id="17" name="矩形 16">
            <a:extLst>
              <a:ext uri="{FF2B5EF4-FFF2-40B4-BE49-F238E27FC236}">
                <a16:creationId xmlns:a16="http://schemas.microsoft.com/office/drawing/2014/main" id="{229CA21C-4690-466E-A8A0-A301E122288B}"/>
              </a:ext>
            </a:extLst>
          </p:cNvPr>
          <p:cNvSpPr/>
          <p:nvPr/>
        </p:nvSpPr>
        <p:spPr>
          <a:xfrm>
            <a:off x="4912339" y="2564838"/>
            <a:ext cx="5651888" cy="992579"/>
          </a:xfrm>
          <a:prstGeom prst="rect">
            <a:avLst/>
          </a:prstGeom>
        </p:spPr>
        <p:txBody>
          <a:bodyPr wrap="square" lIns="68580" tIns="34290" rIns="68580" bIns="34290">
            <a:spAutoFit/>
          </a:bodyPr>
          <a:lstStyle/>
          <a:p>
            <a:pPr>
              <a:defRPr/>
            </a:pPr>
            <a:r>
              <a:rPr lang="zh-CN" altLang="en-US" sz="6000" spc="225" dirty="0">
                <a:solidFill>
                  <a:schemeClr val="bg1"/>
                </a:solidFill>
                <a:latin typeface="字魂59号-创粗黑" panose="00000500000000000000" pitchFamily="2" charset="-122"/>
                <a:ea typeface="字魂59号-创粗黑" panose="00000500000000000000" pitchFamily="2" charset="-122"/>
                <a:cs typeface="+mn-ea"/>
                <a:sym typeface="+mn-lt"/>
              </a:rPr>
              <a:t>分工情况介绍</a:t>
            </a:r>
            <a:endParaRPr sz="6000" spc="225"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
        <p:nvSpPr>
          <p:cNvPr id="19" name="文本框 18">
            <a:extLst>
              <a:ext uri="{FF2B5EF4-FFF2-40B4-BE49-F238E27FC236}">
                <a16:creationId xmlns:a16="http://schemas.microsoft.com/office/drawing/2014/main" id="{06EF48CA-9170-4584-8251-A4A04BFC30AC}"/>
              </a:ext>
            </a:extLst>
          </p:cNvPr>
          <p:cNvSpPr txBox="1"/>
          <p:nvPr/>
        </p:nvSpPr>
        <p:spPr>
          <a:xfrm>
            <a:off x="4912339" y="3568701"/>
            <a:ext cx="4959443" cy="584775"/>
          </a:xfrm>
          <a:prstGeom prst="rect">
            <a:avLst/>
          </a:prstGeom>
          <a:noFill/>
        </p:spPr>
        <p:txBody>
          <a:bodyPr wrap="square" rtlCol="0">
            <a:spAutoFit/>
          </a:bodyPr>
          <a:lstStyle/>
          <a:p>
            <a:r>
              <a:rPr lang="en-US" altLang="zh-CN" sz="16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Tree>
    <p:extLst>
      <p:ext uri="{BB962C8B-B14F-4D97-AF65-F5344CB8AC3E}">
        <p14:creationId xmlns:p14="http://schemas.microsoft.com/office/powerpoint/2010/main" val="189327028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P spid="17"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866479B-B15A-4E2C-9D08-8BB340721CF6}"/>
              </a:ext>
            </a:extLst>
          </p:cNvPr>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项目成果展示</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a:extLst>
              <a:ext uri="{FF2B5EF4-FFF2-40B4-BE49-F238E27FC236}">
                <a16:creationId xmlns:a16="http://schemas.microsoft.com/office/drawing/2014/main" id="{A0FEB712-AA69-4A1D-BD12-92CAB1454E4D}"/>
              </a:ext>
            </a:extLst>
          </p:cNvPr>
          <p:cNvCxnSpPr>
            <a:cxnSpLocks/>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D7B80F6A-D9E0-4D79-84FC-12D70A61627E}"/>
              </a:ext>
            </a:extLst>
          </p:cNvPr>
          <p:cNvSpPr/>
          <p:nvPr/>
        </p:nvSpPr>
        <p:spPr>
          <a:xfrm>
            <a:off x="1295400" y="2129485"/>
            <a:ext cx="4502148" cy="1964029"/>
          </a:xfrm>
          <a:prstGeom prst="rect">
            <a:avLst/>
          </a:prstGeom>
          <a:noFill/>
          <a:ln>
            <a:solidFill>
              <a:srgbClr val="66676C"/>
            </a:solidFill>
          </a:ln>
          <a:extLst>
            <a:ext uri="{909E8E84-426E-40DD-AFC4-6F175D3DCCD1}">
              <a14:hiddenFill xmlns:a14="http://schemas.microsoft.com/office/drawing/2010/main">
                <a:solidFill>
                  <a:srgbClr val="7B7F7E"/>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0" name="Content Placeholder 2">
            <a:extLst>
              <a:ext uri="{FF2B5EF4-FFF2-40B4-BE49-F238E27FC236}">
                <a16:creationId xmlns:a16="http://schemas.microsoft.com/office/drawing/2014/main" id="{630744A8-FC7C-40DD-987A-12D8E22570C7}"/>
              </a:ext>
            </a:extLst>
          </p:cNvPr>
          <p:cNvSpPr txBox="1"/>
          <p:nvPr/>
        </p:nvSpPr>
        <p:spPr>
          <a:xfrm>
            <a:off x="1533558" y="2936489"/>
            <a:ext cx="4263990" cy="894219"/>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cs typeface="Arial" panose="020B0604020202020204" pitchFamily="34" charset="0"/>
              </a:rPr>
              <a:t>This is a sample letter that has been placed to demonstrate the typing format on the letterhead design. When positioned the letterhead design. When positioned properly. </a:t>
            </a:r>
          </a:p>
        </p:txBody>
      </p:sp>
      <p:sp>
        <p:nvSpPr>
          <p:cNvPr id="21" name="文本框 20">
            <a:extLst>
              <a:ext uri="{FF2B5EF4-FFF2-40B4-BE49-F238E27FC236}">
                <a16:creationId xmlns:a16="http://schemas.microsoft.com/office/drawing/2014/main" id="{180992AB-A713-4CAC-BAC8-461B0E0B8E7B}"/>
              </a:ext>
            </a:extLst>
          </p:cNvPr>
          <p:cNvSpPr txBox="1"/>
          <p:nvPr/>
        </p:nvSpPr>
        <p:spPr>
          <a:xfrm>
            <a:off x="1629225" y="2283081"/>
            <a:ext cx="2836033" cy="642612"/>
          </a:xfrm>
          <a:prstGeom prst="rect">
            <a:avLst/>
          </a:prstGeom>
          <a:noFill/>
        </p:spPr>
        <p:txBody>
          <a:bodyPr wrap="non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cs typeface="Times New Roman" panose="02020603050405020304" pitchFamily="18" charset="0"/>
              </a:rPr>
              <a:t>Add Title In Here</a:t>
            </a:r>
          </a:p>
        </p:txBody>
      </p:sp>
      <p:grpSp>
        <p:nvGrpSpPr>
          <p:cNvPr id="22" name="组合 21">
            <a:extLst>
              <a:ext uri="{FF2B5EF4-FFF2-40B4-BE49-F238E27FC236}">
                <a16:creationId xmlns:a16="http://schemas.microsoft.com/office/drawing/2014/main" id="{CDDBEA00-791E-4D98-B17A-78E5CCA9241F}"/>
              </a:ext>
            </a:extLst>
          </p:cNvPr>
          <p:cNvGrpSpPr/>
          <p:nvPr/>
        </p:nvGrpSpPr>
        <p:grpSpPr>
          <a:xfrm>
            <a:off x="1489819" y="4591699"/>
            <a:ext cx="857927" cy="1237600"/>
            <a:chOff x="4480601" y="1692756"/>
            <a:chExt cx="1161200" cy="1675084"/>
          </a:xfrm>
        </p:grpSpPr>
        <p:grpSp>
          <p:nvGrpSpPr>
            <p:cNvPr id="23" name="组合 22">
              <a:extLst>
                <a:ext uri="{FF2B5EF4-FFF2-40B4-BE49-F238E27FC236}">
                  <a16:creationId xmlns:a16="http://schemas.microsoft.com/office/drawing/2014/main" id="{B1A5D30C-1373-451A-8F00-2BB5456E9D8C}"/>
                </a:ext>
              </a:extLst>
            </p:cNvPr>
            <p:cNvGrpSpPr/>
            <p:nvPr/>
          </p:nvGrpSpPr>
          <p:grpSpPr>
            <a:xfrm rot="16200000">
              <a:off x="4521200" y="1692756"/>
              <a:ext cx="1080000" cy="1080000"/>
              <a:chOff x="4521200" y="1692756"/>
              <a:chExt cx="1080000" cy="1080000"/>
            </a:xfrm>
          </p:grpSpPr>
          <p:sp>
            <p:nvSpPr>
              <p:cNvPr id="26" name="椭圆 25">
                <a:extLst>
                  <a:ext uri="{FF2B5EF4-FFF2-40B4-BE49-F238E27FC236}">
                    <a16:creationId xmlns:a16="http://schemas.microsoft.com/office/drawing/2014/main" id="{B23049BB-13F1-4278-8CAD-740490360FBA}"/>
                  </a:ext>
                </a:extLst>
              </p:cNvPr>
              <p:cNvSpPr/>
              <p:nvPr/>
            </p:nvSpPr>
            <p:spPr>
              <a:xfrm>
                <a:off x="4521200" y="1692756"/>
                <a:ext cx="1079500" cy="1079500"/>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
            <p:nvSpPr>
              <p:cNvPr id="27" name="弧形 26">
                <a:extLst>
                  <a:ext uri="{FF2B5EF4-FFF2-40B4-BE49-F238E27FC236}">
                    <a16:creationId xmlns:a16="http://schemas.microsoft.com/office/drawing/2014/main" id="{47B66F2A-E298-4A77-8AC6-E84013CF6B36}"/>
                  </a:ext>
                </a:extLst>
              </p:cNvPr>
              <p:cNvSpPr/>
              <p:nvPr/>
            </p:nvSpPr>
            <p:spPr>
              <a:xfrm>
                <a:off x="4521200" y="1692756"/>
                <a:ext cx="1080000" cy="1080000"/>
              </a:xfrm>
              <a:prstGeom prst="arc">
                <a:avLst>
                  <a:gd name="adj1" fmla="val 16200000"/>
                  <a:gd name="adj2" fmla="val 11430465"/>
                </a:avLst>
              </a:prstGeom>
              <a:ln w="50800" cap="rnd">
                <a:solidFill>
                  <a:srgbClr val="BCA89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grpSp>
        <p:sp>
          <p:nvSpPr>
            <p:cNvPr id="24" name="矩形 23">
              <a:extLst>
                <a:ext uri="{FF2B5EF4-FFF2-40B4-BE49-F238E27FC236}">
                  <a16:creationId xmlns:a16="http://schemas.microsoft.com/office/drawing/2014/main" id="{1BC7224A-1281-42B1-A2F7-27CCBEDB01A8}"/>
                </a:ext>
              </a:extLst>
            </p:cNvPr>
            <p:cNvSpPr/>
            <p:nvPr/>
          </p:nvSpPr>
          <p:spPr>
            <a:xfrm>
              <a:off x="4480601" y="2992924"/>
              <a:ext cx="1161200" cy="374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err="1">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rPr>
                <a:t>photoshop</a:t>
              </a:r>
            </a:p>
          </p:txBody>
        </p:sp>
        <p:sp>
          <p:nvSpPr>
            <p:cNvPr id="25" name="矩形 24">
              <a:extLst>
                <a:ext uri="{FF2B5EF4-FFF2-40B4-BE49-F238E27FC236}">
                  <a16:creationId xmlns:a16="http://schemas.microsoft.com/office/drawing/2014/main" id="{95FDFDD6-C4EB-44DB-96AF-D9B082156200}"/>
                </a:ext>
              </a:extLst>
            </p:cNvPr>
            <p:cNvSpPr/>
            <p:nvPr/>
          </p:nvSpPr>
          <p:spPr>
            <a:xfrm>
              <a:off x="4650919" y="2080782"/>
              <a:ext cx="820565" cy="4582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rPr>
                <a:t>75%</a:t>
              </a:r>
            </a:p>
          </p:txBody>
        </p:sp>
      </p:grpSp>
      <p:grpSp>
        <p:nvGrpSpPr>
          <p:cNvPr id="28" name="组合 27">
            <a:extLst>
              <a:ext uri="{FF2B5EF4-FFF2-40B4-BE49-F238E27FC236}">
                <a16:creationId xmlns:a16="http://schemas.microsoft.com/office/drawing/2014/main" id="{FAE02559-2A1E-458E-A632-AACAB24EC296}"/>
              </a:ext>
            </a:extLst>
          </p:cNvPr>
          <p:cNvGrpSpPr/>
          <p:nvPr/>
        </p:nvGrpSpPr>
        <p:grpSpPr>
          <a:xfrm>
            <a:off x="3199414" y="4591701"/>
            <a:ext cx="912302" cy="1237599"/>
            <a:chOff x="6183704" y="1692757"/>
            <a:chExt cx="1234796" cy="1675083"/>
          </a:xfrm>
        </p:grpSpPr>
        <p:grpSp>
          <p:nvGrpSpPr>
            <p:cNvPr id="29" name="组合 28">
              <a:extLst>
                <a:ext uri="{FF2B5EF4-FFF2-40B4-BE49-F238E27FC236}">
                  <a16:creationId xmlns:a16="http://schemas.microsoft.com/office/drawing/2014/main" id="{5CA6319E-D7D6-48EB-B64A-7498BC04F9A9}"/>
                </a:ext>
              </a:extLst>
            </p:cNvPr>
            <p:cNvGrpSpPr/>
            <p:nvPr/>
          </p:nvGrpSpPr>
          <p:grpSpPr>
            <a:xfrm rot="16200000">
              <a:off x="6255134" y="1686790"/>
              <a:ext cx="1080000" cy="1091933"/>
              <a:chOff x="4521200" y="1680823"/>
              <a:chExt cx="1080000" cy="1091933"/>
            </a:xfrm>
          </p:grpSpPr>
          <p:sp>
            <p:nvSpPr>
              <p:cNvPr id="32" name="椭圆 31">
                <a:extLst>
                  <a:ext uri="{FF2B5EF4-FFF2-40B4-BE49-F238E27FC236}">
                    <a16:creationId xmlns:a16="http://schemas.microsoft.com/office/drawing/2014/main" id="{4261E57F-41C7-4BA9-9431-D1AC0E333967}"/>
                  </a:ext>
                </a:extLst>
              </p:cNvPr>
              <p:cNvSpPr/>
              <p:nvPr/>
            </p:nvSpPr>
            <p:spPr>
              <a:xfrm>
                <a:off x="4521200" y="1680823"/>
                <a:ext cx="1079500" cy="1079500"/>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
            <p:nvSpPr>
              <p:cNvPr id="33" name="弧形 32">
                <a:extLst>
                  <a:ext uri="{FF2B5EF4-FFF2-40B4-BE49-F238E27FC236}">
                    <a16:creationId xmlns:a16="http://schemas.microsoft.com/office/drawing/2014/main" id="{7C8CBA96-2EC1-4686-BBD9-89D2303912C6}"/>
                  </a:ext>
                </a:extLst>
              </p:cNvPr>
              <p:cNvSpPr/>
              <p:nvPr/>
            </p:nvSpPr>
            <p:spPr>
              <a:xfrm>
                <a:off x="4521200" y="1692756"/>
                <a:ext cx="1080000" cy="1080000"/>
              </a:xfrm>
              <a:prstGeom prst="arc">
                <a:avLst>
                  <a:gd name="adj1" fmla="val 16200000"/>
                  <a:gd name="adj2" fmla="val 14201573"/>
                </a:avLst>
              </a:prstGeom>
              <a:ln w="50800" cap="rnd">
                <a:solidFill>
                  <a:srgbClr val="BCA89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grpSp>
        <p:sp>
          <p:nvSpPr>
            <p:cNvPr id="30" name="矩形 29">
              <a:extLst>
                <a:ext uri="{FF2B5EF4-FFF2-40B4-BE49-F238E27FC236}">
                  <a16:creationId xmlns:a16="http://schemas.microsoft.com/office/drawing/2014/main" id="{97109FBE-B308-4750-9F33-D46B8ECA3A52}"/>
                </a:ext>
              </a:extLst>
            </p:cNvPr>
            <p:cNvSpPr/>
            <p:nvPr/>
          </p:nvSpPr>
          <p:spPr>
            <a:xfrm>
              <a:off x="6183704" y="2992923"/>
              <a:ext cx="1234796" cy="37491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err="1">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rPr>
                <a:t>powerpoint</a:t>
              </a:r>
            </a:p>
          </p:txBody>
        </p:sp>
        <p:sp>
          <p:nvSpPr>
            <p:cNvPr id="31" name="矩形 30">
              <a:extLst>
                <a:ext uri="{FF2B5EF4-FFF2-40B4-BE49-F238E27FC236}">
                  <a16:creationId xmlns:a16="http://schemas.microsoft.com/office/drawing/2014/main" id="{DFACC58E-F8F3-404E-B9EE-F9CDA3EC3789}"/>
                </a:ext>
              </a:extLst>
            </p:cNvPr>
            <p:cNvSpPr/>
            <p:nvPr/>
          </p:nvSpPr>
          <p:spPr>
            <a:xfrm>
              <a:off x="6387563" y="2080783"/>
              <a:ext cx="827073" cy="4582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rPr>
                <a:t>90%</a:t>
              </a:r>
            </a:p>
          </p:txBody>
        </p:sp>
      </p:grpSp>
      <p:grpSp>
        <p:nvGrpSpPr>
          <p:cNvPr id="34" name="组合 33">
            <a:extLst>
              <a:ext uri="{FF2B5EF4-FFF2-40B4-BE49-F238E27FC236}">
                <a16:creationId xmlns:a16="http://schemas.microsoft.com/office/drawing/2014/main" id="{F8342D6A-5504-4E2C-9AEE-629508C88A0E}"/>
              </a:ext>
            </a:extLst>
          </p:cNvPr>
          <p:cNvGrpSpPr/>
          <p:nvPr/>
        </p:nvGrpSpPr>
        <p:grpSpPr>
          <a:xfrm>
            <a:off x="4999614" y="4591699"/>
            <a:ext cx="797934" cy="1237600"/>
            <a:chOff x="8089900" y="1692756"/>
            <a:chExt cx="1080000" cy="1675084"/>
          </a:xfrm>
        </p:grpSpPr>
        <p:grpSp>
          <p:nvGrpSpPr>
            <p:cNvPr id="35" name="组合 34">
              <a:extLst>
                <a:ext uri="{FF2B5EF4-FFF2-40B4-BE49-F238E27FC236}">
                  <a16:creationId xmlns:a16="http://schemas.microsoft.com/office/drawing/2014/main" id="{6C31D3C9-6AD6-4120-AB6B-B194DEE07287}"/>
                </a:ext>
              </a:extLst>
            </p:cNvPr>
            <p:cNvGrpSpPr/>
            <p:nvPr/>
          </p:nvGrpSpPr>
          <p:grpSpPr>
            <a:xfrm rot="16200000">
              <a:off x="8089900" y="1692756"/>
              <a:ext cx="1080000" cy="1080000"/>
              <a:chOff x="4521200" y="1692756"/>
              <a:chExt cx="1080000" cy="1080000"/>
            </a:xfrm>
          </p:grpSpPr>
          <p:sp>
            <p:nvSpPr>
              <p:cNvPr id="38" name="椭圆 37">
                <a:extLst>
                  <a:ext uri="{FF2B5EF4-FFF2-40B4-BE49-F238E27FC236}">
                    <a16:creationId xmlns:a16="http://schemas.microsoft.com/office/drawing/2014/main" id="{B7E95F2B-6D80-4F92-892C-3260306DBCC2}"/>
                  </a:ext>
                </a:extLst>
              </p:cNvPr>
              <p:cNvSpPr/>
              <p:nvPr/>
            </p:nvSpPr>
            <p:spPr>
              <a:xfrm>
                <a:off x="4521200" y="1692756"/>
                <a:ext cx="1079500" cy="1079500"/>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
            <p:nvSpPr>
              <p:cNvPr id="39" name="弧形 38">
                <a:extLst>
                  <a:ext uri="{FF2B5EF4-FFF2-40B4-BE49-F238E27FC236}">
                    <a16:creationId xmlns:a16="http://schemas.microsoft.com/office/drawing/2014/main" id="{41554F34-85D7-447F-81B7-0192E8132C6C}"/>
                  </a:ext>
                </a:extLst>
              </p:cNvPr>
              <p:cNvSpPr/>
              <p:nvPr/>
            </p:nvSpPr>
            <p:spPr>
              <a:xfrm>
                <a:off x="4521200" y="1692756"/>
                <a:ext cx="1080000" cy="1080000"/>
              </a:xfrm>
              <a:prstGeom prst="arc">
                <a:avLst>
                  <a:gd name="adj1" fmla="val 16200000"/>
                  <a:gd name="adj2" fmla="val 13075040"/>
                </a:avLst>
              </a:prstGeom>
              <a:ln w="50800" cap="rnd">
                <a:solidFill>
                  <a:srgbClr val="BCA89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grpSp>
        <p:sp>
          <p:nvSpPr>
            <p:cNvPr id="36" name="矩形 35">
              <a:extLst>
                <a:ext uri="{FF2B5EF4-FFF2-40B4-BE49-F238E27FC236}">
                  <a16:creationId xmlns:a16="http://schemas.microsoft.com/office/drawing/2014/main" id="{CEE9B443-2135-485A-BD5E-5B332547246B}"/>
                </a:ext>
              </a:extLst>
            </p:cNvPr>
            <p:cNvSpPr/>
            <p:nvPr/>
          </p:nvSpPr>
          <p:spPr>
            <a:xfrm>
              <a:off x="8188160" y="2992924"/>
              <a:ext cx="883485" cy="374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rPr>
                <a:t>3D max</a:t>
              </a:r>
            </a:p>
          </p:txBody>
        </p:sp>
        <p:sp>
          <p:nvSpPr>
            <p:cNvPr id="37" name="矩形 36">
              <a:extLst>
                <a:ext uri="{FF2B5EF4-FFF2-40B4-BE49-F238E27FC236}">
                  <a16:creationId xmlns:a16="http://schemas.microsoft.com/office/drawing/2014/main" id="{69948FED-BDF5-4A58-892F-48140C024F26}"/>
                </a:ext>
              </a:extLst>
            </p:cNvPr>
            <p:cNvSpPr/>
            <p:nvPr/>
          </p:nvSpPr>
          <p:spPr>
            <a:xfrm>
              <a:off x="8213110" y="2080782"/>
              <a:ext cx="833583" cy="4582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rPr>
                <a:t>80%</a:t>
              </a:r>
            </a:p>
          </p:txBody>
        </p:sp>
      </p:grpSp>
      <p:sp>
        <p:nvSpPr>
          <p:cNvPr id="40" name="矩形 39">
            <a:extLst>
              <a:ext uri="{FF2B5EF4-FFF2-40B4-BE49-F238E27FC236}">
                <a16:creationId xmlns:a16="http://schemas.microsoft.com/office/drawing/2014/main" id="{076C7569-2B48-4791-9F7A-15CAA4B8BCAC}"/>
              </a:ext>
            </a:extLst>
          </p:cNvPr>
          <p:cNvSpPr/>
          <p:nvPr/>
        </p:nvSpPr>
        <p:spPr>
          <a:xfrm flipH="1">
            <a:off x="7178551" y="2180155"/>
            <a:ext cx="45719" cy="58477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41" name="文本框 40">
            <a:extLst>
              <a:ext uri="{FF2B5EF4-FFF2-40B4-BE49-F238E27FC236}">
                <a16:creationId xmlns:a16="http://schemas.microsoft.com/office/drawing/2014/main" id="{DE2491E7-9258-4D42-9681-3AB932812D21}"/>
              </a:ext>
            </a:extLst>
          </p:cNvPr>
          <p:cNvSpPr txBox="1"/>
          <p:nvPr/>
        </p:nvSpPr>
        <p:spPr>
          <a:xfrm>
            <a:off x="7536243" y="3289753"/>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42" name="文本框 41">
            <a:extLst>
              <a:ext uri="{FF2B5EF4-FFF2-40B4-BE49-F238E27FC236}">
                <a16:creationId xmlns:a16="http://schemas.microsoft.com/office/drawing/2014/main" id="{42182C4B-2B76-4119-A5EC-0D1817ECD887}"/>
              </a:ext>
            </a:extLst>
          </p:cNvPr>
          <p:cNvSpPr txBox="1"/>
          <p:nvPr/>
        </p:nvSpPr>
        <p:spPr>
          <a:xfrm>
            <a:off x="7442956" y="2129485"/>
            <a:ext cx="2236510" cy="584775"/>
          </a:xfrm>
          <a:prstGeom prst="rect">
            <a:avLst/>
          </a:prstGeom>
          <a:noFill/>
        </p:spPr>
        <p:txBody>
          <a:bodyPr wrap="none" rtlCol="0">
            <a:spAutoFit/>
          </a:bodyPr>
          <a:lstStyle/>
          <a:p>
            <a:r>
              <a:rPr lang="zh-CN" altLang="en-US" sz="3200" dirty="0">
                <a:solidFill>
                  <a:schemeClr val="tx1">
                    <a:lumMod val="75000"/>
                    <a:lumOff val="25000"/>
                  </a:schemeClr>
                </a:solidFill>
                <a:latin typeface="字魂58号-创中黑" panose="00000500000000000000" pitchFamily="2" charset="-122"/>
                <a:ea typeface="字魂58号-创中黑" panose="00000500000000000000" pitchFamily="2" charset="-122"/>
              </a:rPr>
              <a:t>请输入标题</a:t>
            </a:r>
          </a:p>
        </p:txBody>
      </p:sp>
      <p:sp>
        <p:nvSpPr>
          <p:cNvPr id="43" name="文本框 42">
            <a:extLst>
              <a:ext uri="{FF2B5EF4-FFF2-40B4-BE49-F238E27FC236}">
                <a16:creationId xmlns:a16="http://schemas.microsoft.com/office/drawing/2014/main" id="{6A208006-0D3C-4B58-B61C-45E8CC4D4FB7}"/>
              </a:ext>
            </a:extLst>
          </p:cNvPr>
          <p:cNvSpPr txBox="1"/>
          <p:nvPr/>
        </p:nvSpPr>
        <p:spPr>
          <a:xfrm>
            <a:off x="7536243" y="4105579"/>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44" name="文本框 43">
            <a:extLst>
              <a:ext uri="{FF2B5EF4-FFF2-40B4-BE49-F238E27FC236}">
                <a16:creationId xmlns:a16="http://schemas.microsoft.com/office/drawing/2014/main" id="{C5E25B64-F150-4AB8-A32C-33ED350A1232}"/>
              </a:ext>
            </a:extLst>
          </p:cNvPr>
          <p:cNvSpPr txBox="1"/>
          <p:nvPr/>
        </p:nvSpPr>
        <p:spPr>
          <a:xfrm>
            <a:off x="7536243" y="4921405"/>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Tree>
    <p:extLst>
      <p:ext uri="{BB962C8B-B14F-4D97-AF65-F5344CB8AC3E}">
        <p14:creationId xmlns:p14="http://schemas.microsoft.com/office/powerpoint/2010/main" val="39056121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12" presetClass="entr" presetSubtype="4" fill="hold" grpId="0" nodeType="after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additive="base">
                                        <p:cTn id="32" dur="500"/>
                                        <p:tgtEl>
                                          <p:spTgt spid="41"/>
                                        </p:tgtEl>
                                        <p:attrNameLst>
                                          <p:attrName>ppt_y</p:attrName>
                                        </p:attrNameLst>
                                      </p:cBhvr>
                                      <p:tavLst>
                                        <p:tav tm="0">
                                          <p:val>
                                            <p:strVal val="#ppt_y+#ppt_h*1.125000"/>
                                          </p:val>
                                        </p:tav>
                                        <p:tav tm="100000">
                                          <p:val>
                                            <p:strVal val="#ppt_y"/>
                                          </p:val>
                                        </p:tav>
                                      </p:tavLst>
                                    </p:anim>
                                    <p:animEffect transition="in" filter="wipe(up)">
                                      <p:cBhvr>
                                        <p:cTn id="33" dur="500"/>
                                        <p:tgtEl>
                                          <p:spTgt spid="41"/>
                                        </p:tgtEl>
                                      </p:cBhvr>
                                    </p:animEffect>
                                  </p:childTnLst>
                                </p:cTn>
                              </p:par>
                            </p:childTnLst>
                          </p:cTn>
                        </p:par>
                        <p:par>
                          <p:cTn id="34" fill="hold">
                            <p:stCondLst>
                              <p:cond delay="1000"/>
                            </p:stCondLst>
                            <p:childTnLst>
                              <p:par>
                                <p:cTn id="35" presetID="12" presetClass="entr" presetSubtype="4"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additive="base">
                                        <p:cTn id="37" dur="500"/>
                                        <p:tgtEl>
                                          <p:spTgt spid="43"/>
                                        </p:tgtEl>
                                        <p:attrNameLst>
                                          <p:attrName>ppt_y</p:attrName>
                                        </p:attrNameLst>
                                      </p:cBhvr>
                                      <p:tavLst>
                                        <p:tav tm="0">
                                          <p:val>
                                            <p:strVal val="#ppt_y+#ppt_h*1.125000"/>
                                          </p:val>
                                        </p:tav>
                                        <p:tav tm="100000">
                                          <p:val>
                                            <p:strVal val="#ppt_y"/>
                                          </p:val>
                                        </p:tav>
                                      </p:tavLst>
                                    </p:anim>
                                    <p:animEffect transition="in" filter="wipe(up)">
                                      <p:cBhvr>
                                        <p:cTn id="38" dur="500"/>
                                        <p:tgtEl>
                                          <p:spTgt spid="43"/>
                                        </p:tgtEl>
                                      </p:cBhvr>
                                    </p:animEffect>
                                  </p:childTnLst>
                                </p:cTn>
                              </p:par>
                            </p:childTnLst>
                          </p:cTn>
                        </p:par>
                        <p:par>
                          <p:cTn id="39" fill="hold">
                            <p:stCondLst>
                              <p:cond delay="1500"/>
                            </p:stCondLst>
                            <p:childTnLst>
                              <p:par>
                                <p:cTn id="40" presetID="12" presetClass="entr" presetSubtype="4" fill="hold" grpId="0" nodeType="afterEffect">
                                  <p:stCondLst>
                                    <p:cond delay="0"/>
                                  </p:stCondLst>
                                  <p:childTnLst>
                                    <p:set>
                                      <p:cBhvr>
                                        <p:cTn id="41" dur="1" fill="hold">
                                          <p:stCondLst>
                                            <p:cond delay="0"/>
                                          </p:stCondLst>
                                        </p:cTn>
                                        <p:tgtEl>
                                          <p:spTgt spid="44"/>
                                        </p:tgtEl>
                                        <p:attrNameLst>
                                          <p:attrName>style.visibility</p:attrName>
                                        </p:attrNameLst>
                                      </p:cBhvr>
                                      <p:to>
                                        <p:strVal val="visible"/>
                                      </p:to>
                                    </p:set>
                                    <p:anim calcmode="lin" valueType="num">
                                      <p:cBhvr additive="base">
                                        <p:cTn id="42" dur="500"/>
                                        <p:tgtEl>
                                          <p:spTgt spid="44"/>
                                        </p:tgtEl>
                                        <p:attrNameLst>
                                          <p:attrName>ppt_y</p:attrName>
                                        </p:attrNameLst>
                                      </p:cBhvr>
                                      <p:tavLst>
                                        <p:tav tm="0">
                                          <p:val>
                                            <p:strVal val="#ppt_y+#ppt_h*1.125000"/>
                                          </p:val>
                                        </p:tav>
                                        <p:tav tm="100000">
                                          <p:val>
                                            <p:strVal val="#ppt_y"/>
                                          </p:val>
                                        </p:tav>
                                      </p:tavLst>
                                    </p:anim>
                                    <p:animEffect transition="in" filter="wipe(up)">
                                      <p:cBhvr>
                                        <p:cTn id="4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bldLvl="0" animBg="1"/>
      <p:bldP spid="41" grpId="0" bldLvl="0"/>
      <p:bldP spid="43" grpId="0" bldLvl="0"/>
      <p:bldP spid="44" grpId="0" bldLvl="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年终工作总结"/>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1989</TotalTime>
  <Words>1814</Words>
  <Application>Microsoft Office PowerPoint</Application>
  <PresentationFormat>宽屏</PresentationFormat>
  <Paragraphs>397</Paragraphs>
  <Slides>27</Slides>
  <Notes>27</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27</vt:i4>
      </vt:variant>
    </vt:vector>
  </HeadingPairs>
  <TitlesOfParts>
    <vt:vector size="38" baseType="lpstr">
      <vt:lpstr>包图粗朗体</vt:lpstr>
      <vt:lpstr>等线</vt:lpstr>
      <vt:lpstr>等线 Light</vt:lpstr>
      <vt:lpstr>微软雅黑</vt:lpstr>
      <vt:lpstr>字魂58号-创中黑</vt:lpstr>
      <vt:lpstr>字魂59号-创粗黑</vt:lpstr>
      <vt:lpstr>Arial</vt:lpstr>
      <vt:lpstr>Calibri</vt:lpstr>
      <vt:lpstr>Calibri Light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HaoLang Yin</cp:lastModifiedBy>
  <cp:revision>134</cp:revision>
  <dcterms:created xsi:type="dcterms:W3CDTF">2019-07-04T08:14:45Z</dcterms:created>
  <dcterms:modified xsi:type="dcterms:W3CDTF">2020-06-07T16:05:52Z</dcterms:modified>
</cp:coreProperties>
</file>