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62" r:id="rId4"/>
    <p:sldId id="256" r:id="rId5"/>
    <p:sldId id="259" r:id="rId6"/>
    <p:sldId id="260" r:id="rId7"/>
    <p:sldId id="261" r:id="rId8"/>
    <p:sldId id="265" r:id="rId9"/>
    <p:sldId id="263" r:id="rId10"/>
    <p:sldId id="264" r:id="rId11"/>
  </p:sldIdLst>
  <p:sldSz cx="6191250" cy="5715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A00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8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4344" y="935302"/>
            <a:ext cx="5262563" cy="1989667"/>
          </a:xfrm>
        </p:spPr>
        <p:txBody>
          <a:bodyPr anchor="b"/>
          <a:lstStyle>
            <a:lvl1pPr algn="ctr">
              <a:defRPr sz="40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3906" y="3001698"/>
            <a:ext cx="4643438" cy="1379802"/>
          </a:xfrm>
        </p:spPr>
        <p:txBody>
          <a:bodyPr/>
          <a:lstStyle>
            <a:lvl1pPr marL="0" indent="0" algn="ctr">
              <a:buNone/>
              <a:defRPr sz="1625"/>
            </a:lvl1pPr>
            <a:lvl2pPr marL="309570" indent="0" algn="ctr">
              <a:buNone/>
              <a:defRPr sz="1354"/>
            </a:lvl2pPr>
            <a:lvl3pPr marL="619140" indent="0" algn="ctr">
              <a:buNone/>
              <a:defRPr sz="1219"/>
            </a:lvl3pPr>
            <a:lvl4pPr marL="928710" indent="0" algn="ctr">
              <a:buNone/>
              <a:defRPr sz="1083"/>
            </a:lvl4pPr>
            <a:lvl5pPr marL="1238280" indent="0" algn="ctr">
              <a:buNone/>
              <a:defRPr sz="1083"/>
            </a:lvl5pPr>
            <a:lvl6pPr marL="1547851" indent="0" algn="ctr">
              <a:buNone/>
              <a:defRPr sz="1083"/>
            </a:lvl6pPr>
            <a:lvl7pPr marL="1857421" indent="0" algn="ctr">
              <a:buNone/>
              <a:defRPr sz="1083"/>
            </a:lvl7pPr>
            <a:lvl8pPr marL="2166991" indent="0" algn="ctr">
              <a:buNone/>
              <a:defRPr sz="1083"/>
            </a:lvl8pPr>
            <a:lvl9pPr marL="2476561" indent="0" algn="ctr">
              <a:buNone/>
              <a:defRPr sz="108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1FC6-9624-4817-96D5-02C79DEDD038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6763-E01A-4A5D-BCEE-0721CC65B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33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1FC6-9624-4817-96D5-02C79DEDD038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6763-E01A-4A5D-BCEE-0721CC65B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06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30614" y="304271"/>
            <a:ext cx="1334988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5649" y="304271"/>
            <a:ext cx="3927574" cy="48431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1FC6-9624-4817-96D5-02C79DEDD038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6763-E01A-4A5D-BCEE-0721CC65B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5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1FC6-9624-4817-96D5-02C79DEDD038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6763-E01A-4A5D-BCEE-0721CC65B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92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424" y="1424783"/>
            <a:ext cx="5339953" cy="2377281"/>
          </a:xfrm>
        </p:spPr>
        <p:txBody>
          <a:bodyPr anchor="b"/>
          <a:lstStyle>
            <a:lvl1pPr>
              <a:defRPr sz="40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2424" y="3824554"/>
            <a:ext cx="5339953" cy="1250156"/>
          </a:xfrm>
        </p:spPr>
        <p:txBody>
          <a:bodyPr/>
          <a:lstStyle>
            <a:lvl1pPr marL="0" indent="0">
              <a:buNone/>
              <a:defRPr sz="1625">
                <a:solidFill>
                  <a:schemeClr val="tx1"/>
                </a:solidFill>
              </a:defRPr>
            </a:lvl1pPr>
            <a:lvl2pPr marL="309570" indent="0">
              <a:buNone/>
              <a:defRPr sz="1354">
                <a:solidFill>
                  <a:schemeClr val="tx1">
                    <a:tint val="75000"/>
                  </a:schemeClr>
                </a:solidFill>
              </a:defRPr>
            </a:lvl2pPr>
            <a:lvl3pPr marL="619140" indent="0">
              <a:buNone/>
              <a:defRPr sz="1219">
                <a:solidFill>
                  <a:schemeClr val="tx1">
                    <a:tint val="75000"/>
                  </a:schemeClr>
                </a:solidFill>
              </a:defRPr>
            </a:lvl3pPr>
            <a:lvl4pPr marL="928710" indent="0">
              <a:buNone/>
              <a:defRPr sz="1083">
                <a:solidFill>
                  <a:schemeClr val="tx1">
                    <a:tint val="75000"/>
                  </a:schemeClr>
                </a:solidFill>
              </a:defRPr>
            </a:lvl4pPr>
            <a:lvl5pPr marL="1238280" indent="0">
              <a:buNone/>
              <a:defRPr sz="1083">
                <a:solidFill>
                  <a:schemeClr val="tx1">
                    <a:tint val="75000"/>
                  </a:schemeClr>
                </a:solidFill>
              </a:defRPr>
            </a:lvl5pPr>
            <a:lvl6pPr marL="1547851" indent="0">
              <a:buNone/>
              <a:defRPr sz="1083">
                <a:solidFill>
                  <a:schemeClr val="tx1">
                    <a:tint val="75000"/>
                  </a:schemeClr>
                </a:solidFill>
              </a:defRPr>
            </a:lvl6pPr>
            <a:lvl7pPr marL="1857421" indent="0">
              <a:buNone/>
              <a:defRPr sz="1083">
                <a:solidFill>
                  <a:schemeClr val="tx1">
                    <a:tint val="75000"/>
                  </a:schemeClr>
                </a:solidFill>
              </a:defRPr>
            </a:lvl7pPr>
            <a:lvl8pPr marL="2166991" indent="0">
              <a:buNone/>
              <a:defRPr sz="1083">
                <a:solidFill>
                  <a:schemeClr val="tx1">
                    <a:tint val="75000"/>
                  </a:schemeClr>
                </a:solidFill>
              </a:defRPr>
            </a:lvl8pPr>
            <a:lvl9pPr marL="2476561" indent="0">
              <a:buNone/>
              <a:defRPr sz="10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1FC6-9624-4817-96D5-02C79DEDD038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6763-E01A-4A5D-BCEE-0721CC65B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09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5649" y="1521354"/>
            <a:ext cx="2631281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34320" y="1521354"/>
            <a:ext cx="2631281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1FC6-9624-4817-96D5-02C79DEDD038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6763-E01A-4A5D-BCEE-0721CC65B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41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455" y="304272"/>
            <a:ext cx="5339953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455" y="1400969"/>
            <a:ext cx="2619189" cy="686593"/>
          </a:xfrm>
        </p:spPr>
        <p:txBody>
          <a:bodyPr anchor="b"/>
          <a:lstStyle>
            <a:lvl1pPr marL="0" indent="0">
              <a:buNone/>
              <a:defRPr sz="1625" b="1"/>
            </a:lvl1pPr>
            <a:lvl2pPr marL="309570" indent="0">
              <a:buNone/>
              <a:defRPr sz="1354" b="1"/>
            </a:lvl2pPr>
            <a:lvl3pPr marL="619140" indent="0">
              <a:buNone/>
              <a:defRPr sz="1219" b="1"/>
            </a:lvl3pPr>
            <a:lvl4pPr marL="928710" indent="0">
              <a:buNone/>
              <a:defRPr sz="1083" b="1"/>
            </a:lvl4pPr>
            <a:lvl5pPr marL="1238280" indent="0">
              <a:buNone/>
              <a:defRPr sz="1083" b="1"/>
            </a:lvl5pPr>
            <a:lvl6pPr marL="1547851" indent="0">
              <a:buNone/>
              <a:defRPr sz="1083" b="1"/>
            </a:lvl6pPr>
            <a:lvl7pPr marL="1857421" indent="0">
              <a:buNone/>
              <a:defRPr sz="1083" b="1"/>
            </a:lvl7pPr>
            <a:lvl8pPr marL="2166991" indent="0">
              <a:buNone/>
              <a:defRPr sz="1083" b="1"/>
            </a:lvl8pPr>
            <a:lvl9pPr marL="2476561" indent="0">
              <a:buNone/>
              <a:defRPr sz="108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455" y="2087563"/>
            <a:ext cx="2619189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34320" y="1400969"/>
            <a:ext cx="2632088" cy="686593"/>
          </a:xfrm>
        </p:spPr>
        <p:txBody>
          <a:bodyPr anchor="b"/>
          <a:lstStyle>
            <a:lvl1pPr marL="0" indent="0">
              <a:buNone/>
              <a:defRPr sz="1625" b="1"/>
            </a:lvl1pPr>
            <a:lvl2pPr marL="309570" indent="0">
              <a:buNone/>
              <a:defRPr sz="1354" b="1"/>
            </a:lvl2pPr>
            <a:lvl3pPr marL="619140" indent="0">
              <a:buNone/>
              <a:defRPr sz="1219" b="1"/>
            </a:lvl3pPr>
            <a:lvl4pPr marL="928710" indent="0">
              <a:buNone/>
              <a:defRPr sz="1083" b="1"/>
            </a:lvl4pPr>
            <a:lvl5pPr marL="1238280" indent="0">
              <a:buNone/>
              <a:defRPr sz="1083" b="1"/>
            </a:lvl5pPr>
            <a:lvl6pPr marL="1547851" indent="0">
              <a:buNone/>
              <a:defRPr sz="1083" b="1"/>
            </a:lvl6pPr>
            <a:lvl7pPr marL="1857421" indent="0">
              <a:buNone/>
              <a:defRPr sz="1083" b="1"/>
            </a:lvl7pPr>
            <a:lvl8pPr marL="2166991" indent="0">
              <a:buNone/>
              <a:defRPr sz="1083" b="1"/>
            </a:lvl8pPr>
            <a:lvl9pPr marL="2476561" indent="0">
              <a:buNone/>
              <a:defRPr sz="108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34320" y="2087563"/>
            <a:ext cx="2632088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1FC6-9624-4817-96D5-02C79DEDD038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6763-E01A-4A5D-BCEE-0721CC65B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94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1FC6-9624-4817-96D5-02C79DEDD038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6763-E01A-4A5D-BCEE-0721CC65B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49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1FC6-9624-4817-96D5-02C79DEDD038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6763-E01A-4A5D-BCEE-0721CC65B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09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455" y="381000"/>
            <a:ext cx="1996839" cy="1333500"/>
          </a:xfrm>
        </p:spPr>
        <p:txBody>
          <a:bodyPr anchor="b"/>
          <a:lstStyle>
            <a:lvl1pPr>
              <a:defRPr sz="21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2088" y="822856"/>
            <a:ext cx="3134320" cy="4061354"/>
          </a:xfrm>
        </p:spPr>
        <p:txBody>
          <a:bodyPr/>
          <a:lstStyle>
            <a:lvl1pPr>
              <a:defRPr sz="2167"/>
            </a:lvl1pPr>
            <a:lvl2pPr>
              <a:defRPr sz="1896"/>
            </a:lvl2pPr>
            <a:lvl3pPr>
              <a:defRPr sz="1625"/>
            </a:lvl3pPr>
            <a:lvl4pPr>
              <a:defRPr sz="1354"/>
            </a:lvl4pPr>
            <a:lvl5pPr>
              <a:defRPr sz="1354"/>
            </a:lvl5pPr>
            <a:lvl6pPr>
              <a:defRPr sz="1354"/>
            </a:lvl6pPr>
            <a:lvl7pPr>
              <a:defRPr sz="1354"/>
            </a:lvl7pPr>
            <a:lvl8pPr>
              <a:defRPr sz="1354"/>
            </a:lvl8pPr>
            <a:lvl9pPr>
              <a:defRPr sz="135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6455" y="1714500"/>
            <a:ext cx="1996839" cy="3176323"/>
          </a:xfrm>
        </p:spPr>
        <p:txBody>
          <a:bodyPr/>
          <a:lstStyle>
            <a:lvl1pPr marL="0" indent="0">
              <a:buNone/>
              <a:defRPr sz="1083"/>
            </a:lvl1pPr>
            <a:lvl2pPr marL="309570" indent="0">
              <a:buNone/>
              <a:defRPr sz="948"/>
            </a:lvl2pPr>
            <a:lvl3pPr marL="619140" indent="0">
              <a:buNone/>
              <a:defRPr sz="813"/>
            </a:lvl3pPr>
            <a:lvl4pPr marL="928710" indent="0">
              <a:buNone/>
              <a:defRPr sz="677"/>
            </a:lvl4pPr>
            <a:lvl5pPr marL="1238280" indent="0">
              <a:buNone/>
              <a:defRPr sz="677"/>
            </a:lvl5pPr>
            <a:lvl6pPr marL="1547851" indent="0">
              <a:buNone/>
              <a:defRPr sz="677"/>
            </a:lvl6pPr>
            <a:lvl7pPr marL="1857421" indent="0">
              <a:buNone/>
              <a:defRPr sz="677"/>
            </a:lvl7pPr>
            <a:lvl8pPr marL="2166991" indent="0">
              <a:buNone/>
              <a:defRPr sz="677"/>
            </a:lvl8pPr>
            <a:lvl9pPr marL="2476561" indent="0">
              <a:buNone/>
              <a:defRPr sz="67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1FC6-9624-4817-96D5-02C79DEDD038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6763-E01A-4A5D-BCEE-0721CC65B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37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455" y="381000"/>
            <a:ext cx="1996839" cy="1333500"/>
          </a:xfrm>
        </p:spPr>
        <p:txBody>
          <a:bodyPr anchor="b"/>
          <a:lstStyle>
            <a:lvl1pPr>
              <a:defRPr sz="21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32088" y="822856"/>
            <a:ext cx="3134320" cy="4061354"/>
          </a:xfrm>
        </p:spPr>
        <p:txBody>
          <a:bodyPr anchor="t"/>
          <a:lstStyle>
            <a:lvl1pPr marL="0" indent="0">
              <a:buNone/>
              <a:defRPr sz="2167"/>
            </a:lvl1pPr>
            <a:lvl2pPr marL="309570" indent="0">
              <a:buNone/>
              <a:defRPr sz="1896"/>
            </a:lvl2pPr>
            <a:lvl3pPr marL="619140" indent="0">
              <a:buNone/>
              <a:defRPr sz="1625"/>
            </a:lvl3pPr>
            <a:lvl4pPr marL="928710" indent="0">
              <a:buNone/>
              <a:defRPr sz="1354"/>
            </a:lvl4pPr>
            <a:lvl5pPr marL="1238280" indent="0">
              <a:buNone/>
              <a:defRPr sz="1354"/>
            </a:lvl5pPr>
            <a:lvl6pPr marL="1547851" indent="0">
              <a:buNone/>
              <a:defRPr sz="1354"/>
            </a:lvl6pPr>
            <a:lvl7pPr marL="1857421" indent="0">
              <a:buNone/>
              <a:defRPr sz="1354"/>
            </a:lvl7pPr>
            <a:lvl8pPr marL="2166991" indent="0">
              <a:buNone/>
              <a:defRPr sz="1354"/>
            </a:lvl8pPr>
            <a:lvl9pPr marL="2476561" indent="0">
              <a:buNone/>
              <a:defRPr sz="135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6455" y="1714500"/>
            <a:ext cx="1996839" cy="3176323"/>
          </a:xfrm>
        </p:spPr>
        <p:txBody>
          <a:bodyPr/>
          <a:lstStyle>
            <a:lvl1pPr marL="0" indent="0">
              <a:buNone/>
              <a:defRPr sz="1083"/>
            </a:lvl1pPr>
            <a:lvl2pPr marL="309570" indent="0">
              <a:buNone/>
              <a:defRPr sz="948"/>
            </a:lvl2pPr>
            <a:lvl3pPr marL="619140" indent="0">
              <a:buNone/>
              <a:defRPr sz="813"/>
            </a:lvl3pPr>
            <a:lvl4pPr marL="928710" indent="0">
              <a:buNone/>
              <a:defRPr sz="677"/>
            </a:lvl4pPr>
            <a:lvl5pPr marL="1238280" indent="0">
              <a:buNone/>
              <a:defRPr sz="677"/>
            </a:lvl5pPr>
            <a:lvl6pPr marL="1547851" indent="0">
              <a:buNone/>
              <a:defRPr sz="677"/>
            </a:lvl6pPr>
            <a:lvl7pPr marL="1857421" indent="0">
              <a:buNone/>
              <a:defRPr sz="677"/>
            </a:lvl7pPr>
            <a:lvl8pPr marL="2166991" indent="0">
              <a:buNone/>
              <a:defRPr sz="677"/>
            </a:lvl8pPr>
            <a:lvl9pPr marL="2476561" indent="0">
              <a:buNone/>
              <a:defRPr sz="67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1FC6-9624-4817-96D5-02C79DEDD038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6763-E01A-4A5D-BCEE-0721CC65B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30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5649" y="304272"/>
            <a:ext cx="5339953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5649" y="1521354"/>
            <a:ext cx="5339953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5649" y="5296960"/>
            <a:ext cx="1393031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21FC6-9624-4817-96D5-02C79DEDD038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0852" y="5296960"/>
            <a:ext cx="2089547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72570" y="5296960"/>
            <a:ext cx="1393031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36763-E01A-4A5D-BCEE-0721CC65B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41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19140" rtl="0" eaLnBrk="1" latinLnBrk="0" hangingPunct="1">
        <a:lnSpc>
          <a:spcPct val="90000"/>
        </a:lnSpc>
        <a:spcBef>
          <a:spcPct val="0"/>
        </a:spcBef>
        <a:buNone/>
        <a:defRPr sz="29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4785" indent="-154785" algn="l" defTabSz="619140" rtl="0" eaLnBrk="1" latinLnBrk="0" hangingPunct="1">
        <a:lnSpc>
          <a:spcPct val="90000"/>
        </a:lnSpc>
        <a:spcBef>
          <a:spcPts val="677"/>
        </a:spcBef>
        <a:buFont typeface="Arial" panose="020B0604020202020204" pitchFamily="34" charset="0"/>
        <a:buChar char="•"/>
        <a:defRPr sz="1896" kern="1200">
          <a:solidFill>
            <a:schemeClr val="tx1"/>
          </a:solidFill>
          <a:latin typeface="+mn-lt"/>
          <a:ea typeface="+mn-ea"/>
          <a:cs typeface="+mn-cs"/>
        </a:defRPr>
      </a:lvl1pPr>
      <a:lvl2pPr marL="464355" indent="-154785" algn="l" defTabSz="619140" rtl="0" eaLnBrk="1" latinLnBrk="0" hangingPunct="1">
        <a:lnSpc>
          <a:spcPct val="90000"/>
        </a:lnSpc>
        <a:spcBef>
          <a:spcPts val="339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2pPr>
      <a:lvl3pPr marL="773925" indent="-154785" algn="l" defTabSz="619140" rtl="0" eaLnBrk="1" latinLnBrk="0" hangingPunct="1">
        <a:lnSpc>
          <a:spcPct val="90000"/>
        </a:lnSpc>
        <a:spcBef>
          <a:spcPts val="339"/>
        </a:spcBef>
        <a:buFont typeface="Arial" panose="020B0604020202020204" pitchFamily="34" charset="0"/>
        <a:buChar char="•"/>
        <a:defRPr sz="1354" kern="1200">
          <a:solidFill>
            <a:schemeClr val="tx1"/>
          </a:solidFill>
          <a:latin typeface="+mn-lt"/>
          <a:ea typeface="+mn-ea"/>
          <a:cs typeface="+mn-cs"/>
        </a:defRPr>
      </a:lvl3pPr>
      <a:lvl4pPr marL="1083495" indent="-154785" algn="l" defTabSz="619140" rtl="0" eaLnBrk="1" latinLnBrk="0" hangingPunct="1">
        <a:lnSpc>
          <a:spcPct val="90000"/>
        </a:lnSpc>
        <a:spcBef>
          <a:spcPts val="339"/>
        </a:spcBef>
        <a:buFont typeface="Arial" panose="020B0604020202020204" pitchFamily="34" charset="0"/>
        <a:buChar char="•"/>
        <a:defRPr sz="1219" kern="1200">
          <a:solidFill>
            <a:schemeClr val="tx1"/>
          </a:solidFill>
          <a:latin typeface="+mn-lt"/>
          <a:ea typeface="+mn-ea"/>
          <a:cs typeface="+mn-cs"/>
        </a:defRPr>
      </a:lvl4pPr>
      <a:lvl5pPr marL="1393066" indent="-154785" algn="l" defTabSz="619140" rtl="0" eaLnBrk="1" latinLnBrk="0" hangingPunct="1">
        <a:lnSpc>
          <a:spcPct val="90000"/>
        </a:lnSpc>
        <a:spcBef>
          <a:spcPts val="339"/>
        </a:spcBef>
        <a:buFont typeface="Arial" panose="020B0604020202020204" pitchFamily="34" charset="0"/>
        <a:buChar char="•"/>
        <a:defRPr sz="1219" kern="1200">
          <a:solidFill>
            <a:schemeClr val="tx1"/>
          </a:solidFill>
          <a:latin typeface="+mn-lt"/>
          <a:ea typeface="+mn-ea"/>
          <a:cs typeface="+mn-cs"/>
        </a:defRPr>
      </a:lvl5pPr>
      <a:lvl6pPr marL="1702636" indent="-154785" algn="l" defTabSz="619140" rtl="0" eaLnBrk="1" latinLnBrk="0" hangingPunct="1">
        <a:lnSpc>
          <a:spcPct val="90000"/>
        </a:lnSpc>
        <a:spcBef>
          <a:spcPts val="339"/>
        </a:spcBef>
        <a:buFont typeface="Arial" panose="020B0604020202020204" pitchFamily="34" charset="0"/>
        <a:buChar char="•"/>
        <a:defRPr sz="1219" kern="1200">
          <a:solidFill>
            <a:schemeClr val="tx1"/>
          </a:solidFill>
          <a:latin typeface="+mn-lt"/>
          <a:ea typeface="+mn-ea"/>
          <a:cs typeface="+mn-cs"/>
        </a:defRPr>
      </a:lvl6pPr>
      <a:lvl7pPr marL="2012206" indent="-154785" algn="l" defTabSz="619140" rtl="0" eaLnBrk="1" latinLnBrk="0" hangingPunct="1">
        <a:lnSpc>
          <a:spcPct val="90000"/>
        </a:lnSpc>
        <a:spcBef>
          <a:spcPts val="339"/>
        </a:spcBef>
        <a:buFont typeface="Arial" panose="020B0604020202020204" pitchFamily="34" charset="0"/>
        <a:buChar char="•"/>
        <a:defRPr sz="1219" kern="1200">
          <a:solidFill>
            <a:schemeClr val="tx1"/>
          </a:solidFill>
          <a:latin typeface="+mn-lt"/>
          <a:ea typeface="+mn-ea"/>
          <a:cs typeface="+mn-cs"/>
        </a:defRPr>
      </a:lvl7pPr>
      <a:lvl8pPr marL="2321776" indent="-154785" algn="l" defTabSz="619140" rtl="0" eaLnBrk="1" latinLnBrk="0" hangingPunct="1">
        <a:lnSpc>
          <a:spcPct val="90000"/>
        </a:lnSpc>
        <a:spcBef>
          <a:spcPts val="339"/>
        </a:spcBef>
        <a:buFont typeface="Arial" panose="020B0604020202020204" pitchFamily="34" charset="0"/>
        <a:buChar char="•"/>
        <a:defRPr sz="1219" kern="1200">
          <a:solidFill>
            <a:schemeClr val="tx1"/>
          </a:solidFill>
          <a:latin typeface="+mn-lt"/>
          <a:ea typeface="+mn-ea"/>
          <a:cs typeface="+mn-cs"/>
        </a:defRPr>
      </a:lvl8pPr>
      <a:lvl9pPr marL="2631346" indent="-154785" algn="l" defTabSz="619140" rtl="0" eaLnBrk="1" latinLnBrk="0" hangingPunct="1">
        <a:lnSpc>
          <a:spcPct val="90000"/>
        </a:lnSpc>
        <a:spcBef>
          <a:spcPts val="339"/>
        </a:spcBef>
        <a:buFont typeface="Arial" panose="020B0604020202020204" pitchFamily="34" charset="0"/>
        <a:buChar char="•"/>
        <a:defRPr sz="121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1pPr>
      <a:lvl2pPr marL="309570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2pPr>
      <a:lvl3pPr marL="619140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3pPr>
      <a:lvl4pPr marL="928710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4pPr>
      <a:lvl5pPr marL="1238280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5pPr>
      <a:lvl6pPr marL="1547851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6pPr>
      <a:lvl7pPr marL="1857421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7pPr>
      <a:lvl8pPr marL="2166991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8pPr>
      <a:lvl9pPr marL="2476561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A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CA2F72-D943-4211-8CAB-CF5E9E689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97"/>
            <a:ext cx="6191250" cy="46434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D1A6F3-AD7E-4439-9D22-CFE9C8A6E6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898" y="5213130"/>
            <a:ext cx="843454" cy="32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262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4C1049-47D4-4E18-9F99-B0A2911F7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5781"/>
            <a:ext cx="6191250" cy="46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496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A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E4A757-C996-4D56-B155-00B0C59ACA2D}"/>
              </a:ext>
            </a:extLst>
          </p:cNvPr>
          <p:cNvSpPr txBox="1"/>
          <p:nvPr/>
        </p:nvSpPr>
        <p:spPr>
          <a:xfrm>
            <a:off x="1546225" y="685420"/>
            <a:ext cx="3098800" cy="3932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4400" b="0" cap="none" spc="0" dirty="0">
                <a:ln w="0"/>
                <a:latin typeface="Bahnschrift Light Condensed" panose="020B0502040204020203" pitchFamily="34" charset="0"/>
              </a:rPr>
              <a:t>3 POINTS GAME</a:t>
            </a:r>
          </a:p>
          <a:p>
            <a:pPr algn="ctr">
              <a:lnSpc>
                <a:spcPct val="200000"/>
              </a:lnSpc>
            </a:pPr>
            <a:r>
              <a:rPr lang="en-US" sz="4400" dirty="0">
                <a:ln w="0"/>
                <a:latin typeface="Bahnschrift Light Condensed" panose="020B0502040204020203" pitchFamily="34" charset="0"/>
              </a:rPr>
              <a:t>5 POINTS GAME</a:t>
            </a:r>
          </a:p>
          <a:p>
            <a:pPr algn="ctr">
              <a:lnSpc>
                <a:spcPct val="200000"/>
              </a:lnSpc>
            </a:pPr>
            <a:r>
              <a:rPr lang="en-US" sz="4400" b="0" cap="none" spc="0" dirty="0">
                <a:ln w="0"/>
                <a:latin typeface="Bahnschrift Light Condensed" panose="020B0502040204020203" pitchFamily="34" charset="0"/>
              </a:rPr>
              <a:t>10 POINTS GAME</a:t>
            </a:r>
          </a:p>
        </p:txBody>
      </p:sp>
    </p:spTree>
    <p:extLst>
      <p:ext uri="{BB962C8B-B14F-4D97-AF65-F5344CB8AC3E}">
        <p14:creationId xmlns:p14="http://schemas.microsoft.com/office/powerpoint/2010/main" val="3747967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21C80B-CCF6-4411-9169-2E2C1EBA27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799" y="1156716"/>
            <a:ext cx="1787652" cy="42062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975170-57E9-4146-9672-651C7AFFE0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6716"/>
            <a:ext cx="1794662" cy="42062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79D6B9-2BAD-4346-A9F3-A7849EAAB0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588" y="1156716"/>
            <a:ext cx="1794662" cy="420624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61CB42F-439F-4870-92D8-B8702F9CF7CF}"/>
              </a:ext>
            </a:extLst>
          </p:cNvPr>
          <p:cNvSpPr/>
          <p:nvPr/>
        </p:nvSpPr>
        <p:spPr>
          <a:xfrm>
            <a:off x="1763369" y="178522"/>
            <a:ext cx="266451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Condensed" panose="020B0502040204020203" pitchFamily="34" charset="0"/>
              </a:rPr>
              <a:t>CHOOSE ONE</a:t>
            </a:r>
          </a:p>
        </p:txBody>
      </p:sp>
    </p:spTree>
    <p:extLst>
      <p:ext uri="{BB962C8B-B14F-4D97-AF65-F5344CB8AC3E}">
        <p14:creationId xmlns:p14="http://schemas.microsoft.com/office/powerpoint/2010/main" val="65960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40370B9-32E1-4D92-8896-135287714A70}"/>
              </a:ext>
            </a:extLst>
          </p:cNvPr>
          <p:cNvSpPr/>
          <p:nvPr/>
        </p:nvSpPr>
        <p:spPr>
          <a:xfrm>
            <a:off x="2686698" y="1841837"/>
            <a:ext cx="81785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/>
                </a:solidFill>
                <a:latin typeface="Bahnschrift Light Condensed" panose="020B0502040204020203" pitchFamily="34" charset="0"/>
              </a:rPr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1834840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A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B310E26-4968-4A13-8E6B-8ADC34E8C741}"/>
              </a:ext>
            </a:extLst>
          </p:cNvPr>
          <p:cNvSpPr/>
          <p:nvPr/>
        </p:nvSpPr>
        <p:spPr>
          <a:xfrm>
            <a:off x="1647151" y="2395835"/>
            <a:ext cx="28969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Condensed" panose="020B0502040204020203" pitchFamily="34" charset="0"/>
              </a:rPr>
              <a:t>YOU WON 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Condensed" panose="020B0502040204020203" pitchFamily="34" charset="0"/>
                <a:sym typeface="Wingdings" panose="05000000000000000000" pitchFamily="2" charset="2"/>
              </a:rPr>
              <a:t>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002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A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B310E26-4968-4A13-8E6B-8ADC34E8C741}"/>
              </a:ext>
            </a:extLst>
          </p:cNvPr>
          <p:cNvSpPr/>
          <p:nvPr/>
        </p:nvSpPr>
        <p:spPr>
          <a:xfrm>
            <a:off x="1600664" y="2395835"/>
            <a:ext cx="29899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Condensed" panose="020B0502040204020203" pitchFamily="34" charset="0"/>
              </a:rPr>
              <a:t>YOU LOST 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Condensed" panose="020B0502040204020203" pitchFamily="34" charset="0"/>
                <a:sym typeface="Wingdings" panose="05000000000000000000" pitchFamily="2" charset="2"/>
              </a:rPr>
              <a:t>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291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A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B310E26-4968-4A13-8E6B-8ADC34E8C741}"/>
              </a:ext>
            </a:extLst>
          </p:cNvPr>
          <p:cNvSpPr/>
          <p:nvPr/>
        </p:nvSpPr>
        <p:spPr>
          <a:xfrm>
            <a:off x="541079" y="1510977"/>
            <a:ext cx="5109091" cy="26930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Condensed" panose="020B0502040204020203" pitchFamily="34" charset="0"/>
              </a:rPr>
              <a:t>WANT TO PLAY AGAIN?</a:t>
            </a:r>
          </a:p>
          <a:p>
            <a:pPr algn="ctr"/>
            <a:r>
              <a:rPr lang="en-US" sz="1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Condensed" panose="020B0502040204020203" pitchFamily="34" charset="0"/>
              </a:rPr>
              <a:t>O     X</a:t>
            </a:r>
            <a:endParaRPr lang="en-US" sz="11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369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A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B310E26-4968-4A13-8E6B-8ADC34E8C741}"/>
              </a:ext>
            </a:extLst>
          </p:cNvPr>
          <p:cNvSpPr/>
          <p:nvPr/>
        </p:nvSpPr>
        <p:spPr>
          <a:xfrm>
            <a:off x="316659" y="2318891"/>
            <a:ext cx="5557932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Condensed" panose="020B0502040204020203" pitchFamily="34" charset="0"/>
              </a:rPr>
              <a:t>THANKS FOR PLAYING THIS GAME</a:t>
            </a:r>
          </a:p>
          <a:p>
            <a:pPr algn="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Condensed" panose="020B0502040204020203" pitchFamily="34" charset="0"/>
              </a:rPr>
              <a:t>-AHAMMAD SHAWKI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201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42EC40-97D4-4569-8363-4C069C652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5781"/>
            <a:ext cx="6191250" cy="46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004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33</Words>
  <Application>Microsoft Office PowerPoint</Application>
  <PresentationFormat>Custom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Bahnschrift Light 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Ahammad Shawki</dc:creator>
  <cp:lastModifiedBy>Ahammad Shawki</cp:lastModifiedBy>
  <cp:revision>9</cp:revision>
  <dcterms:created xsi:type="dcterms:W3CDTF">2020-10-23T11:56:35Z</dcterms:created>
  <dcterms:modified xsi:type="dcterms:W3CDTF">2020-11-12T06:58:52Z</dcterms:modified>
</cp:coreProperties>
</file>