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7" r:id="rId4"/>
    <p:sldId id="262" r:id="rId5"/>
    <p:sldId id="265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 Reddy" userId="9c4c324d233f4e94" providerId="LiveId" clId="{57DD0BB3-A9CB-456A-8017-36B295609EAE}"/>
    <pc:docChg chg="undo redo custSel addSld modSld modMainMaster">
      <pc:chgData name="Saran Reddy" userId="9c4c324d233f4e94" providerId="LiveId" clId="{57DD0BB3-A9CB-456A-8017-36B295609EAE}" dt="2022-07-26T07:50:47.353" v="1554" actId="14100"/>
      <pc:docMkLst>
        <pc:docMk/>
      </pc:docMkLst>
      <pc:sldChg chg="addSp delSp modSp new mod">
        <pc:chgData name="Saran Reddy" userId="9c4c324d233f4e94" providerId="LiveId" clId="{57DD0BB3-A9CB-456A-8017-36B295609EAE}" dt="2022-07-25T17:56:38.111" v="671" actId="1076"/>
        <pc:sldMkLst>
          <pc:docMk/>
          <pc:sldMk cId="1925013926" sldId="257"/>
        </pc:sldMkLst>
        <pc:spChg chg="add del mod">
          <ac:chgData name="Saran Reddy" userId="9c4c324d233f4e94" providerId="LiveId" clId="{57DD0BB3-A9CB-456A-8017-36B295609EAE}" dt="2022-07-25T17:23:52.133" v="26"/>
          <ac:spMkLst>
            <pc:docMk/>
            <pc:sldMk cId="1925013926" sldId="257"/>
            <ac:spMk id="6" creationId="{C8EEFB34-CE54-476B-8FCF-35BA04A07D47}"/>
          </ac:spMkLst>
        </pc:spChg>
        <pc:spChg chg="add mod">
          <ac:chgData name="Saran Reddy" userId="9c4c324d233f4e94" providerId="LiveId" clId="{57DD0BB3-A9CB-456A-8017-36B295609EAE}" dt="2022-07-25T17:52:49.766" v="660" actId="1076"/>
          <ac:spMkLst>
            <pc:docMk/>
            <pc:sldMk cId="1925013926" sldId="257"/>
            <ac:spMk id="7" creationId="{390ED065-FB9C-967B-A2F3-35FAA2C1BC47}"/>
          </ac:spMkLst>
        </pc:spChg>
        <pc:spChg chg="add mod">
          <ac:chgData name="Saran Reddy" userId="9c4c324d233f4e94" providerId="LiveId" clId="{57DD0BB3-A9CB-456A-8017-36B295609EAE}" dt="2022-07-25T17:56:38.111" v="671" actId="1076"/>
          <ac:spMkLst>
            <pc:docMk/>
            <pc:sldMk cId="1925013926" sldId="257"/>
            <ac:spMk id="8" creationId="{3D773E57-D6D4-4670-5D38-CF7FA8CF1E5E}"/>
          </ac:spMkLst>
        </pc:spChg>
        <pc:spChg chg="add mod">
          <ac:chgData name="Saran Reddy" userId="9c4c324d233f4e94" providerId="LiveId" clId="{57DD0BB3-A9CB-456A-8017-36B295609EAE}" dt="2022-07-25T17:52:42.109" v="659" actId="1076"/>
          <ac:spMkLst>
            <pc:docMk/>
            <pc:sldMk cId="1925013926" sldId="257"/>
            <ac:spMk id="9" creationId="{DCE89AE9-0BD0-63E1-44F5-5F2CDBAA8B4E}"/>
          </ac:spMkLst>
        </pc:spChg>
        <pc:picChg chg="add del mod">
          <ac:chgData name="Saran Reddy" userId="9c4c324d233f4e94" providerId="LiveId" clId="{57DD0BB3-A9CB-456A-8017-36B295609EAE}" dt="2022-07-25T17:14:54.119" v="6" actId="931"/>
          <ac:picMkLst>
            <pc:docMk/>
            <pc:sldMk cId="1925013926" sldId="257"/>
            <ac:picMk id="3" creationId="{F1B09685-0D87-A0EF-33FA-CBA4CB3FD57C}"/>
          </ac:picMkLst>
        </pc:picChg>
        <pc:picChg chg="add del mod">
          <ac:chgData name="Saran Reddy" userId="9c4c324d233f4e94" providerId="LiveId" clId="{57DD0BB3-A9CB-456A-8017-36B295609EAE}" dt="2022-07-25T17:22:12.691" v="24" actId="1076"/>
          <ac:picMkLst>
            <pc:docMk/>
            <pc:sldMk cId="1925013926" sldId="257"/>
            <ac:picMk id="5" creationId="{F35AD7AC-2F0F-04F6-BE3D-5C5081D68961}"/>
          </ac:picMkLst>
        </pc:picChg>
        <pc:picChg chg="add mod">
          <ac:chgData name="Saran Reddy" userId="9c4c324d233f4e94" providerId="LiveId" clId="{57DD0BB3-A9CB-456A-8017-36B295609EAE}" dt="2022-07-25T17:56:14.586" v="670" actId="14100"/>
          <ac:picMkLst>
            <pc:docMk/>
            <pc:sldMk cId="1925013926" sldId="257"/>
            <ac:picMk id="11" creationId="{19B2AC19-0DB3-7DFB-F966-6DFDC84F85BE}"/>
          </ac:picMkLst>
        </pc:picChg>
      </pc:sldChg>
      <pc:sldChg chg="addSp delSp modSp mod">
        <pc:chgData name="Saran Reddy" userId="9c4c324d233f4e94" providerId="LiveId" clId="{57DD0BB3-A9CB-456A-8017-36B295609EAE}" dt="2022-07-26T07:37:50.406" v="757" actId="113"/>
        <pc:sldMkLst>
          <pc:docMk/>
          <pc:sldMk cId="466859800" sldId="260"/>
        </pc:sldMkLst>
        <pc:spChg chg="add del mod">
          <ac:chgData name="Saran Reddy" userId="9c4c324d233f4e94" providerId="LiveId" clId="{57DD0BB3-A9CB-456A-8017-36B295609EAE}" dt="2022-07-26T07:29:03.924" v="686"/>
          <ac:spMkLst>
            <pc:docMk/>
            <pc:sldMk cId="466859800" sldId="260"/>
            <ac:spMk id="2" creationId="{88959302-0C3E-C739-B6EB-4AF234F7B63E}"/>
          </ac:spMkLst>
        </pc:spChg>
        <pc:spChg chg="add del mod">
          <ac:chgData name="Saran Reddy" userId="9c4c324d233f4e94" providerId="LiveId" clId="{57DD0BB3-A9CB-456A-8017-36B295609EAE}" dt="2022-07-26T07:29:03.925" v="688"/>
          <ac:spMkLst>
            <pc:docMk/>
            <pc:sldMk cId="466859800" sldId="260"/>
            <ac:spMk id="3" creationId="{10BD80C5-CD78-3E4C-6045-9300AF5ED46B}"/>
          </ac:spMkLst>
        </pc:spChg>
        <pc:spChg chg="add del mod">
          <ac:chgData name="Saran Reddy" userId="9c4c324d233f4e94" providerId="LiveId" clId="{57DD0BB3-A9CB-456A-8017-36B295609EAE}" dt="2022-07-26T07:31:51.389" v="730"/>
          <ac:spMkLst>
            <pc:docMk/>
            <pc:sldMk cId="466859800" sldId="260"/>
            <ac:spMk id="4" creationId="{658AFB39-B9AA-6DB9-291D-7A91EA9276D4}"/>
          </ac:spMkLst>
        </pc:spChg>
        <pc:spChg chg="add mod">
          <ac:chgData name="Saran Reddy" userId="9c4c324d233f4e94" providerId="LiveId" clId="{57DD0BB3-A9CB-456A-8017-36B295609EAE}" dt="2022-07-26T07:37:50.406" v="757" actId="113"/>
          <ac:spMkLst>
            <pc:docMk/>
            <pc:sldMk cId="466859800" sldId="260"/>
            <ac:spMk id="6" creationId="{DAC2E4FE-D7C2-6AD3-B669-4D07532BA3CE}"/>
          </ac:spMkLst>
        </pc:spChg>
        <pc:picChg chg="mod">
          <ac:chgData name="Saran Reddy" userId="9c4c324d233f4e94" providerId="LiveId" clId="{57DD0BB3-A9CB-456A-8017-36B295609EAE}" dt="2022-07-26T07:30:57.026" v="698" actId="1076"/>
          <ac:picMkLst>
            <pc:docMk/>
            <pc:sldMk cId="466859800" sldId="260"/>
            <ac:picMk id="3078" creationId="{45A44460-1EA0-1013-03A5-58CF57C78334}"/>
          </ac:picMkLst>
        </pc:picChg>
      </pc:sldChg>
      <pc:sldChg chg="addSp delSp modSp mod setBg">
        <pc:chgData name="Saran Reddy" userId="9c4c324d233f4e94" providerId="LiveId" clId="{57DD0BB3-A9CB-456A-8017-36B295609EAE}" dt="2022-07-26T07:50:47.353" v="1554" actId="14100"/>
        <pc:sldMkLst>
          <pc:docMk/>
          <pc:sldMk cId="3671031558" sldId="263"/>
        </pc:sldMkLst>
        <pc:spChg chg="add del mod">
          <ac:chgData name="Saran Reddy" userId="9c4c324d233f4e94" providerId="LiveId" clId="{57DD0BB3-A9CB-456A-8017-36B295609EAE}" dt="2022-07-26T07:42:33.527" v="1008" actId="478"/>
          <ac:spMkLst>
            <pc:docMk/>
            <pc:sldMk cId="3671031558" sldId="263"/>
            <ac:spMk id="2" creationId="{7385BF97-5F9A-8AAF-3B6C-D5C17B9FF54D}"/>
          </ac:spMkLst>
        </pc:spChg>
        <pc:spChg chg="mod">
          <ac:chgData name="Saran Reddy" userId="9c4c324d233f4e94" providerId="LiveId" clId="{57DD0BB3-A9CB-456A-8017-36B295609EAE}" dt="2022-07-26T07:15:05.678" v="672" actId="1076"/>
          <ac:spMkLst>
            <pc:docMk/>
            <pc:sldMk cId="3671031558" sldId="263"/>
            <ac:spMk id="49" creationId="{90DAD822-BB77-5ED4-219F-4A10102FF87E}"/>
          </ac:spMkLst>
        </pc:spChg>
        <pc:picChg chg="add del mod ord">
          <ac:chgData name="Saran Reddy" userId="9c4c324d233f4e94" providerId="LiveId" clId="{57DD0BB3-A9CB-456A-8017-36B295609EAE}" dt="2022-07-26T07:41:33.092" v="764" actId="478"/>
          <ac:picMkLst>
            <pc:docMk/>
            <pc:sldMk cId="3671031558" sldId="263"/>
            <ac:picMk id="12" creationId="{639E9A4C-0E40-0AE9-F857-51831AD817BC}"/>
          </ac:picMkLst>
        </pc:picChg>
        <pc:picChg chg="add del mod">
          <ac:chgData name="Saran Reddy" userId="9c4c324d233f4e94" providerId="LiveId" clId="{57DD0BB3-A9CB-456A-8017-36B295609EAE}" dt="2022-07-26T07:43:39.139" v="1168" actId="478"/>
          <ac:picMkLst>
            <pc:docMk/>
            <pc:sldMk cId="3671031558" sldId="263"/>
            <ac:picMk id="14" creationId="{074416BD-3F36-6420-3A42-6A1E366127E3}"/>
          </ac:picMkLst>
        </pc:picChg>
        <pc:picChg chg="add del mod">
          <ac:chgData name="Saran Reddy" userId="9c4c324d233f4e94" providerId="LiveId" clId="{57DD0BB3-A9CB-456A-8017-36B295609EAE}" dt="2022-07-26T07:44:17.064" v="1171" actId="21"/>
          <ac:picMkLst>
            <pc:docMk/>
            <pc:sldMk cId="3671031558" sldId="263"/>
            <ac:picMk id="15" creationId="{D8449F8A-1172-8498-AB9F-3F8650FBC143}"/>
          </ac:picMkLst>
        </pc:picChg>
        <pc:picChg chg="add del mod">
          <ac:chgData name="Saran Reddy" userId="9c4c324d233f4e94" providerId="LiveId" clId="{57DD0BB3-A9CB-456A-8017-36B295609EAE}" dt="2022-07-26T07:46:08.182" v="1241" actId="21"/>
          <ac:picMkLst>
            <pc:docMk/>
            <pc:sldMk cId="3671031558" sldId="263"/>
            <ac:picMk id="16" creationId="{881A55CE-EFAB-C7B0-1ED1-A26AB589CBA2}"/>
          </ac:picMkLst>
        </pc:picChg>
        <pc:picChg chg="mod">
          <ac:chgData name="Saran Reddy" userId="9c4c324d233f4e94" providerId="LiveId" clId="{57DD0BB3-A9CB-456A-8017-36B295609EAE}" dt="2022-07-26T07:50:38.854" v="1552" actId="14100"/>
          <ac:picMkLst>
            <pc:docMk/>
            <pc:sldMk cId="3671031558" sldId="263"/>
            <ac:picMk id="29" creationId="{8C3BFD10-4293-159B-4E96-858CABBB52C4}"/>
          </ac:picMkLst>
        </pc:picChg>
        <pc:picChg chg="mod">
          <ac:chgData name="Saran Reddy" userId="9c4c324d233f4e94" providerId="LiveId" clId="{57DD0BB3-A9CB-456A-8017-36B295609EAE}" dt="2022-07-26T07:50:43.373" v="1553" actId="14100"/>
          <ac:picMkLst>
            <pc:docMk/>
            <pc:sldMk cId="3671031558" sldId="263"/>
            <ac:picMk id="30" creationId="{32CC833C-0495-BFC6-F9F9-6E7C5D1A3A9E}"/>
          </ac:picMkLst>
        </pc:picChg>
        <pc:picChg chg="mod">
          <ac:chgData name="Saran Reddy" userId="9c4c324d233f4e94" providerId="LiveId" clId="{57DD0BB3-A9CB-456A-8017-36B295609EAE}" dt="2022-07-26T07:50:47.353" v="1554" actId="14100"/>
          <ac:picMkLst>
            <pc:docMk/>
            <pc:sldMk cId="3671031558" sldId="263"/>
            <ac:picMk id="31" creationId="{10DFD420-5480-90BA-0AB3-AD56C0326A98}"/>
          </ac:picMkLst>
        </pc:picChg>
      </pc:sldChg>
      <pc:sldChg chg="addSp modSp new">
        <pc:chgData name="Saran Reddy" userId="9c4c324d233f4e94" providerId="LiveId" clId="{57DD0BB3-A9CB-456A-8017-36B295609EAE}" dt="2022-07-26T07:25:40.735" v="679" actId="14100"/>
        <pc:sldMkLst>
          <pc:docMk/>
          <pc:sldMk cId="1550295520" sldId="264"/>
        </pc:sldMkLst>
        <pc:picChg chg="add mod">
          <ac:chgData name="Saran Reddy" userId="9c4c324d233f4e94" providerId="LiveId" clId="{57DD0BB3-A9CB-456A-8017-36B295609EAE}" dt="2022-07-26T07:25:40.735" v="679" actId="14100"/>
          <ac:picMkLst>
            <pc:docMk/>
            <pc:sldMk cId="1550295520" sldId="264"/>
            <ac:picMk id="1026" creationId="{62204FC7-8044-7803-B731-7DAAD5D7F511}"/>
          </ac:picMkLst>
        </pc:picChg>
      </pc:sldChg>
      <pc:sldMasterChg chg="addSp delSp modSp mod">
        <pc:chgData name="Saran Reddy" userId="9c4c324d233f4e94" providerId="LiveId" clId="{57DD0BB3-A9CB-456A-8017-36B295609EAE}" dt="2022-07-26T07:37:48.698" v="756" actId="11529"/>
        <pc:sldMasterMkLst>
          <pc:docMk/>
          <pc:sldMasterMk cId="4236051030" sldId="2147483648"/>
        </pc:sldMasterMkLst>
        <pc:spChg chg="add del mod">
          <ac:chgData name="Saran Reddy" userId="9c4c324d233f4e94" providerId="LiveId" clId="{57DD0BB3-A9CB-456A-8017-36B295609EAE}" dt="2022-07-26T07:37:48.698" v="756" actId="11529"/>
          <ac:spMkLst>
            <pc:docMk/>
            <pc:sldMasterMk cId="4236051030" sldId="2147483648"/>
            <ac:spMk id="7" creationId="{39FE9489-45A8-0D80-8234-047C8B881D24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B385-5F41-4315-8D57-920A2E15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F0CE-E08E-4BF6-9A6E-AFC5B93D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5950-60AC-475F-B897-5C9D6AE9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0543-946A-4314-A3E1-227623C2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5B32-D706-47E2-8F8B-498E86F6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B5BC-7BC4-4AC7-A610-3CEC62D3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45AC-C492-4AF4-A4CB-EE70F780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482D-0B94-4528-B747-783BD33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C8C7-530E-4121-A0CC-C55F9D1D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62EE-C91A-4D80-BBC5-2C54D025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559D9-1092-4BAF-A122-A78361B3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2778E-D131-4D50-A47F-D881CF75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F54C-48AE-4548-B99F-2CCBB9CB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E336-D982-4392-B6FA-1145664A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9AC6-5244-48A4-94BD-E554F5E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E7E1-1904-4C7E-9815-CF13A6B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B6E0-DACD-4162-9378-018550D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027D-AB43-446C-8FC4-F1E9B7B0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339B-DE92-41C8-8204-459B15DC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728E-27AE-4320-9FCE-8D82A6BE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E4A3-D095-47F1-AAF7-A8DF9B7F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CB04-DB61-494C-B907-8A5B094E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E4CB-FC1A-421C-9CE7-C12A4A2D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5C24-090A-4866-B875-ED495784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50D9-19D4-45A9-A29F-F5585237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9E66-F989-4543-AEE1-CE9F9AF8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1BA2-6143-45F0-B96E-878F85C57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FFED-C0CA-4EFB-8438-8DFB1009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F74D-B082-4A8F-86B8-86CDC1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55A1-A7F0-4BD7-9F16-9A47F39C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46CA-7616-4061-B9A1-ABB8BFB5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5EFF-F482-407D-AC0A-20FEA15D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853D-6623-4C41-8D8F-E9717A78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5052-1D67-435D-B39C-B47EB459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96E4-6A60-4D92-8888-3E30793A8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23F97-50C1-4944-BD03-9DC2B1136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7D5AC-0F75-4D37-B634-F6EBD35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39A74-74F0-4812-B384-E21A734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3C77B-3AF5-4444-B132-AB2486F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C3B-D8C5-4C53-BD5D-FFBD6EF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AB99E-46DD-44E8-AA3B-13262711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927C-CB28-4266-B19D-4AFBABBA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1841D-B68F-4458-90E4-B3333B1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B684A-F5CA-41CD-A466-7B63716E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09F75-AABA-4007-B12E-E5216F80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042DF-D27A-4F2A-ABBD-352EEDF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BA1C-25F9-4404-8CA7-441B1DF6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CF95-11AC-4C1A-9F52-2B870278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86B26-C10D-4B1A-A302-383B3731A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6356-D2B9-4999-8C0F-A429EB8F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3526-39E5-4D38-9EE9-C6634F67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BBD1-15DE-4B24-90CB-5D7A044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6288-0379-47BB-AC0E-ABCE2CDD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B0EA-944C-41CA-89DA-9A80B844D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C854E-45F5-48DD-BA30-B265ABD8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6E8F-0723-4FA0-88FB-E351A0D2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26BEE-7EA2-4ADD-A169-6ED0C208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7B38-226D-4A8A-AC1D-778BA204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FE195-BFB6-474C-9936-4FBD4A3A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BEA5-5044-4C13-AEEE-C858F5E4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A7C2-66B8-4BD3-82D8-EAEF71D3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1C9-16B0-4D0A-BB33-E9819E2B297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9579-D153-445E-8BAC-6CE4BBDD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A7C3-97FC-484C-9145-949B43E2C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0B30-0F49-43DB-9B80-102C3EB0B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jpeg"/><Relationship Id="rId7" Type="http://schemas.openxmlformats.org/officeDocument/2006/relationships/image" Target="../media/image18.tm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61F4914-0926-3491-1898-4B502F5B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5A44460-1EA0-1013-03A5-58CF57C78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62199" b="64328"/>
          <a:stretch/>
        </p:blipFill>
        <p:spPr bwMode="auto">
          <a:xfrm>
            <a:off x="308006" y="1145405"/>
            <a:ext cx="8104473" cy="46330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C95D5-BA95-FDCF-1478-5A7EBC4F9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4" y="2241921"/>
            <a:ext cx="1859615" cy="915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2E4FE-D7C2-6AD3-B669-4D07532BA3CE}"/>
              </a:ext>
            </a:extLst>
          </p:cNvPr>
          <p:cNvSpPr txBox="1"/>
          <p:nvPr/>
        </p:nvSpPr>
        <p:spPr>
          <a:xfrm>
            <a:off x="1395164" y="3391214"/>
            <a:ext cx="514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 Pro Light" panose="02040302050405020303" pitchFamily="18" charset="0"/>
              </a:rPr>
              <a:t>KOSANAM YASHWANTH</a:t>
            </a:r>
            <a:endParaRPr lang="en-IN" sz="3200" dirty="0"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5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EEB5DBF-CECA-E8C9-472D-552F9DE48FAC}"/>
              </a:ext>
            </a:extLst>
          </p:cNvPr>
          <p:cNvSpPr txBox="1">
            <a:spLocks/>
          </p:cNvSpPr>
          <p:nvPr/>
        </p:nvSpPr>
        <p:spPr>
          <a:xfrm>
            <a:off x="732322" y="9811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>
                <a:latin typeface="Posterama (Headings)"/>
              </a:rPr>
              <a:t>COMPANY</a:t>
            </a:r>
            <a:r>
              <a:rPr lang="en-ZA" b="1" dirty="0"/>
              <a:t> </a:t>
            </a:r>
            <a:r>
              <a:rPr lang="en-ZA" b="1" dirty="0">
                <a:latin typeface="Posterama (Headings)"/>
              </a:rPr>
              <a:t>FEATURES</a:t>
            </a:r>
          </a:p>
        </p:txBody>
      </p:sp>
      <p:pic>
        <p:nvPicPr>
          <p:cNvPr id="29" name="Content Placeholder 68" descr="Money outline">
            <a:extLst>
              <a:ext uri="{FF2B5EF4-FFF2-40B4-BE49-F238E27FC236}">
                <a16:creationId xmlns:a16="http://schemas.microsoft.com/office/drawing/2014/main" id="{8C3BFD10-4293-159B-4E96-858CABBB5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84531" y="2247214"/>
            <a:ext cx="1023944" cy="1023944"/>
          </a:xfrm>
          <a:prstGeom prst="rect">
            <a:avLst/>
          </a:prstGeom>
        </p:spPr>
      </p:pic>
      <p:pic>
        <p:nvPicPr>
          <p:cNvPr id="30" name="Content Placeholder 81" descr="Group outline">
            <a:extLst>
              <a:ext uri="{FF2B5EF4-FFF2-40B4-BE49-F238E27FC236}">
                <a16:creationId xmlns:a16="http://schemas.microsoft.com/office/drawing/2014/main" id="{32CC833C-0495-BFC6-F9F9-6E7C5D1A3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0786" y="2249595"/>
            <a:ext cx="1115614" cy="1115614"/>
          </a:xfrm>
          <a:prstGeom prst="rect">
            <a:avLst/>
          </a:prstGeom>
        </p:spPr>
      </p:pic>
      <p:pic>
        <p:nvPicPr>
          <p:cNvPr id="31" name="Content Placeholder 83" descr="Clipboard Partially Checked with solid fill">
            <a:extLst>
              <a:ext uri="{FF2B5EF4-FFF2-40B4-BE49-F238E27FC236}">
                <a16:creationId xmlns:a16="http://schemas.microsoft.com/office/drawing/2014/main" id="{10DFD420-5480-90BA-0AB3-AD56C0326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82119" y="2245627"/>
            <a:ext cx="1115614" cy="1115614"/>
          </a:xfrm>
          <a:prstGeom prst="rect">
            <a:avLst/>
          </a:prstGeom>
        </p:spPr>
      </p:pic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4A0167B8-9D3C-EB2C-C81F-49C81F04E76B}"/>
              </a:ext>
            </a:extLst>
          </p:cNvPr>
          <p:cNvSpPr txBox="1">
            <a:spLocks/>
          </p:cNvSpPr>
          <p:nvPr/>
        </p:nvSpPr>
        <p:spPr>
          <a:xfrm>
            <a:off x="1928611" y="4892277"/>
            <a:ext cx="2103120" cy="1188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noProof="1">
                <a:latin typeface="Georgia Pro Light" panose="02040302050405020303" pitchFamily="18" charset="0"/>
              </a:rPr>
              <a:t>The glasses that this company provides completely cost free and available for poor people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8AB820D0-5C2C-0AD0-84A5-E35E359D3F4E}"/>
              </a:ext>
            </a:extLst>
          </p:cNvPr>
          <p:cNvSpPr txBox="1">
            <a:spLocks/>
          </p:cNvSpPr>
          <p:nvPr/>
        </p:nvSpPr>
        <p:spPr>
          <a:xfrm>
            <a:off x="5044440" y="4892277"/>
            <a:ext cx="2103120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noProof="1">
                <a:latin typeface="Georgia Pro Light" panose="02040302050405020303" pitchFamily="18" charset="0"/>
              </a:rPr>
              <a:t>The training is no much needed ,because the usage of this product is very simple to use.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8250F04-41AB-512E-1330-60E298C09792}"/>
              </a:ext>
            </a:extLst>
          </p:cNvPr>
          <p:cNvSpPr txBox="1">
            <a:spLocks/>
          </p:cNvSpPr>
          <p:nvPr/>
        </p:nvSpPr>
        <p:spPr>
          <a:xfrm>
            <a:off x="8293971" y="4885295"/>
            <a:ext cx="2103120" cy="11887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400" noProof="1">
                <a:latin typeface="Georgia Pro Light" panose="02040302050405020303" pitchFamily="18" charset="0"/>
              </a:rPr>
              <a:t>No need of any doctor , along with the kit and instructer will visit your place and make awareness  about the product 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0DAD822-BB77-5ED4-219F-4A10102FF87E}"/>
              </a:ext>
            </a:extLst>
          </p:cNvPr>
          <p:cNvSpPr txBox="1">
            <a:spLocks/>
          </p:cNvSpPr>
          <p:nvPr/>
        </p:nvSpPr>
        <p:spPr>
          <a:xfrm>
            <a:off x="2051731" y="3799982"/>
            <a:ext cx="1980000" cy="563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noProof="1">
                <a:latin typeface="Georgia Pro Light" panose="02040302050405020303" pitchFamily="18" charset="0"/>
              </a:rPr>
              <a:t>Lowest end to end costs</a:t>
            </a:r>
            <a:endParaRPr lang="en-ZA" sz="1800" noProof="1">
              <a:latin typeface="Georgia Pro Light" panose="02040302050405020303" pitchFamily="18" charset="0"/>
            </a:endParaRP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D00A101D-A832-17DB-9082-053B13B59F86}"/>
              </a:ext>
            </a:extLst>
          </p:cNvPr>
          <p:cNvSpPr txBox="1">
            <a:spLocks/>
          </p:cNvSpPr>
          <p:nvPr/>
        </p:nvSpPr>
        <p:spPr>
          <a:xfrm>
            <a:off x="5108500" y="3799982"/>
            <a:ext cx="1980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Easy Training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4157FEC4-7848-DA19-4A05-87984607D5FF}"/>
              </a:ext>
            </a:extLst>
          </p:cNvPr>
          <p:cNvSpPr txBox="1">
            <a:spLocks/>
          </p:cNvSpPr>
          <p:nvPr/>
        </p:nvSpPr>
        <p:spPr>
          <a:xfrm>
            <a:off x="8143774" y="3790356"/>
            <a:ext cx="2569143" cy="563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Georgia Pro Light" panose="02040302050405020303" pitchFamily="18" charset="0"/>
              </a:rPr>
              <a:t>No optometrist required</a:t>
            </a:r>
          </a:p>
        </p:txBody>
      </p:sp>
    </p:spTree>
    <p:extLst>
      <p:ext uri="{BB962C8B-B14F-4D97-AF65-F5344CB8AC3E}">
        <p14:creationId xmlns:p14="http://schemas.microsoft.com/office/powerpoint/2010/main" val="36710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AD7AC-2F0F-04F6-BE3D-5C5081D6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88" y="3076047"/>
            <a:ext cx="8507012" cy="3781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ED065-FB9C-967B-A2F3-35FAA2C1BC47}"/>
              </a:ext>
            </a:extLst>
          </p:cNvPr>
          <p:cNvSpPr txBox="1"/>
          <p:nvPr/>
        </p:nvSpPr>
        <p:spPr>
          <a:xfrm>
            <a:off x="4763048" y="258901"/>
            <a:ext cx="2665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latin typeface="Georgia Pro Light" panose="02040302050405020303" pitchFamily="18" charset="0"/>
              </a:rPr>
              <a:t>This solution is well-suited and highly applicable in lower case countries that lack the necessary vision care professionals and supply chains to provide perfect vision correction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73E57-D6D4-4670-5D38-CF7FA8CF1E5E}"/>
              </a:ext>
            </a:extLst>
          </p:cNvPr>
          <p:cNvSpPr txBox="1"/>
          <p:nvPr/>
        </p:nvSpPr>
        <p:spPr>
          <a:xfrm>
            <a:off x="459573" y="3592630"/>
            <a:ext cx="247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latin typeface="Georgia Pro Light" panose="02040302050405020303" pitchFamily="18" charset="0"/>
              </a:rPr>
              <a:t>Dot glasses has a well-thought-out business plan that offers an interesting business opportunity in addition to fulfilling an obvious charitable purpose</a:t>
            </a:r>
            <a:r>
              <a:rPr lang="en-US" sz="1400" dirty="0">
                <a:latin typeface="Georgia Pro Light" panose="02040302050405020303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89AE9-0BD0-63E1-44F5-5F2CDBAA8B4E}"/>
              </a:ext>
            </a:extLst>
          </p:cNvPr>
          <p:cNvSpPr txBox="1"/>
          <p:nvPr/>
        </p:nvSpPr>
        <p:spPr>
          <a:xfrm>
            <a:off x="8227340" y="258901"/>
            <a:ext cx="2811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dirty="0">
                <a:latin typeface="Georgia Pro Light" panose="02040302050405020303" pitchFamily="18" charset="0"/>
              </a:rPr>
              <a:t>It is the big benefit of the simplicity of solution , adjustable one-size-fits-all design , high-quality of the lenses , low costs and good looks, it is the perfect correction for both myopia and presbyopia.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2AC19-0DB3-7DFB-F966-6DFDC84F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2" y="259117"/>
            <a:ext cx="1859615" cy="91516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FF404EB-4613-DDBB-9B60-48BABFD1CBCB}"/>
              </a:ext>
            </a:extLst>
          </p:cNvPr>
          <p:cNvSpPr/>
          <p:nvPr/>
        </p:nvSpPr>
        <p:spPr>
          <a:xfrm>
            <a:off x="648801" y="1520929"/>
            <a:ext cx="2122792" cy="1313958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Chevron 9">
            <a:extLst>
              <a:ext uri="{FF2B5EF4-FFF2-40B4-BE49-F238E27FC236}">
                <a16:creationId xmlns:a16="http://schemas.microsoft.com/office/drawing/2014/main" id="{A084E53D-3C8D-91B7-80C0-42458C74957A}"/>
              </a:ext>
            </a:extLst>
          </p:cNvPr>
          <p:cNvSpPr/>
          <p:nvPr/>
        </p:nvSpPr>
        <p:spPr>
          <a:xfrm>
            <a:off x="648801" y="2363480"/>
            <a:ext cx="2334656" cy="1075512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6"/>
              </a:gs>
              <a:gs pos="5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ED9C1-C764-2CFC-F7ED-75653D67F2D1}"/>
              </a:ext>
            </a:extLst>
          </p:cNvPr>
          <p:cNvSpPr txBox="1"/>
          <p:nvPr/>
        </p:nvSpPr>
        <p:spPr>
          <a:xfrm>
            <a:off x="827582" y="2412055"/>
            <a:ext cx="1907432" cy="36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Swot Analysis</a:t>
            </a:r>
          </a:p>
        </p:txBody>
      </p:sp>
      <p:sp>
        <p:nvSpPr>
          <p:cNvPr id="14" name="Shape 3675">
            <a:extLst>
              <a:ext uri="{FF2B5EF4-FFF2-40B4-BE49-F238E27FC236}">
                <a16:creationId xmlns:a16="http://schemas.microsoft.com/office/drawing/2014/main" id="{1F0EE978-9211-79A6-EC96-650E91958DDA}"/>
              </a:ext>
            </a:extLst>
          </p:cNvPr>
          <p:cNvSpPr/>
          <p:nvPr/>
        </p:nvSpPr>
        <p:spPr>
          <a:xfrm>
            <a:off x="1316386" y="1807596"/>
            <a:ext cx="464912" cy="400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70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70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70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70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70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70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70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2713456-5CE9-9B57-8E63-C941D31ED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 rot="7889164">
            <a:off x="518750" y="2261339"/>
            <a:ext cx="415213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EC9F601-4619-0619-6B8C-3A2D3EF9C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 rot="10800000">
            <a:off x="2421724" y="1356797"/>
            <a:ext cx="699738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1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Key Questions What Why How Ppt PowerPoint Presentation Inspiration  Show - PowerPoint Templates">
            <a:extLst>
              <a:ext uri="{FF2B5EF4-FFF2-40B4-BE49-F238E27FC236}">
                <a16:creationId xmlns:a16="http://schemas.microsoft.com/office/drawing/2014/main" id="{DF465702-7030-4A4C-ADAD-4F8B936A3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 bwMode="auto">
          <a:xfrm>
            <a:off x="955307" y="129941"/>
            <a:ext cx="9892365" cy="67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2D7322B-3B1B-9578-8871-48072C404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1848051" y="3148795"/>
            <a:ext cx="2261936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E7B332-F47E-E113-BE36-8E94C5B6E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7448349" y="3082752"/>
            <a:ext cx="2388669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3A00F-80A6-0886-CA51-D9AAEFF81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4616919" y="4964761"/>
            <a:ext cx="2261936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08EDB-545A-A487-911F-87C38BE6B1EB}"/>
              </a:ext>
            </a:extLst>
          </p:cNvPr>
          <p:cNvSpPr txBox="1"/>
          <p:nvPr/>
        </p:nvSpPr>
        <p:spPr>
          <a:xfrm>
            <a:off x="1730532" y="3082752"/>
            <a:ext cx="24969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To predicate</a:t>
            </a:r>
          </a:p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the sales from different points and figure out the dark store on better for delivery and</a:t>
            </a:r>
          </a:p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predict the sales and demand for the same to make operations scalable.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DB3D7-1222-5042-C34B-EF8DAC5E57A0}"/>
              </a:ext>
            </a:extLst>
          </p:cNvPr>
          <p:cNvSpPr txBox="1"/>
          <p:nvPr/>
        </p:nvSpPr>
        <p:spPr>
          <a:xfrm>
            <a:off x="4734623" y="4964761"/>
            <a:ext cx="2026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To increase the sales of the product and to supply the product to each and every location and with fast delivery.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4F626-0608-A249-6DE9-C5D70CF3B2BD}"/>
              </a:ext>
            </a:extLst>
          </p:cNvPr>
          <p:cNvSpPr txBox="1"/>
          <p:nvPr/>
        </p:nvSpPr>
        <p:spPr>
          <a:xfrm>
            <a:off x="7515726" y="3148795"/>
            <a:ext cx="2388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Warehouse prediction using K-means clustering algorithms to detect</a:t>
            </a:r>
          </a:p>
          <a:p>
            <a:pPr lvl="0" algn="ctr"/>
            <a:r>
              <a:rPr lang="en-US" sz="1400" b="1" dirty="0">
                <a:latin typeface="Georgia Pro Light" panose="02040302050405020303" pitchFamily="18" charset="0"/>
              </a:rPr>
              <a:t>common patterns in unorganized data points.</a:t>
            </a:r>
          </a:p>
        </p:txBody>
      </p:sp>
    </p:spTree>
    <p:extLst>
      <p:ext uri="{BB962C8B-B14F-4D97-AF65-F5344CB8AC3E}">
        <p14:creationId xmlns:p14="http://schemas.microsoft.com/office/powerpoint/2010/main" val="42906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A745BC-D1B7-5DEF-7796-DFFFA7FDF54B}"/>
              </a:ext>
            </a:extLst>
          </p:cNvPr>
          <p:cNvGrpSpPr/>
          <p:nvPr/>
        </p:nvGrpSpPr>
        <p:grpSpPr>
          <a:xfrm>
            <a:off x="1016000" y="889000"/>
            <a:ext cx="10160000" cy="5342376"/>
            <a:chOff x="1689100" y="1257664"/>
            <a:chExt cx="8813800" cy="4605048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EC023098-3AA7-1B32-180C-6566CFF17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D2CBA2AF-4351-75AE-02B5-ADBE42E4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325F040-EBAE-1494-F36C-3604BA8BC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0DA0D57-82C4-0A32-0C5C-6D74C05DB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1B0717C0-DFAF-EEBC-0222-9BBA3F338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5645C9E5-2495-D915-7A3E-E55F25EF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solidFill>
              <a:srgbClr val="AFCD37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53953789-FF4F-C9D0-46F7-B1DA800EB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6C1AB94E-746F-ABAE-D1D7-890BB77A5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6EB14B64-CC71-A057-3C7E-03CA8F89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4FD434CA-28C9-9325-F99A-45764810D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10A12C36-B057-A45D-FC41-77A6CD79A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158834BB-8DD0-AF08-9CC2-C21156E17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E3478764-BBC5-50E3-615A-2B257D4CF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6413D8F3-C7C2-DFC7-B4F3-FF0630D77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F067F69-A4B1-CF4F-C9C4-1F06F9C8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D09D5203-00DD-5696-6AE0-D98A98E0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4346B954-C9B5-1850-22D0-E62638C4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4BFA8A94-F92A-DF3A-D004-5DB5E6779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669CC855-5D13-5EA2-4357-3EE56DE9A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EB64B2A7-B463-9864-506F-0015F43E2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67A28541-11EC-4E63-41CD-15A2E7885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9CAE63B1-56DF-1BAE-9553-908E60EAB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BEAA0D49-F32F-8E32-1CAC-7899B93A1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D3C24F83-7811-55BB-990D-CA4F5AAE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36BD94D0-0AB7-8EB2-3BF4-103F72DBD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27F524A9-8EC2-CD6B-1E84-28F1BF4DF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E9CA790A-F7AD-0161-FB04-7D40B4F7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6C9AFCB7-A2A1-B765-D334-67B79264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46931CFF-DC01-F181-CE6F-9A15680B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1207330-9A86-934B-8239-FF64AA0E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999A8871-E7BB-EA7A-DE79-6D7E00191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1ED004B2-BA22-D23B-8A38-64FF425D5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1AC01666-B2F9-3069-564B-B5B8F1692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126BDA94-BC54-F21D-DCB1-B707C0C20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4E5FB7A7-A15F-B410-3934-7093BAF3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A4CE07A3-E15F-B0B7-D552-FDE6A4CCD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2F3D401F-3874-8074-2DCF-79D12C5CC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36E65317-E9AB-36CE-5F7C-44D224509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A208060C-D4BA-245A-14B5-2AEE0CE1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3A38F7B-157D-A9D7-0C6D-9D343F0E0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BBAFA900-35D3-62A2-BE36-4E1352826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85A438DE-B080-60CA-1825-29203CBB3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BDDB5B20-2D44-704E-3C9C-E4290A71A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B2C87655-0552-8989-6832-74696BDE1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D5202943-85D2-3A74-902E-858DCE9DE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8EF840A9-272E-19DD-7C4A-384692D2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347CA7FE-4EFA-1DE9-8E2B-097B2CD18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5A9F739F-70AF-59EA-EA5D-E2614FC35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954B58BC-7421-82FA-A9F5-F95B7265A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B09E351E-FFCF-C49A-2A1A-389B63570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B874E12B-ABA1-E98B-A0B3-979B3EEF0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2050B03-5230-ED76-F4C0-88E0830A4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3E70CA15-8BDE-7236-E82C-AA31DE0C6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BA9D7841-6679-83D2-0D80-81DDA54DE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B5E94899-4FFE-7356-EA02-E73D72A3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1F835461-FF32-E4E5-A4C1-F742089E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9BDAA5E6-7C3F-EE6C-39E6-03F4B772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8C6AAD38-7A26-53DC-3B55-1049D66E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B93BC633-BC58-DF11-C1F5-29504A963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152DB04C-6B5F-D922-7C3D-A0A5E46DD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42C4EA5C-EECB-B59E-99FB-557F1B7B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C285F734-C60D-7C2A-ECCF-0363A048C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5B71A023-D2AF-35C7-37EF-DC604F4AF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A6F2B90E-0226-A007-9787-D23DBBE01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F9F1E4CB-4EE4-A8EA-CA76-B28697B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72C3FCA6-D527-976F-F46D-E34C98025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7DCE8B6E-548F-442F-7917-A6C7F8AB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5CD1DBFD-DA9B-0F6F-2B06-5880BC394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58361CDC-F379-F31C-0CA9-EE0F424BE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B2BE32F-152A-02CA-01E7-11A3A12AA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12565348-D1B3-A8BD-F7FD-78058D1FE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4ECD689B-F339-D4B0-392F-DC861D03D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06B2DD86-D6A5-8048-5F7D-B562C507D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4">
              <a:extLst>
                <a:ext uri="{FF2B5EF4-FFF2-40B4-BE49-F238E27FC236}">
                  <a16:creationId xmlns:a16="http://schemas.microsoft.com/office/drawing/2014/main" id="{F21DF9A8-053B-9E1A-EC2B-8BA843F91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6CE13CF7-D13A-1045-0F3A-09F0B3AC4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6">
              <a:extLst>
                <a:ext uri="{FF2B5EF4-FFF2-40B4-BE49-F238E27FC236}">
                  <a16:creationId xmlns:a16="http://schemas.microsoft.com/office/drawing/2014/main" id="{2A0EB52A-6FE5-532B-3C16-F54AB635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8D3EF418-6832-C408-81F0-643996E35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id="{45C188BF-4246-53B7-7F91-7095BBB2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CBD02F68-E397-64C2-E78A-02506517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4D220308-297E-53FE-BFC6-B6EBE1313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1">
              <a:extLst>
                <a:ext uri="{FF2B5EF4-FFF2-40B4-BE49-F238E27FC236}">
                  <a16:creationId xmlns:a16="http://schemas.microsoft.com/office/drawing/2014/main" id="{3CDF2A23-BE3B-8F79-5B7D-90CAA423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6933505B-1790-0163-3F43-FC59408A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3">
              <a:extLst>
                <a:ext uri="{FF2B5EF4-FFF2-40B4-BE49-F238E27FC236}">
                  <a16:creationId xmlns:a16="http://schemas.microsoft.com/office/drawing/2014/main" id="{1A457C60-2769-CEAC-827D-C4EEA78E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C72F4EC3-4533-E91D-681D-63423C413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E1ADD769-109E-8940-8003-49FDB2C50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6">
              <a:extLst>
                <a:ext uri="{FF2B5EF4-FFF2-40B4-BE49-F238E27FC236}">
                  <a16:creationId xmlns:a16="http://schemas.microsoft.com/office/drawing/2014/main" id="{3FEC155C-E233-FD0B-2FBA-A632A9D6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7">
              <a:extLst>
                <a:ext uri="{FF2B5EF4-FFF2-40B4-BE49-F238E27FC236}">
                  <a16:creationId xmlns:a16="http://schemas.microsoft.com/office/drawing/2014/main" id="{7E922849-371F-8239-C6B6-5F6AD0DE0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8">
              <a:extLst>
                <a:ext uri="{FF2B5EF4-FFF2-40B4-BE49-F238E27FC236}">
                  <a16:creationId xmlns:a16="http://schemas.microsoft.com/office/drawing/2014/main" id="{E67C88F1-B79B-1B04-66DD-4AA5B35F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040EFFC9-A0EC-02B2-79B3-0980652E7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0">
              <a:extLst>
                <a:ext uri="{FF2B5EF4-FFF2-40B4-BE49-F238E27FC236}">
                  <a16:creationId xmlns:a16="http://schemas.microsoft.com/office/drawing/2014/main" id="{FEEA3B49-3D83-35B2-7EEB-7BD73338A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1">
              <a:extLst>
                <a:ext uri="{FF2B5EF4-FFF2-40B4-BE49-F238E27FC236}">
                  <a16:creationId xmlns:a16="http://schemas.microsoft.com/office/drawing/2014/main" id="{65767395-0998-10B5-5598-0CEBE76A2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2">
              <a:extLst>
                <a:ext uri="{FF2B5EF4-FFF2-40B4-BE49-F238E27FC236}">
                  <a16:creationId xmlns:a16="http://schemas.microsoft.com/office/drawing/2014/main" id="{0FB114D2-E5D3-8D64-6F92-71E192483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3">
              <a:extLst>
                <a:ext uri="{FF2B5EF4-FFF2-40B4-BE49-F238E27FC236}">
                  <a16:creationId xmlns:a16="http://schemas.microsoft.com/office/drawing/2014/main" id="{73408FC9-621B-75DD-CED3-E7E1FD60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A96B8E80-4202-2567-2B36-4159D009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28C4F6DB-2BD5-981F-932C-D8421A59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DA2A89EC-BC31-E35E-DCEC-83CE80C9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7">
              <a:extLst>
                <a:ext uri="{FF2B5EF4-FFF2-40B4-BE49-F238E27FC236}">
                  <a16:creationId xmlns:a16="http://schemas.microsoft.com/office/drawing/2014/main" id="{A2879927-E602-BAC8-C2EA-FB85DB91D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8">
              <a:extLst>
                <a:ext uri="{FF2B5EF4-FFF2-40B4-BE49-F238E27FC236}">
                  <a16:creationId xmlns:a16="http://schemas.microsoft.com/office/drawing/2014/main" id="{04C0A047-103B-CD94-B50A-3CAC7DF6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9">
              <a:extLst>
                <a:ext uri="{FF2B5EF4-FFF2-40B4-BE49-F238E27FC236}">
                  <a16:creationId xmlns:a16="http://schemas.microsoft.com/office/drawing/2014/main" id="{832E4958-ACF5-6025-72EC-30BF7686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0">
              <a:extLst>
                <a:ext uri="{FF2B5EF4-FFF2-40B4-BE49-F238E27FC236}">
                  <a16:creationId xmlns:a16="http://schemas.microsoft.com/office/drawing/2014/main" id="{F6D56434-3282-5249-1FF2-D4E070786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1">
              <a:extLst>
                <a:ext uri="{FF2B5EF4-FFF2-40B4-BE49-F238E27FC236}">
                  <a16:creationId xmlns:a16="http://schemas.microsoft.com/office/drawing/2014/main" id="{88290A82-CB5E-5B71-40AA-C0E37E21E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2">
              <a:extLst>
                <a:ext uri="{FF2B5EF4-FFF2-40B4-BE49-F238E27FC236}">
                  <a16:creationId xmlns:a16="http://schemas.microsoft.com/office/drawing/2014/main" id="{A221DA8A-5A4D-E0A3-371F-280CF9C4E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3">
              <a:extLst>
                <a:ext uri="{FF2B5EF4-FFF2-40B4-BE49-F238E27FC236}">
                  <a16:creationId xmlns:a16="http://schemas.microsoft.com/office/drawing/2014/main" id="{2FBD5FF0-A4F0-4811-93FD-5795FA5D2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4">
              <a:extLst>
                <a:ext uri="{FF2B5EF4-FFF2-40B4-BE49-F238E27FC236}">
                  <a16:creationId xmlns:a16="http://schemas.microsoft.com/office/drawing/2014/main" id="{139A5116-1DDC-0FC2-21BB-5B0523AC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5">
              <a:extLst>
                <a:ext uri="{FF2B5EF4-FFF2-40B4-BE49-F238E27FC236}">
                  <a16:creationId xmlns:a16="http://schemas.microsoft.com/office/drawing/2014/main" id="{4A9A0C30-E9AA-6557-A483-1C2E3CEB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6">
              <a:extLst>
                <a:ext uri="{FF2B5EF4-FFF2-40B4-BE49-F238E27FC236}">
                  <a16:creationId xmlns:a16="http://schemas.microsoft.com/office/drawing/2014/main" id="{4FA812C7-E3BE-0CA7-9EEE-2F6DB88E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7">
              <a:extLst>
                <a:ext uri="{FF2B5EF4-FFF2-40B4-BE49-F238E27FC236}">
                  <a16:creationId xmlns:a16="http://schemas.microsoft.com/office/drawing/2014/main" id="{48C16C38-62AC-91E9-5523-0B336EDEB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8">
              <a:extLst>
                <a:ext uri="{FF2B5EF4-FFF2-40B4-BE49-F238E27FC236}">
                  <a16:creationId xmlns:a16="http://schemas.microsoft.com/office/drawing/2014/main" id="{D56CFC7F-A4B4-BC2C-BBC4-342AA424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9">
              <a:extLst>
                <a:ext uri="{FF2B5EF4-FFF2-40B4-BE49-F238E27FC236}">
                  <a16:creationId xmlns:a16="http://schemas.microsoft.com/office/drawing/2014/main" id="{DAD218A1-6267-22BB-1B6B-0F82CD630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0">
              <a:extLst>
                <a:ext uri="{FF2B5EF4-FFF2-40B4-BE49-F238E27FC236}">
                  <a16:creationId xmlns:a16="http://schemas.microsoft.com/office/drawing/2014/main" id="{E84259F1-E373-C925-B5E3-3DDFB953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>
              <a:extLst>
                <a:ext uri="{FF2B5EF4-FFF2-40B4-BE49-F238E27FC236}">
                  <a16:creationId xmlns:a16="http://schemas.microsoft.com/office/drawing/2014/main" id="{5981D590-176B-EF01-9DFF-8EB9A788F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2">
              <a:extLst>
                <a:ext uri="{FF2B5EF4-FFF2-40B4-BE49-F238E27FC236}">
                  <a16:creationId xmlns:a16="http://schemas.microsoft.com/office/drawing/2014/main" id="{FA21CABA-C07F-5478-4C1D-07680053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3">
              <a:extLst>
                <a:ext uri="{FF2B5EF4-FFF2-40B4-BE49-F238E27FC236}">
                  <a16:creationId xmlns:a16="http://schemas.microsoft.com/office/drawing/2014/main" id="{918D7A41-57AE-217B-CFE2-BBBA98C90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4">
              <a:extLst>
                <a:ext uri="{FF2B5EF4-FFF2-40B4-BE49-F238E27FC236}">
                  <a16:creationId xmlns:a16="http://schemas.microsoft.com/office/drawing/2014/main" id="{13F57A82-B406-6090-729C-9D5790DEA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103C10E0-F629-38EC-27F0-5AE3016C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6">
              <a:extLst>
                <a:ext uri="{FF2B5EF4-FFF2-40B4-BE49-F238E27FC236}">
                  <a16:creationId xmlns:a16="http://schemas.microsoft.com/office/drawing/2014/main" id="{68D672BB-8CA2-5EDF-5BD1-9F60544F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7">
              <a:extLst>
                <a:ext uri="{FF2B5EF4-FFF2-40B4-BE49-F238E27FC236}">
                  <a16:creationId xmlns:a16="http://schemas.microsoft.com/office/drawing/2014/main" id="{32C66FBE-6300-8F60-67CB-EC1502CF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8">
              <a:extLst>
                <a:ext uri="{FF2B5EF4-FFF2-40B4-BE49-F238E27FC236}">
                  <a16:creationId xmlns:a16="http://schemas.microsoft.com/office/drawing/2014/main" id="{B14DA9F5-6A15-0072-0479-1E45FE783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9">
              <a:extLst>
                <a:ext uri="{FF2B5EF4-FFF2-40B4-BE49-F238E27FC236}">
                  <a16:creationId xmlns:a16="http://schemas.microsoft.com/office/drawing/2014/main" id="{0EED1811-6EF0-6859-819F-E2DDC75C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0">
              <a:extLst>
                <a:ext uri="{FF2B5EF4-FFF2-40B4-BE49-F238E27FC236}">
                  <a16:creationId xmlns:a16="http://schemas.microsoft.com/office/drawing/2014/main" id="{1A2537F4-8F37-2D82-28BB-B37AE152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1">
              <a:extLst>
                <a:ext uri="{FF2B5EF4-FFF2-40B4-BE49-F238E27FC236}">
                  <a16:creationId xmlns:a16="http://schemas.microsoft.com/office/drawing/2014/main" id="{E27A8503-E360-A62F-9C0F-D3797E659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2">
              <a:extLst>
                <a:ext uri="{FF2B5EF4-FFF2-40B4-BE49-F238E27FC236}">
                  <a16:creationId xmlns:a16="http://schemas.microsoft.com/office/drawing/2014/main" id="{C2F94A65-7137-0617-B218-320EDB84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3">
              <a:extLst>
                <a:ext uri="{FF2B5EF4-FFF2-40B4-BE49-F238E27FC236}">
                  <a16:creationId xmlns:a16="http://schemas.microsoft.com/office/drawing/2014/main" id="{DE01B23F-459C-62DB-AD13-52773A7E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4">
              <a:extLst>
                <a:ext uri="{FF2B5EF4-FFF2-40B4-BE49-F238E27FC236}">
                  <a16:creationId xmlns:a16="http://schemas.microsoft.com/office/drawing/2014/main" id="{92E22285-D69C-E071-83D1-8D7F68F55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5">
              <a:extLst>
                <a:ext uri="{FF2B5EF4-FFF2-40B4-BE49-F238E27FC236}">
                  <a16:creationId xmlns:a16="http://schemas.microsoft.com/office/drawing/2014/main" id="{79FC1633-80A9-755C-D326-6446ACB22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6">
              <a:extLst>
                <a:ext uri="{FF2B5EF4-FFF2-40B4-BE49-F238E27FC236}">
                  <a16:creationId xmlns:a16="http://schemas.microsoft.com/office/drawing/2014/main" id="{4DA078FF-42FE-9B63-FDF7-F80DBC1A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7">
              <a:extLst>
                <a:ext uri="{FF2B5EF4-FFF2-40B4-BE49-F238E27FC236}">
                  <a16:creationId xmlns:a16="http://schemas.microsoft.com/office/drawing/2014/main" id="{5D67E7DD-C35D-827C-2971-052C360B7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8">
              <a:extLst>
                <a:ext uri="{FF2B5EF4-FFF2-40B4-BE49-F238E27FC236}">
                  <a16:creationId xmlns:a16="http://schemas.microsoft.com/office/drawing/2014/main" id="{8FD537C0-D4BD-1266-B4D9-280CFB982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9">
              <a:extLst>
                <a:ext uri="{FF2B5EF4-FFF2-40B4-BE49-F238E27FC236}">
                  <a16:creationId xmlns:a16="http://schemas.microsoft.com/office/drawing/2014/main" id="{FD0D5E91-56B6-49D1-BCC0-CE3B51F42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0">
              <a:extLst>
                <a:ext uri="{FF2B5EF4-FFF2-40B4-BE49-F238E27FC236}">
                  <a16:creationId xmlns:a16="http://schemas.microsoft.com/office/drawing/2014/main" id="{2A138763-2AD4-6D7F-A3D5-DCF70951F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1">
              <a:extLst>
                <a:ext uri="{FF2B5EF4-FFF2-40B4-BE49-F238E27FC236}">
                  <a16:creationId xmlns:a16="http://schemas.microsoft.com/office/drawing/2014/main" id="{9926BBAE-2CA1-9E20-4E20-A2AA0196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2">
              <a:extLst>
                <a:ext uri="{FF2B5EF4-FFF2-40B4-BE49-F238E27FC236}">
                  <a16:creationId xmlns:a16="http://schemas.microsoft.com/office/drawing/2014/main" id="{76D67E98-1A30-391A-FF62-DB11AB611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3">
              <a:extLst>
                <a:ext uri="{FF2B5EF4-FFF2-40B4-BE49-F238E27FC236}">
                  <a16:creationId xmlns:a16="http://schemas.microsoft.com/office/drawing/2014/main" id="{BA47FB14-DBEE-491F-3A3F-7803952F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4">
              <a:extLst>
                <a:ext uri="{FF2B5EF4-FFF2-40B4-BE49-F238E27FC236}">
                  <a16:creationId xmlns:a16="http://schemas.microsoft.com/office/drawing/2014/main" id="{D99BD1EB-DCC6-8DBE-E659-FABAF66C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5">
              <a:extLst>
                <a:ext uri="{FF2B5EF4-FFF2-40B4-BE49-F238E27FC236}">
                  <a16:creationId xmlns:a16="http://schemas.microsoft.com/office/drawing/2014/main" id="{CA051913-864A-6064-C9FF-4149705DE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6">
              <a:extLst>
                <a:ext uri="{FF2B5EF4-FFF2-40B4-BE49-F238E27FC236}">
                  <a16:creationId xmlns:a16="http://schemas.microsoft.com/office/drawing/2014/main" id="{EDB6DBF5-D8D3-D78C-8532-2CC22E791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7">
              <a:extLst>
                <a:ext uri="{FF2B5EF4-FFF2-40B4-BE49-F238E27FC236}">
                  <a16:creationId xmlns:a16="http://schemas.microsoft.com/office/drawing/2014/main" id="{AD4D11B3-EF25-DA88-9289-C0D35C1F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8">
              <a:extLst>
                <a:ext uri="{FF2B5EF4-FFF2-40B4-BE49-F238E27FC236}">
                  <a16:creationId xmlns:a16="http://schemas.microsoft.com/office/drawing/2014/main" id="{7E12E8B4-08C8-22DD-8010-8AF8B688F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9">
              <a:extLst>
                <a:ext uri="{FF2B5EF4-FFF2-40B4-BE49-F238E27FC236}">
                  <a16:creationId xmlns:a16="http://schemas.microsoft.com/office/drawing/2014/main" id="{5E1C6228-76F4-F9BF-C6F7-E540748F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0">
              <a:extLst>
                <a:ext uri="{FF2B5EF4-FFF2-40B4-BE49-F238E27FC236}">
                  <a16:creationId xmlns:a16="http://schemas.microsoft.com/office/drawing/2014/main" id="{95759B46-EDA6-79E2-487E-4DB79A83E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1">
              <a:extLst>
                <a:ext uri="{FF2B5EF4-FFF2-40B4-BE49-F238E27FC236}">
                  <a16:creationId xmlns:a16="http://schemas.microsoft.com/office/drawing/2014/main" id="{32F9B231-FE0F-60F0-BAB6-785B9F2E5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2">
              <a:extLst>
                <a:ext uri="{FF2B5EF4-FFF2-40B4-BE49-F238E27FC236}">
                  <a16:creationId xmlns:a16="http://schemas.microsoft.com/office/drawing/2014/main" id="{4C29ED0B-2FB2-FEB1-970C-8BFB3C18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3">
              <a:extLst>
                <a:ext uri="{FF2B5EF4-FFF2-40B4-BE49-F238E27FC236}">
                  <a16:creationId xmlns:a16="http://schemas.microsoft.com/office/drawing/2014/main" id="{6AE8D495-8CAB-3FF9-4BFE-3CFEF513B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54">
              <a:extLst>
                <a:ext uri="{FF2B5EF4-FFF2-40B4-BE49-F238E27FC236}">
                  <a16:creationId xmlns:a16="http://schemas.microsoft.com/office/drawing/2014/main" id="{319E3DDB-F77D-4131-76BB-2D0F6457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55">
              <a:extLst>
                <a:ext uri="{FF2B5EF4-FFF2-40B4-BE49-F238E27FC236}">
                  <a16:creationId xmlns:a16="http://schemas.microsoft.com/office/drawing/2014/main" id="{27FCEF7D-AC88-10B7-9DCA-18883AD6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6">
              <a:extLst>
                <a:ext uri="{FF2B5EF4-FFF2-40B4-BE49-F238E27FC236}">
                  <a16:creationId xmlns:a16="http://schemas.microsoft.com/office/drawing/2014/main" id="{C04010A8-6A47-B2A8-1F2D-E5F3F6169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7">
              <a:extLst>
                <a:ext uri="{FF2B5EF4-FFF2-40B4-BE49-F238E27FC236}">
                  <a16:creationId xmlns:a16="http://schemas.microsoft.com/office/drawing/2014/main" id="{825E1075-3401-B51F-6544-28CCCAB4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8">
              <a:extLst>
                <a:ext uri="{FF2B5EF4-FFF2-40B4-BE49-F238E27FC236}">
                  <a16:creationId xmlns:a16="http://schemas.microsoft.com/office/drawing/2014/main" id="{FE5E7ACB-15FD-78AB-76FE-87890EEB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9">
              <a:extLst>
                <a:ext uri="{FF2B5EF4-FFF2-40B4-BE49-F238E27FC236}">
                  <a16:creationId xmlns:a16="http://schemas.microsoft.com/office/drawing/2014/main" id="{69E3D504-5A8F-E8E5-DC73-58E9A6BB7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0">
              <a:extLst>
                <a:ext uri="{FF2B5EF4-FFF2-40B4-BE49-F238E27FC236}">
                  <a16:creationId xmlns:a16="http://schemas.microsoft.com/office/drawing/2014/main" id="{6C334287-F9A0-22F2-76C1-E35BF5F8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1">
              <a:extLst>
                <a:ext uri="{FF2B5EF4-FFF2-40B4-BE49-F238E27FC236}">
                  <a16:creationId xmlns:a16="http://schemas.microsoft.com/office/drawing/2014/main" id="{9A1A4746-8EF2-A379-CEAF-A6C77838C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2">
              <a:extLst>
                <a:ext uri="{FF2B5EF4-FFF2-40B4-BE49-F238E27FC236}">
                  <a16:creationId xmlns:a16="http://schemas.microsoft.com/office/drawing/2014/main" id="{C319B183-F07E-77D0-E151-9E5C77D2D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63">
              <a:extLst>
                <a:ext uri="{FF2B5EF4-FFF2-40B4-BE49-F238E27FC236}">
                  <a16:creationId xmlns:a16="http://schemas.microsoft.com/office/drawing/2014/main" id="{2F10DAEE-0B75-61A0-DB11-A1FE5C375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64">
              <a:extLst>
                <a:ext uri="{FF2B5EF4-FFF2-40B4-BE49-F238E27FC236}">
                  <a16:creationId xmlns:a16="http://schemas.microsoft.com/office/drawing/2014/main" id="{9C1CF1E5-F5DB-55F3-20C8-81DFADC3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5">
              <a:extLst>
                <a:ext uri="{FF2B5EF4-FFF2-40B4-BE49-F238E27FC236}">
                  <a16:creationId xmlns:a16="http://schemas.microsoft.com/office/drawing/2014/main" id="{303AE4CC-4568-239E-80D8-C06D81A81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6">
              <a:extLst>
                <a:ext uri="{FF2B5EF4-FFF2-40B4-BE49-F238E27FC236}">
                  <a16:creationId xmlns:a16="http://schemas.microsoft.com/office/drawing/2014/main" id="{3EC2BB84-7773-FE71-E203-D4DA96F9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7">
              <a:extLst>
                <a:ext uri="{FF2B5EF4-FFF2-40B4-BE49-F238E27FC236}">
                  <a16:creationId xmlns:a16="http://schemas.microsoft.com/office/drawing/2014/main" id="{9B13902B-BC2B-7228-2E86-46DC963AF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8">
              <a:extLst>
                <a:ext uri="{FF2B5EF4-FFF2-40B4-BE49-F238E27FC236}">
                  <a16:creationId xmlns:a16="http://schemas.microsoft.com/office/drawing/2014/main" id="{ECDDF491-9200-8F4C-2CF5-7CA5E73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9">
              <a:extLst>
                <a:ext uri="{FF2B5EF4-FFF2-40B4-BE49-F238E27FC236}">
                  <a16:creationId xmlns:a16="http://schemas.microsoft.com/office/drawing/2014/main" id="{4CA2536F-F6EB-ACF5-2A1C-DC5A13158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70">
              <a:extLst>
                <a:ext uri="{FF2B5EF4-FFF2-40B4-BE49-F238E27FC236}">
                  <a16:creationId xmlns:a16="http://schemas.microsoft.com/office/drawing/2014/main" id="{2A983AC5-9799-FB97-A9D7-43A9E1317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1">
              <a:extLst>
                <a:ext uri="{FF2B5EF4-FFF2-40B4-BE49-F238E27FC236}">
                  <a16:creationId xmlns:a16="http://schemas.microsoft.com/office/drawing/2014/main" id="{0C4CCAE4-1D31-ACB3-7A9A-DDBE9202A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2">
              <a:extLst>
                <a:ext uri="{FF2B5EF4-FFF2-40B4-BE49-F238E27FC236}">
                  <a16:creationId xmlns:a16="http://schemas.microsoft.com/office/drawing/2014/main" id="{AA02D5A6-A079-7317-25B9-73E7BEFD5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73">
              <a:extLst>
                <a:ext uri="{FF2B5EF4-FFF2-40B4-BE49-F238E27FC236}">
                  <a16:creationId xmlns:a16="http://schemas.microsoft.com/office/drawing/2014/main" id="{0EC27DB9-4F0F-54E6-1D26-E35172EC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74">
              <a:extLst>
                <a:ext uri="{FF2B5EF4-FFF2-40B4-BE49-F238E27FC236}">
                  <a16:creationId xmlns:a16="http://schemas.microsoft.com/office/drawing/2014/main" id="{AAC99A4C-0CD6-0706-1C0B-32EC4E82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5">
              <a:extLst>
                <a:ext uri="{FF2B5EF4-FFF2-40B4-BE49-F238E27FC236}">
                  <a16:creationId xmlns:a16="http://schemas.microsoft.com/office/drawing/2014/main" id="{FAEA6E20-5668-DED1-504B-A61B063B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6">
              <a:extLst>
                <a:ext uri="{FF2B5EF4-FFF2-40B4-BE49-F238E27FC236}">
                  <a16:creationId xmlns:a16="http://schemas.microsoft.com/office/drawing/2014/main" id="{493DF5B3-A8D2-93F9-8CC7-DDC7C390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7">
              <a:extLst>
                <a:ext uri="{FF2B5EF4-FFF2-40B4-BE49-F238E27FC236}">
                  <a16:creationId xmlns:a16="http://schemas.microsoft.com/office/drawing/2014/main" id="{B2C6AF1A-CFAB-1081-6263-42AF7A23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D9C13119-46AA-A8AA-1907-70BB3AED4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9">
              <a:extLst>
                <a:ext uri="{FF2B5EF4-FFF2-40B4-BE49-F238E27FC236}">
                  <a16:creationId xmlns:a16="http://schemas.microsoft.com/office/drawing/2014/main" id="{B4ABEE36-E5E1-D5FC-52FA-4805AEC84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80">
              <a:extLst>
                <a:ext uri="{FF2B5EF4-FFF2-40B4-BE49-F238E27FC236}">
                  <a16:creationId xmlns:a16="http://schemas.microsoft.com/office/drawing/2014/main" id="{A1417DCE-268E-375E-3D22-F9FDAEF41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4EDD1410-A6C6-1210-B675-C283D74E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D74D2BBE-22FD-4506-4A8A-5F62D711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5C4ECB34-80D0-78B9-5515-9803180D9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27824E73-21E1-A4A8-F651-1AFAEB595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CFCEE300-402A-AECF-8A29-B48C15574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6">
              <a:extLst>
                <a:ext uri="{FF2B5EF4-FFF2-40B4-BE49-F238E27FC236}">
                  <a16:creationId xmlns:a16="http://schemas.microsoft.com/office/drawing/2014/main" id="{744D2BCB-B338-8107-5ACE-C783A240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7">
              <a:extLst>
                <a:ext uri="{FF2B5EF4-FFF2-40B4-BE49-F238E27FC236}">
                  <a16:creationId xmlns:a16="http://schemas.microsoft.com/office/drawing/2014/main" id="{58A8DB80-0589-5214-BE9C-4F09E501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8">
              <a:extLst>
                <a:ext uri="{FF2B5EF4-FFF2-40B4-BE49-F238E27FC236}">
                  <a16:creationId xmlns:a16="http://schemas.microsoft.com/office/drawing/2014/main" id="{444EDBF8-2626-5596-12BA-C9054592A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56D9557-1DC2-6710-C99D-83AF2D66DF8A}"/>
              </a:ext>
            </a:extLst>
          </p:cNvPr>
          <p:cNvSpPr/>
          <p:nvPr/>
        </p:nvSpPr>
        <p:spPr>
          <a:xfrm>
            <a:off x="218482" y="1630371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1C70A1F-FE36-6B70-12BD-12E2FCC0347A}"/>
              </a:ext>
            </a:extLst>
          </p:cNvPr>
          <p:cNvGrpSpPr/>
          <p:nvPr/>
        </p:nvGrpSpPr>
        <p:grpSpPr>
          <a:xfrm>
            <a:off x="1809374" y="1548585"/>
            <a:ext cx="414584" cy="655147"/>
            <a:chOff x="1250155" y="3692461"/>
            <a:chExt cx="1313043" cy="2089723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7C1B650-5189-8B6F-0C3A-78AB927B5247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42614A5C-ABB8-AAE3-028F-383E88CBC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ABA6A79-93E4-18F8-4E54-C51B264F2F42}"/>
              </a:ext>
            </a:extLst>
          </p:cNvPr>
          <p:cNvSpPr/>
          <p:nvPr/>
        </p:nvSpPr>
        <p:spPr>
          <a:xfrm>
            <a:off x="2866595" y="918773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2387D38-84D3-310B-F6C8-734252992BE9}"/>
              </a:ext>
            </a:extLst>
          </p:cNvPr>
          <p:cNvGrpSpPr/>
          <p:nvPr/>
        </p:nvGrpSpPr>
        <p:grpSpPr>
          <a:xfrm>
            <a:off x="4476471" y="889000"/>
            <a:ext cx="414584" cy="655147"/>
            <a:chOff x="1250155" y="3692461"/>
            <a:chExt cx="1313043" cy="2089723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5F2DA52-0803-3A67-8CDD-EB11F12EA073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3B37DC28-25F8-768E-384E-39639C5B3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E0A335-D4C4-9BDD-BB2F-B725396E22EC}"/>
              </a:ext>
            </a:extLst>
          </p:cNvPr>
          <p:cNvSpPr/>
          <p:nvPr/>
        </p:nvSpPr>
        <p:spPr>
          <a:xfrm>
            <a:off x="1216216" y="2462950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B4DB67F-0081-05C2-7BE8-7551C6D8ED50}"/>
              </a:ext>
            </a:extLst>
          </p:cNvPr>
          <p:cNvGrpSpPr/>
          <p:nvPr/>
        </p:nvGrpSpPr>
        <p:grpSpPr>
          <a:xfrm>
            <a:off x="2842825" y="2410574"/>
            <a:ext cx="414584" cy="655147"/>
            <a:chOff x="1250155" y="3692461"/>
            <a:chExt cx="1313043" cy="2089723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572501C-7503-73BD-CF54-BF1060D05608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64A9AE8D-AEBD-61E3-AA34-CA90515CC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8D4DB3-02BD-89E6-8B08-6528744240D8}"/>
              </a:ext>
            </a:extLst>
          </p:cNvPr>
          <p:cNvSpPr/>
          <p:nvPr/>
        </p:nvSpPr>
        <p:spPr>
          <a:xfrm>
            <a:off x="2215446" y="4312869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E07CD97-53E5-0A21-2997-6878A6173473}"/>
              </a:ext>
            </a:extLst>
          </p:cNvPr>
          <p:cNvGrpSpPr/>
          <p:nvPr/>
        </p:nvGrpSpPr>
        <p:grpSpPr>
          <a:xfrm>
            <a:off x="3829010" y="4240189"/>
            <a:ext cx="414584" cy="655147"/>
            <a:chOff x="1250155" y="3692461"/>
            <a:chExt cx="1313043" cy="2089723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B4B5A90-2734-FF66-FBCA-574160E4E924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4C2941B7-87B3-166A-BEDB-64F9698BC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4A4091-8948-9BD1-5CCD-2BD67B76C775}"/>
              </a:ext>
            </a:extLst>
          </p:cNvPr>
          <p:cNvSpPr/>
          <p:nvPr/>
        </p:nvSpPr>
        <p:spPr>
          <a:xfrm>
            <a:off x="4359149" y="3553086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D75492D-33FB-4BFB-F931-1107643EBAA8}"/>
              </a:ext>
            </a:extLst>
          </p:cNvPr>
          <p:cNvGrpSpPr/>
          <p:nvPr/>
        </p:nvGrpSpPr>
        <p:grpSpPr>
          <a:xfrm>
            <a:off x="6154219" y="3528683"/>
            <a:ext cx="414584" cy="655147"/>
            <a:chOff x="1250155" y="3692461"/>
            <a:chExt cx="1313043" cy="2089723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68D8460-1189-6C48-99C5-271B9EA92146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F5351E8D-28EF-A655-E263-6B7207ACD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957BCE7-5EBD-69D2-0515-36C7AC5E8833}"/>
              </a:ext>
            </a:extLst>
          </p:cNvPr>
          <p:cNvSpPr/>
          <p:nvPr/>
        </p:nvSpPr>
        <p:spPr>
          <a:xfrm>
            <a:off x="5477957" y="1701249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4C7E02B-7CE8-AC72-4B52-5C1DFA1C87C4}"/>
              </a:ext>
            </a:extLst>
          </p:cNvPr>
          <p:cNvGrpSpPr/>
          <p:nvPr/>
        </p:nvGrpSpPr>
        <p:grpSpPr>
          <a:xfrm>
            <a:off x="7246257" y="1624042"/>
            <a:ext cx="414584" cy="655147"/>
            <a:chOff x="1250155" y="3692461"/>
            <a:chExt cx="1313043" cy="2089723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007DB8F-6E32-6E88-C383-2EA592BBA8F0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39F20736-03A3-0644-3F7D-9EB6B7DB1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5034849-1832-94A2-4D4E-225835F1C623}"/>
              </a:ext>
            </a:extLst>
          </p:cNvPr>
          <p:cNvSpPr/>
          <p:nvPr/>
        </p:nvSpPr>
        <p:spPr>
          <a:xfrm>
            <a:off x="6333828" y="2628067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B3FD269-33C9-2427-8FD6-68CB8DC57FB1}"/>
              </a:ext>
            </a:extLst>
          </p:cNvPr>
          <p:cNvGrpSpPr/>
          <p:nvPr/>
        </p:nvGrpSpPr>
        <p:grpSpPr>
          <a:xfrm>
            <a:off x="8168593" y="2602324"/>
            <a:ext cx="414584" cy="655147"/>
            <a:chOff x="1250155" y="3692461"/>
            <a:chExt cx="1313043" cy="2089723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26DB488-7FCA-CB98-F335-23D12E7DA094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C13B1492-684F-1790-54F3-E2D675D83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F28156-8FDF-439C-6CA3-AF4FFA5E7AFA}"/>
              </a:ext>
            </a:extLst>
          </p:cNvPr>
          <p:cNvSpPr/>
          <p:nvPr/>
        </p:nvSpPr>
        <p:spPr>
          <a:xfrm>
            <a:off x="7772168" y="1523524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4226E65-AD58-F1C0-FF0A-C5FCECD5EF5E}"/>
              </a:ext>
            </a:extLst>
          </p:cNvPr>
          <p:cNvGrpSpPr/>
          <p:nvPr/>
        </p:nvGrpSpPr>
        <p:grpSpPr>
          <a:xfrm>
            <a:off x="9579330" y="1458924"/>
            <a:ext cx="414584" cy="655147"/>
            <a:chOff x="1250155" y="3692461"/>
            <a:chExt cx="1313043" cy="208972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7C72B94-5A4C-CC4D-04AB-FB03FA782CA3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58064B96-22EE-4B0A-7DDF-440FCD60F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210C21A-1F93-57B8-E37A-A856607BF790}"/>
              </a:ext>
            </a:extLst>
          </p:cNvPr>
          <p:cNvSpPr/>
          <p:nvPr/>
        </p:nvSpPr>
        <p:spPr>
          <a:xfrm>
            <a:off x="7413053" y="4611981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E9727AC-2220-1F44-741B-7B8EBE62A692}"/>
              </a:ext>
            </a:extLst>
          </p:cNvPr>
          <p:cNvGrpSpPr/>
          <p:nvPr/>
        </p:nvGrpSpPr>
        <p:grpSpPr>
          <a:xfrm>
            <a:off x="9253030" y="4520191"/>
            <a:ext cx="414584" cy="655147"/>
            <a:chOff x="1250155" y="3692461"/>
            <a:chExt cx="1313043" cy="2089723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BA72933-D557-FA46-63BD-A0AEC002E9FE}"/>
                </a:ext>
              </a:extLst>
            </p:cNvPr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AF0B3B41-B1F9-9441-CEEB-25C546A13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5C86F85-AC45-BEC7-2ADF-FB7919A384FD}"/>
              </a:ext>
            </a:extLst>
          </p:cNvPr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9D6539-42FA-90E2-3F84-8E2A71B7A1A4}"/>
                </a:ext>
              </a:extLst>
            </p:cNvPr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E58F05B-F2D7-6E41-9E60-4D62B71651C2}"/>
                </a:ext>
              </a:extLst>
            </p:cNvPr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</a:p>
          </p:txBody>
        </p:sp>
        <p:pic>
          <p:nvPicPr>
            <p:cNvPr id="220" name="Picture 2" descr="E:\cloud\drive\websites\slidemodel\logo\sebastian\slidemodel-logo-trans.png">
              <a:extLst>
                <a:ext uri="{FF2B5EF4-FFF2-40B4-BE49-F238E27FC236}">
                  <a16:creationId xmlns:a16="http://schemas.microsoft.com/office/drawing/2014/main" id="{4A4D432E-CF8D-6E3C-0A8A-0F6FD6B5F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656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AA56490-295B-7F47-98A3-BC6139482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29894" b="7930"/>
          <a:stretch/>
        </p:blipFill>
        <p:spPr bwMode="auto">
          <a:xfrm>
            <a:off x="0" y="1966744"/>
            <a:ext cx="4459704" cy="426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08C88E-501F-97AC-E4B5-6CEE1E2AC568}"/>
              </a:ext>
            </a:extLst>
          </p:cNvPr>
          <p:cNvSpPr/>
          <p:nvPr/>
        </p:nvSpPr>
        <p:spPr>
          <a:xfrm rot="5400000">
            <a:off x="311911" y="603619"/>
            <a:ext cx="1368326" cy="1217879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7C8A446-D82B-006E-38AE-6EAED94E5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0" y="4505957"/>
            <a:ext cx="283945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23F63AD-2DCE-1109-D21E-A02A56CD1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2921266" y="340730"/>
            <a:ext cx="567891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B756261-7199-AA9A-0C73-56BD12A39E46}"/>
              </a:ext>
            </a:extLst>
          </p:cNvPr>
          <p:cNvSpPr/>
          <p:nvPr/>
        </p:nvSpPr>
        <p:spPr>
          <a:xfrm>
            <a:off x="4525952" y="528396"/>
            <a:ext cx="2576164" cy="414165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4072E-5D08-0858-14C8-D0EDF1BAC46A}"/>
              </a:ext>
            </a:extLst>
          </p:cNvPr>
          <p:cNvSpPr txBox="1"/>
          <p:nvPr/>
        </p:nvSpPr>
        <p:spPr>
          <a:xfrm>
            <a:off x="4741189" y="1677084"/>
            <a:ext cx="1907432" cy="310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Performed statistical analysis for the bank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Analyzed the data and identified the useful attributes from the dataset.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Created different classification models and among them </a:t>
            </a:r>
            <a:r>
              <a:rPr lang="en-US" sz="1400" dirty="0" err="1">
                <a:solidFill>
                  <a:schemeClr val="bg1"/>
                </a:solidFill>
                <a:latin typeface="Georgia Pro Light" panose="02040302050405020303" pitchFamily="18" charset="0"/>
              </a:rPr>
              <a:t>rondomforest</a:t>
            </a:r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 model gives the best accuracy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F9B1C-DC3F-6DD9-01A2-438BAF044C1D}"/>
              </a:ext>
            </a:extLst>
          </p:cNvPr>
          <p:cNvSpPr txBox="1"/>
          <p:nvPr/>
        </p:nvSpPr>
        <p:spPr>
          <a:xfrm>
            <a:off x="4641045" y="1266000"/>
            <a:ext cx="19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Task 2</a:t>
            </a:r>
          </a:p>
        </p:txBody>
      </p:sp>
      <p:sp>
        <p:nvSpPr>
          <p:cNvPr id="14" name="Shape 3664">
            <a:extLst>
              <a:ext uri="{FF2B5EF4-FFF2-40B4-BE49-F238E27FC236}">
                <a16:creationId xmlns:a16="http://schemas.microsoft.com/office/drawing/2014/main" id="{9840E630-686D-7ADB-F500-7E6DF8851268}"/>
              </a:ext>
            </a:extLst>
          </p:cNvPr>
          <p:cNvSpPr/>
          <p:nvPr/>
        </p:nvSpPr>
        <p:spPr>
          <a:xfrm>
            <a:off x="5322729" y="715827"/>
            <a:ext cx="464912" cy="489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5" name="Chevron 10">
            <a:extLst>
              <a:ext uri="{FF2B5EF4-FFF2-40B4-BE49-F238E27FC236}">
                <a16:creationId xmlns:a16="http://schemas.microsoft.com/office/drawing/2014/main" id="{8FB9FADE-9B89-8B86-C2C4-3463A6B763C5}"/>
              </a:ext>
            </a:extLst>
          </p:cNvPr>
          <p:cNvSpPr/>
          <p:nvPr/>
        </p:nvSpPr>
        <p:spPr>
          <a:xfrm>
            <a:off x="4525952" y="4670049"/>
            <a:ext cx="2722195" cy="1034999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2"/>
              </a:gs>
              <a:gs pos="5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Shape 3690">
            <a:extLst>
              <a:ext uri="{FF2B5EF4-FFF2-40B4-BE49-F238E27FC236}">
                <a16:creationId xmlns:a16="http://schemas.microsoft.com/office/drawing/2014/main" id="{255BA8A6-CB86-4AF8-370F-7B3B01B4032B}"/>
              </a:ext>
            </a:extLst>
          </p:cNvPr>
          <p:cNvSpPr/>
          <p:nvPr/>
        </p:nvSpPr>
        <p:spPr>
          <a:xfrm>
            <a:off x="772324" y="760304"/>
            <a:ext cx="447496" cy="40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Chevron 9">
            <a:extLst>
              <a:ext uri="{FF2B5EF4-FFF2-40B4-BE49-F238E27FC236}">
                <a16:creationId xmlns:a16="http://schemas.microsoft.com/office/drawing/2014/main" id="{A0BB6600-B735-3A53-8A72-F2C31036CF26}"/>
              </a:ext>
            </a:extLst>
          </p:cNvPr>
          <p:cNvSpPr/>
          <p:nvPr/>
        </p:nvSpPr>
        <p:spPr>
          <a:xfrm rot="5400000">
            <a:off x="111624" y="1105835"/>
            <a:ext cx="1768897" cy="1217879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1"/>
              </a:gs>
              <a:gs pos="50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1B35F1-6E5F-6943-C034-EAA9B48AD137}"/>
              </a:ext>
            </a:extLst>
          </p:cNvPr>
          <p:cNvSpPr txBox="1"/>
          <p:nvPr/>
        </p:nvSpPr>
        <p:spPr>
          <a:xfrm>
            <a:off x="42356" y="1660306"/>
            <a:ext cx="19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Task 1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0551C1F-13C0-B92F-9F5B-CDCAD00C1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0" y="2599222"/>
            <a:ext cx="283945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row Timeline for Overcoming Challenges PPT">
            <a:extLst>
              <a:ext uri="{FF2B5EF4-FFF2-40B4-BE49-F238E27FC236}">
                <a16:creationId xmlns:a16="http://schemas.microsoft.com/office/drawing/2014/main" id="{F28C5D5C-B2E6-F150-FAB4-1AA50474F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t="19604" r="4063" b="7705"/>
          <a:stretch/>
        </p:blipFill>
        <p:spPr bwMode="auto">
          <a:xfrm>
            <a:off x="7314395" y="3549393"/>
            <a:ext cx="4846203" cy="233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015E21-D77A-0D7E-469F-4CA4F823BD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" t="6840" r="2980"/>
          <a:stretch/>
        </p:blipFill>
        <p:spPr>
          <a:xfrm>
            <a:off x="8825191" y="443380"/>
            <a:ext cx="3324453" cy="2260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31258-8040-C2A7-1D08-F8E774F560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7" t="-5362" b="5362"/>
          <a:stretch/>
        </p:blipFill>
        <p:spPr>
          <a:xfrm>
            <a:off x="8560031" y="568263"/>
            <a:ext cx="238258" cy="1460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A2896-A792-CBB4-703A-B4950604B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661" y="2623176"/>
            <a:ext cx="1386683" cy="1619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6F648B-AB5E-7842-FAB8-AE3D3C20C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17" y="2307217"/>
            <a:ext cx="2013053" cy="2349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F84DEA-A38A-D9BA-79DE-71AE80EB74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 b="8564"/>
          <a:stretch/>
        </p:blipFill>
        <p:spPr>
          <a:xfrm>
            <a:off x="9225076" y="275863"/>
            <a:ext cx="2375022" cy="173039"/>
          </a:xfrm>
          <a:prstGeom prst="rect">
            <a:avLst/>
          </a:prstGeom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1B06EE7-5114-1BD6-08DA-49A95A96A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 rot="3541599">
            <a:off x="10071584" y="3434243"/>
            <a:ext cx="625641" cy="33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24FC59E-49C2-4CE4-DB9B-4B24755CA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 rot="3541599">
            <a:off x="7419106" y="2838321"/>
            <a:ext cx="1089098" cy="170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CF2827-695A-FE67-369C-30B5BD268394}"/>
              </a:ext>
            </a:extLst>
          </p:cNvPr>
          <p:cNvSpPr txBox="1"/>
          <p:nvPr/>
        </p:nvSpPr>
        <p:spPr>
          <a:xfrm rot="1819456">
            <a:off x="9181151" y="5069854"/>
            <a:ext cx="16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EDA analysis and created new features for the bank data.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191839-B336-CA94-F515-33B091182AAF}"/>
              </a:ext>
            </a:extLst>
          </p:cNvPr>
          <p:cNvSpPr txBox="1"/>
          <p:nvPr/>
        </p:nvSpPr>
        <p:spPr>
          <a:xfrm rot="1819456">
            <a:off x="8741508" y="5508227"/>
            <a:ext cx="15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Collected data from the different sources.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566EA-121A-4BDF-B2A8-017F58218983}"/>
              </a:ext>
            </a:extLst>
          </p:cNvPr>
          <p:cNvSpPr txBox="1"/>
          <p:nvPr/>
        </p:nvSpPr>
        <p:spPr>
          <a:xfrm rot="1819456">
            <a:off x="9809323" y="4635499"/>
            <a:ext cx="15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Built different models and did model evaluation.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E913E-B098-5247-3500-BA206C643D38}"/>
              </a:ext>
            </a:extLst>
          </p:cNvPr>
          <p:cNvSpPr txBox="1"/>
          <p:nvPr/>
        </p:nvSpPr>
        <p:spPr>
          <a:xfrm rot="1819456">
            <a:off x="10441286" y="4247846"/>
            <a:ext cx="15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Achieved the beat model for the give objective.</a:t>
            </a:r>
          </a:p>
        </p:txBody>
      </p:sp>
    </p:spTree>
    <p:extLst>
      <p:ext uri="{BB962C8B-B14F-4D97-AF65-F5344CB8AC3E}">
        <p14:creationId xmlns:p14="http://schemas.microsoft.com/office/powerpoint/2010/main" val="35373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ply Chain Diagram in 3D for PowerPoint">
            <a:extLst>
              <a:ext uri="{FF2B5EF4-FFF2-40B4-BE49-F238E27FC236}">
                <a16:creationId xmlns:a16="http://schemas.microsoft.com/office/drawing/2014/main" id="{02AAC645-D973-9D19-673D-50BE99755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18086" r="18301" b="11364"/>
          <a:stretch/>
        </p:blipFill>
        <p:spPr bwMode="auto">
          <a:xfrm>
            <a:off x="118534" y="2380784"/>
            <a:ext cx="5723467" cy="36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D80BB4A-43BD-6D63-2DF7-6B5E4D3FA272}"/>
              </a:ext>
            </a:extLst>
          </p:cNvPr>
          <p:cNvSpPr/>
          <p:nvPr/>
        </p:nvSpPr>
        <p:spPr>
          <a:xfrm>
            <a:off x="383190" y="181387"/>
            <a:ext cx="1671390" cy="100011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" name="Shape 3619">
            <a:extLst>
              <a:ext uri="{FF2B5EF4-FFF2-40B4-BE49-F238E27FC236}">
                <a16:creationId xmlns:a16="http://schemas.microsoft.com/office/drawing/2014/main" id="{5569C7E5-6FAF-1E55-574C-8DCE8A64BAEF}"/>
              </a:ext>
            </a:extLst>
          </p:cNvPr>
          <p:cNvSpPr/>
          <p:nvPr/>
        </p:nvSpPr>
        <p:spPr>
          <a:xfrm>
            <a:off x="828582" y="408158"/>
            <a:ext cx="464912" cy="400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C6EA7B5-08CB-EAB4-D852-A7A9F0952D43}"/>
              </a:ext>
            </a:extLst>
          </p:cNvPr>
          <p:cNvSpPr/>
          <p:nvPr/>
        </p:nvSpPr>
        <p:spPr>
          <a:xfrm>
            <a:off x="2037649" y="181387"/>
            <a:ext cx="4515553" cy="210461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Chevron 11">
            <a:extLst>
              <a:ext uri="{FF2B5EF4-FFF2-40B4-BE49-F238E27FC236}">
                <a16:creationId xmlns:a16="http://schemas.microsoft.com/office/drawing/2014/main" id="{5A01C4B7-8CBF-C251-8AC7-68894874CF3F}"/>
              </a:ext>
            </a:extLst>
          </p:cNvPr>
          <p:cNvSpPr/>
          <p:nvPr/>
        </p:nvSpPr>
        <p:spPr>
          <a:xfrm rot="5400000">
            <a:off x="208379" y="582969"/>
            <a:ext cx="1745854" cy="1396233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3"/>
              </a:gs>
              <a:gs pos="5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3CE9A-090B-2456-4C35-98BE0D526C40}"/>
              </a:ext>
            </a:extLst>
          </p:cNvPr>
          <p:cNvSpPr txBox="1"/>
          <p:nvPr/>
        </p:nvSpPr>
        <p:spPr>
          <a:xfrm>
            <a:off x="2215629" y="280973"/>
            <a:ext cx="29868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Learnt and discussed  about the importance of dark stores and it’s role in the retail market business.</a:t>
            </a:r>
          </a:p>
          <a:p>
            <a:pPr lvl="0" algn="ctr"/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Also presented the order processing and the advantages of dark store an the ways to improve the efficiency of a company.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23FAE-0AEC-0825-AB14-D0D1F3050885}"/>
              </a:ext>
            </a:extLst>
          </p:cNvPr>
          <p:cNvSpPr txBox="1"/>
          <p:nvPr/>
        </p:nvSpPr>
        <p:spPr>
          <a:xfrm>
            <a:off x="127590" y="1276284"/>
            <a:ext cx="19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Task 3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4EBF6CF-8362-0378-0EF5-5C31A27EA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5812055" y="181387"/>
            <a:ext cx="902196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E8368DA1-2E80-BF8D-12F0-FE13D799C7F3}"/>
              </a:ext>
            </a:extLst>
          </p:cNvPr>
          <p:cNvSpPr/>
          <p:nvPr/>
        </p:nvSpPr>
        <p:spPr>
          <a:xfrm>
            <a:off x="5993606" y="182348"/>
            <a:ext cx="1598367" cy="1145775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3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Chevron 12">
            <a:extLst>
              <a:ext uri="{FF2B5EF4-FFF2-40B4-BE49-F238E27FC236}">
                <a16:creationId xmlns:a16="http://schemas.microsoft.com/office/drawing/2014/main" id="{1EC581ED-79F1-4B44-DDB8-B8151D239F48}"/>
              </a:ext>
            </a:extLst>
          </p:cNvPr>
          <p:cNvSpPr/>
          <p:nvPr/>
        </p:nvSpPr>
        <p:spPr>
          <a:xfrm rot="5400000">
            <a:off x="5732983" y="764798"/>
            <a:ext cx="1879236" cy="1352736"/>
          </a:xfrm>
          <a:prstGeom prst="chevron">
            <a:avLst>
              <a:gd name="adj" fmla="val 55502"/>
            </a:avLst>
          </a:prstGeom>
          <a:gradFill>
            <a:gsLst>
              <a:gs pos="0">
                <a:schemeClr val="accent4"/>
              </a:gs>
              <a:gs pos="5000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BFBE4-9CC3-C30D-BCD0-6DFA46F2ACCA}"/>
              </a:ext>
            </a:extLst>
          </p:cNvPr>
          <p:cNvSpPr txBox="1"/>
          <p:nvPr/>
        </p:nvSpPr>
        <p:spPr>
          <a:xfrm>
            <a:off x="5760535" y="1378303"/>
            <a:ext cx="19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Task 4</a:t>
            </a:r>
          </a:p>
        </p:txBody>
      </p:sp>
      <p:sp>
        <p:nvSpPr>
          <p:cNvPr id="20" name="Shape 3660">
            <a:extLst>
              <a:ext uri="{FF2B5EF4-FFF2-40B4-BE49-F238E27FC236}">
                <a16:creationId xmlns:a16="http://schemas.microsoft.com/office/drawing/2014/main" id="{9D6095B6-74AF-C70E-7AC0-7C6831F47564}"/>
              </a:ext>
            </a:extLst>
          </p:cNvPr>
          <p:cNvSpPr/>
          <p:nvPr/>
        </p:nvSpPr>
        <p:spPr>
          <a:xfrm>
            <a:off x="6430890" y="399351"/>
            <a:ext cx="464912" cy="489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4D01912-BDBE-7B9F-8C3D-2E180D264D3F}"/>
              </a:ext>
            </a:extLst>
          </p:cNvPr>
          <p:cNvSpPr/>
          <p:nvPr/>
        </p:nvSpPr>
        <p:spPr>
          <a:xfrm>
            <a:off x="7627447" y="183921"/>
            <a:ext cx="4564554" cy="2196863"/>
          </a:xfrm>
          <a:custGeom>
            <a:avLst/>
            <a:gdLst/>
            <a:ahLst/>
            <a:cxnLst/>
            <a:rect l="l" t="t" r="r" b="b"/>
            <a:pathLst>
              <a:path w="2204552" h="3463807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3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FBC716D8-651B-8ADD-48E6-844A29368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>
            <a:off x="11448977" y="280973"/>
            <a:ext cx="743024" cy="9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38D04E-9F69-7337-66B2-DE6E8F331A9F}"/>
              </a:ext>
            </a:extLst>
          </p:cNvPr>
          <p:cNvSpPr txBox="1"/>
          <p:nvPr/>
        </p:nvSpPr>
        <p:spPr>
          <a:xfrm>
            <a:off x="7832090" y="363659"/>
            <a:ext cx="29868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Performed a machine learning unsupervised learning algorithm on a retailer data of a Big Bazaar  company and predicted the number of clusters for each and every product in the company according to  their number of sales  </a:t>
            </a:r>
          </a:p>
        </p:txBody>
      </p:sp>
      <p:pic>
        <p:nvPicPr>
          <p:cNvPr id="2052" name="Picture 4" descr="Flat Design Funnel Chart Template PPT">
            <a:extLst>
              <a:ext uri="{FF2B5EF4-FFF2-40B4-BE49-F238E27FC236}">
                <a16:creationId xmlns:a16="http://schemas.microsoft.com/office/drawing/2014/main" id="{923A40EB-171A-AF1A-1E90-F797B4C03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15838" r="23993" b="2682"/>
          <a:stretch/>
        </p:blipFill>
        <p:spPr bwMode="auto">
          <a:xfrm>
            <a:off x="7705585" y="2535587"/>
            <a:ext cx="4486415" cy="43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F9201487-87BC-CAEE-CBCB-80BC44551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82236" r="36543" b="10151"/>
          <a:stretch/>
        </p:blipFill>
        <p:spPr bwMode="auto">
          <a:xfrm rot="20459305">
            <a:off x="7306181" y="2936399"/>
            <a:ext cx="1048298" cy="33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01F8C-9A65-D8BC-AA10-49D1DD632CD1}"/>
              </a:ext>
            </a:extLst>
          </p:cNvPr>
          <p:cNvSpPr txBox="1"/>
          <p:nvPr/>
        </p:nvSpPr>
        <p:spPr>
          <a:xfrm>
            <a:off x="6368454" y="3890631"/>
            <a:ext cx="1516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Created new features and performed the relation between the  product.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B1D87-C302-5531-BB79-C68214693065}"/>
              </a:ext>
            </a:extLst>
          </p:cNvPr>
          <p:cNvSpPr txBox="1"/>
          <p:nvPr/>
        </p:nvSpPr>
        <p:spPr>
          <a:xfrm>
            <a:off x="6368501" y="2852384"/>
            <a:ext cx="15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Collected data from the different sources.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E15061-B065-514F-65F7-8AFA96AF70B4}"/>
              </a:ext>
            </a:extLst>
          </p:cNvPr>
          <p:cNvSpPr txBox="1"/>
          <p:nvPr/>
        </p:nvSpPr>
        <p:spPr>
          <a:xfrm>
            <a:off x="6475500" y="4373720"/>
            <a:ext cx="1516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Created the new feature according to the nearest warehouse.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17CD29-F179-372C-FDF0-FD6B1D5CF295}"/>
              </a:ext>
            </a:extLst>
          </p:cNvPr>
          <p:cNvSpPr txBox="1"/>
          <p:nvPr/>
        </p:nvSpPr>
        <p:spPr>
          <a:xfrm>
            <a:off x="6489763" y="4849691"/>
            <a:ext cx="1516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Built the model  according to the type of product using clustering.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73A819-BE16-498A-D556-54B60BBD0C5D}"/>
              </a:ext>
            </a:extLst>
          </p:cNvPr>
          <p:cNvSpPr txBox="1"/>
          <p:nvPr/>
        </p:nvSpPr>
        <p:spPr>
          <a:xfrm>
            <a:off x="6489763" y="5479697"/>
            <a:ext cx="15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Achieved the best model for the given problem.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50F74-66E2-1E7F-C3EF-32536C6805EC}"/>
              </a:ext>
            </a:extLst>
          </p:cNvPr>
          <p:cNvSpPr txBox="1"/>
          <p:nvPr/>
        </p:nvSpPr>
        <p:spPr>
          <a:xfrm>
            <a:off x="6430890" y="3358218"/>
            <a:ext cx="1516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dirty="0">
                <a:latin typeface="Georgia Pro Light" panose="02040302050405020303" pitchFamily="18" charset="0"/>
              </a:rPr>
              <a:t>Performed different data cleaning techniques on the given data</a:t>
            </a:r>
          </a:p>
        </p:txBody>
      </p:sp>
    </p:spTree>
    <p:extLst>
      <p:ext uri="{BB962C8B-B14F-4D97-AF65-F5344CB8AC3E}">
        <p14:creationId xmlns:p14="http://schemas.microsoft.com/office/powerpoint/2010/main" val="13201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nglasses - Free Design Template">
            <a:extLst>
              <a:ext uri="{FF2B5EF4-FFF2-40B4-BE49-F238E27FC236}">
                <a16:creationId xmlns:a16="http://schemas.microsoft.com/office/drawing/2014/main" id="{62204FC7-8044-7803-B731-7DAAD5D7F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9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465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Georgia</vt:lpstr>
      <vt:lpstr>Georgia Pro Light</vt:lpstr>
      <vt:lpstr>Posterama (Headings)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Saran Reddy</cp:lastModifiedBy>
  <cp:revision>63</cp:revision>
  <dcterms:created xsi:type="dcterms:W3CDTF">2021-01-02T09:56:05Z</dcterms:created>
  <dcterms:modified xsi:type="dcterms:W3CDTF">2022-07-26T15:29:18Z</dcterms:modified>
</cp:coreProperties>
</file>