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R.Masthan</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122201319</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