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EAC0F-4E5A-4067-AD4A-200A0625C5A2}" v="1249" dt="2020-07-07T07:02:53.162"/>
    <p1510:client id="{AB4CC12C-A03B-4DA1-9BD7-BB1526B41236}" v="1827" dt="2020-07-02T10:23:41.335"/>
    <p1510:client id="{CCBB7A46-938D-43EF-A70F-C44B931AFE25}" v="388" dt="2020-07-02T07:52:01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9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9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4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public-profile/settings?trk=d_flagship3_profile_self_view_public_profil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Search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3223" y="5216587"/>
            <a:ext cx="2843842" cy="583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err="1">
                <a:solidFill>
                  <a:srgbClr val="002060"/>
                </a:solidFill>
              </a:rPr>
              <a:t>Harinarayanan</a:t>
            </a:r>
            <a:r>
              <a:rPr lang="en-US" dirty="0">
                <a:solidFill>
                  <a:srgbClr val="002060"/>
                </a:solidFill>
              </a:rPr>
              <a:t> N.R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A30EAF-01DB-49B9-AE5B-D4143AFFE99F}"/>
              </a:ext>
            </a:extLst>
          </p:cNvPr>
          <p:cNvSpPr txBox="1">
            <a:spLocks/>
          </p:cNvSpPr>
          <p:nvPr/>
        </p:nvSpPr>
        <p:spPr>
          <a:xfrm>
            <a:off x="5349962" y="4980798"/>
            <a:ext cx="3375804" cy="4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On Flickr Images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471" y="910260"/>
            <a:ext cx="7315200" cy="983641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468" y="2154210"/>
            <a:ext cx="7976558" cy="2999114"/>
          </a:xfrm>
        </p:spPr>
        <p:txBody>
          <a:bodyPr>
            <a:normAutofit/>
          </a:bodyPr>
          <a:lstStyle/>
          <a:p>
            <a:pPr marL="274320" algn="just">
              <a:lnSpc>
                <a:spcPct val="150000"/>
              </a:lnSpc>
            </a:pPr>
            <a:r>
              <a:rPr lang="en-US" sz="2400" dirty="0">
                <a:latin typeface="Candara"/>
                <a:ea typeface="-apple-system"/>
                <a:cs typeface="-apple-system"/>
              </a:rPr>
              <a:t>I'm hard-wired to understand things and to know the mechanics or idea behind every technology or software; this ability helps me to compute best possible way to arrive at a solution for any problem. It doesn't mean </a:t>
            </a:r>
            <a:r>
              <a:rPr lang="en-US" sz="2400" dirty="0" err="1">
                <a:latin typeface="Candara"/>
                <a:ea typeface="-apple-system"/>
                <a:cs typeface="-apple-system"/>
              </a:rPr>
              <a:t>i</a:t>
            </a:r>
            <a:r>
              <a:rPr lang="en-US" sz="2400" dirty="0">
                <a:latin typeface="Candara"/>
                <a:ea typeface="-apple-system"/>
                <a:cs typeface="-apple-system"/>
              </a:rPr>
              <a:t> can solve all problems ;) but </a:t>
            </a:r>
            <a:r>
              <a:rPr lang="en-US" sz="2400" dirty="0" err="1">
                <a:latin typeface="Candara"/>
                <a:ea typeface="-apple-system"/>
                <a:cs typeface="-apple-system"/>
              </a:rPr>
              <a:t>i</a:t>
            </a:r>
            <a:r>
              <a:rPr lang="en-US" sz="2400" dirty="0">
                <a:latin typeface="Candara"/>
                <a:ea typeface="-apple-system"/>
                <a:cs typeface="-apple-system"/>
              </a:rPr>
              <a:t> can solve most of it.</a:t>
            </a:r>
            <a:endParaRPr lang="en-US" sz="2400" dirty="0">
              <a:solidFill>
                <a:schemeClr val="accent1"/>
              </a:solidFill>
              <a:latin typeface="Candar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A30EAF-01DB-49B9-AE5B-D4143AFFE99F}"/>
              </a:ext>
            </a:extLst>
          </p:cNvPr>
          <p:cNvSpPr txBox="1">
            <a:spLocks/>
          </p:cNvSpPr>
          <p:nvPr/>
        </p:nvSpPr>
        <p:spPr>
          <a:xfrm>
            <a:off x="260378" y="4175666"/>
            <a:ext cx="8451011" cy="1575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C1665-9F24-4CAD-B2D6-EE2C8488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534" y="910977"/>
            <a:ext cx="2800709" cy="421653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EBC716-E90E-423F-9526-2AE05D90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381" y="5505181"/>
            <a:ext cx="558560" cy="505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36B74-6160-4927-81A2-24E8A5543598}"/>
              </a:ext>
            </a:extLst>
          </p:cNvPr>
          <p:cNvSpPr txBox="1"/>
          <p:nvPr/>
        </p:nvSpPr>
        <p:spPr>
          <a:xfrm>
            <a:off x="10187796" y="5630173"/>
            <a:ext cx="1823050" cy="3837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Profile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8" name="Picture 8" descr="A picture containing food, computer&#10;&#10;Description automatically generated">
            <a:extLst>
              <a:ext uri="{FF2B5EF4-FFF2-40B4-BE49-F238E27FC236}">
                <a16:creationId xmlns:a16="http://schemas.microsoft.com/office/drawing/2014/main" id="{99CA8341-4844-4C44-B7B8-A6C798F7B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637" y="902539"/>
            <a:ext cx="873066" cy="8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7EDAE-9E8F-423F-AE9B-D7047BC2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Technology Stack in My Quiver</a:t>
            </a:r>
            <a:endParaRPr lang="en-US" dirty="0"/>
          </a:p>
        </p:txBody>
      </p:sp>
      <p:pic>
        <p:nvPicPr>
          <p:cNvPr id="7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A1CDEFE-A34C-451F-BA7B-0F436E90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109" y="838199"/>
            <a:ext cx="2143125" cy="2133600"/>
          </a:xfrm>
        </p:spPr>
      </p:pic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331E54-1E7E-41DC-89B7-8AFDB32D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9" y="1618465"/>
            <a:ext cx="1521125" cy="846240"/>
          </a:xfrm>
          <a:prstGeom prst="rect">
            <a:avLst/>
          </a:prstGeom>
        </p:spPr>
      </p:pic>
      <p:pic>
        <p:nvPicPr>
          <p:cNvPr id="20" name="Picture 20" descr="A blue and white tiled floor&#10;&#10;Description automatically generated">
            <a:extLst>
              <a:ext uri="{FF2B5EF4-FFF2-40B4-BE49-F238E27FC236}">
                <a16:creationId xmlns:a16="http://schemas.microsoft.com/office/drawing/2014/main" id="{5258D708-9320-4525-9CB3-69E5910CC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50" y="703680"/>
            <a:ext cx="905954" cy="849883"/>
          </a:xfrm>
          <a:prstGeom prst="rect">
            <a:avLst/>
          </a:prstGeom>
        </p:spPr>
      </p:pic>
      <p:pic>
        <p:nvPicPr>
          <p:cNvPr id="22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AF3FF7-E96B-46AE-B5A0-76AA556C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924" y="754811"/>
            <a:ext cx="665851" cy="575096"/>
          </a:xfrm>
          <a:prstGeom prst="rect">
            <a:avLst/>
          </a:prstGeom>
        </p:spPr>
      </p:pic>
      <p:pic>
        <p:nvPicPr>
          <p:cNvPr id="23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E32958-D6A6-4C0B-964A-243B7B89E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434" y="2753892"/>
            <a:ext cx="959510" cy="1192063"/>
          </a:xfrm>
          <a:prstGeom prst="rect">
            <a:avLst/>
          </a:prstGeom>
        </p:spPr>
      </p:pic>
      <p:pic>
        <p:nvPicPr>
          <p:cNvPr id="25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9348A1-8B6E-4D2C-8696-A2434EC5A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925" y="2458168"/>
            <a:ext cx="1912189" cy="532682"/>
          </a:xfrm>
          <a:prstGeom prst="rect">
            <a:avLst/>
          </a:prstGeom>
        </p:spPr>
      </p:pic>
      <p:pic>
        <p:nvPicPr>
          <p:cNvPr id="27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053FCE-9F7F-487A-8465-793D6D654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488" y="3340849"/>
            <a:ext cx="1066800" cy="923925"/>
          </a:xfrm>
          <a:prstGeom prst="rect">
            <a:avLst/>
          </a:prstGeom>
        </p:spPr>
      </p:pic>
      <p:pic>
        <p:nvPicPr>
          <p:cNvPr id="28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C099B05D-495F-459C-B168-DF8E4840F8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7647" y="1554372"/>
            <a:ext cx="937045" cy="1031935"/>
          </a:xfrm>
          <a:prstGeom prst="rect">
            <a:avLst/>
          </a:prstGeom>
        </p:spPr>
      </p:pic>
      <p:pic>
        <p:nvPicPr>
          <p:cNvPr id="29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575777-C5F5-47C9-B5B4-8D62A26B52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381" y="3345791"/>
            <a:ext cx="1057275" cy="971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7DBCA1-7198-4494-830D-6CDE7CA6BD63}"/>
              </a:ext>
            </a:extLst>
          </p:cNvPr>
          <p:cNvSpPr/>
          <p:nvPr/>
        </p:nvSpPr>
        <p:spPr>
          <a:xfrm>
            <a:off x="3697857" y="4610819"/>
            <a:ext cx="7274941" cy="12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6B9027-BE6E-487B-A323-3B75101A7B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1380" y="5179363"/>
            <a:ext cx="1348597" cy="58244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9CA9C93-97F8-4C59-8CF5-9F78781097B1}"/>
              </a:ext>
            </a:extLst>
          </p:cNvPr>
          <p:cNvSpPr/>
          <p:nvPr/>
        </p:nvSpPr>
        <p:spPr>
          <a:xfrm>
            <a:off x="3827253" y="4553309"/>
            <a:ext cx="7274941" cy="12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ea typeface="+mn-lt"/>
                <a:cs typeface="+mn-lt"/>
              </a:rPr>
              <a:t>New Addition</a:t>
            </a:r>
            <a:endParaRPr lang="en-US" sz="2000"/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2D39FA-9263-4C1B-B17E-603AD6E3D8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9826" y="4916428"/>
            <a:ext cx="940459" cy="921409"/>
          </a:xfrm>
          <a:prstGeom prst="rect">
            <a:avLst/>
          </a:prstGeom>
        </p:spPr>
      </p:pic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CD0489-A0BF-4477-A9D7-6EAD18337E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930" y="4641909"/>
            <a:ext cx="645724" cy="622181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8BE0B0-6584-4CC5-9ECF-DC93EF1693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6170" y="4609650"/>
            <a:ext cx="632603" cy="614812"/>
          </a:xfrm>
          <a:prstGeom prst="rect">
            <a:avLst/>
          </a:prstGeom>
        </p:spPr>
      </p:pic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CEDA49-7D6E-47EB-B6F0-9A9AE1516F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7342" y="5078722"/>
            <a:ext cx="1348597" cy="582441"/>
          </a:xfrm>
          <a:prstGeom prst="rect">
            <a:avLst/>
          </a:prstGeom>
        </p:spPr>
      </p:pic>
      <p:pic>
        <p:nvPicPr>
          <p:cNvPr id="14" name="Picture 14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058945F5-0DDE-42E4-9EC0-EA3AF80CB3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2443" y="4679201"/>
            <a:ext cx="779792" cy="1065183"/>
          </a:xfrm>
          <a:prstGeom prst="rect">
            <a:avLst/>
          </a:prstGeom>
        </p:spPr>
      </p:pic>
      <p:pic>
        <p:nvPicPr>
          <p:cNvPr id="15" name="Picture 15" descr="A picture containing shirt&#10;&#10;Description automatically generated">
            <a:extLst>
              <a:ext uri="{FF2B5EF4-FFF2-40B4-BE49-F238E27FC236}">
                <a16:creationId xmlns:a16="http://schemas.microsoft.com/office/drawing/2014/main" id="{8C860ABC-7E36-4548-B2D6-7022FBC455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39531" y="831077"/>
            <a:ext cx="2211240" cy="940148"/>
          </a:xfrm>
          <a:prstGeom prst="rect">
            <a:avLst/>
          </a:prstGeom>
        </p:spPr>
      </p:pic>
      <p:pic>
        <p:nvPicPr>
          <p:cNvPr id="16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A3458E56-06CD-4F78-8079-2CA7F21C11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0325" y="2084268"/>
            <a:ext cx="863542" cy="820410"/>
          </a:xfrm>
          <a:prstGeom prst="rect">
            <a:avLst/>
          </a:prstGeom>
        </p:spPr>
      </p:pic>
      <p:pic>
        <p:nvPicPr>
          <p:cNvPr id="17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009ED6-FC7B-4C65-862F-DD47E5023B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59171" y="3155830"/>
            <a:ext cx="1343205" cy="977661"/>
          </a:xfrm>
          <a:prstGeom prst="rect">
            <a:avLst/>
          </a:prstGeom>
        </p:spPr>
      </p:pic>
      <p:pic>
        <p:nvPicPr>
          <p:cNvPr id="18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A0C18D-781F-41E9-B188-55E1EE4402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88956" y="2843030"/>
            <a:ext cx="795069" cy="510578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B6A33AD-9F13-4151-9194-354C96C0AEB2}"/>
              </a:ext>
            </a:extLst>
          </p:cNvPr>
          <p:cNvSpPr txBox="1">
            <a:spLocks/>
          </p:cNvSpPr>
          <p:nvPr/>
        </p:nvSpPr>
        <p:spPr>
          <a:xfrm>
            <a:off x="3895943" y="4912298"/>
            <a:ext cx="1236546" cy="731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4831-2103-4426-907C-B401F2E4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B538-0D87-4E7F-9279-BD358989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7773550" cy="5120640"/>
          </a:xfrm>
        </p:spPr>
        <p:txBody>
          <a:bodyPr/>
          <a:lstStyle/>
          <a:p>
            <a:r>
              <a:rPr lang="en-US"/>
              <a:t>Due to Security Udpate in my work laptop, I have to recode the WPF app from scratch .</a:t>
            </a:r>
            <a:endParaRPr lang="en-US" dirty="0"/>
          </a:p>
          <a:p>
            <a:r>
              <a:rPr lang="en-US"/>
              <a:t>I have borrow a laptop which is very old didn't have space to install even VS code.</a:t>
            </a:r>
            <a:endParaRPr lang="en-US" dirty="0"/>
          </a:p>
          <a:p>
            <a:r>
              <a:rPr lang="en-US"/>
              <a:t>I have rewrriten the code using notepad++  and compile the</a:t>
            </a:r>
            <a:r>
              <a:rPr lang="en-US" dirty="0"/>
              <a:t> </a:t>
            </a:r>
            <a:r>
              <a:rPr lang="en-US"/>
              <a:t>code using .net core 3.1 cli.</a:t>
            </a:r>
            <a:endParaRPr lang="en-US" dirty="0"/>
          </a:p>
          <a:p>
            <a:r>
              <a:rPr lang="en-US"/>
              <a:t>So I have done the bare minimun coding that is requirde.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58DC-4881-44D3-9244-DE2B94E8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334" y="1394545"/>
            <a:ext cx="7315200" cy="8281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/>
              <a:t>I have use MVVM architecture an separate UI (Main Layout, Usercontrol Lib),Model ,ViewModel in to different  project.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4B3991-FA09-4CEA-BF3E-7159CAAFBEDB}"/>
              </a:ext>
            </a:extLst>
          </p:cNvPr>
          <p:cNvSpPr/>
          <p:nvPr/>
        </p:nvSpPr>
        <p:spPr>
          <a:xfrm>
            <a:off x="3697858" y="2526102"/>
            <a:ext cx="7806902" cy="3608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animal, bird, tree, flower&#10;&#10;Description automatically generated">
            <a:extLst>
              <a:ext uri="{FF2B5EF4-FFF2-40B4-BE49-F238E27FC236}">
                <a16:creationId xmlns:a16="http://schemas.microsoft.com/office/drawing/2014/main" id="{B90436DB-033B-48D9-8E9B-438A29AE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4" y="2735623"/>
            <a:ext cx="7329579" cy="32558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F819E2-90BB-4650-94CA-4B057724477D}"/>
              </a:ext>
            </a:extLst>
          </p:cNvPr>
          <p:cNvSpPr>
            <a:spLocks noGrp="1"/>
          </p:cNvSpPr>
          <p:nvPr/>
        </p:nvSpPr>
        <p:spPr>
          <a:xfrm>
            <a:off x="101044" y="1542863"/>
            <a:ext cx="3030747" cy="217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UI Architecture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CA2CCF-384C-44B0-AE63-6F65CA3C0DDA}"/>
              </a:ext>
            </a:extLst>
          </p:cNvPr>
          <p:cNvSpPr>
            <a:spLocks noGrp="1"/>
          </p:cNvSpPr>
          <p:nvPr/>
        </p:nvSpPr>
        <p:spPr>
          <a:xfrm>
            <a:off x="3939800" y="723353"/>
            <a:ext cx="7257688" cy="566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/>
                </a:solidFill>
              </a:rPr>
              <a:t>Description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58DC-4881-44D3-9244-DE2B94E8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334" y="1394545"/>
            <a:ext cx="7315200" cy="9575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I have Business layer and Client Layer; in both of these layer I </a:t>
            </a:r>
            <a:r>
              <a:rPr lang="en-US"/>
              <a:t>have use pattern like factory for params and client object generation 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4B3991-FA09-4CEA-BF3E-7159CAAFBEDB}"/>
              </a:ext>
            </a:extLst>
          </p:cNvPr>
          <p:cNvSpPr/>
          <p:nvPr/>
        </p:nvSpPr>
        <p:spPr>
          <a:xfrm>
            <a:off x="3697858" y="2526102"/>
            <a:ext cx="7806902" cy="3608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animal, bird, tree, flower&#10;&#10;Description automatically generated">
            <a:extLst>
              <a:ext uri="{FF2B5EF4-FFF2-40B4-BE49-F238E27FC236}">
                <a16:creationId xmlns:a16="http://schemas.microsoft.com/office/drawing/2014/main" id="{B90436DB-033B-48D9-8E9B-438A29AE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4" y="2735623"/>
            <a:ext cx="7329579" cy="32558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F819E2-90BB-4650-94CA-4B057724477D}"/>
              </a:ext>
            </a:extLst>
          </p:cNvPr>
          <p:cNvSpPr>
            <a:spLocks noGrp="1"/>
          </p:cNvSpPr>
          <p:nvPr/>
        </p:nvSpPr>
        <p:spPr>
          <a:xfrm>
            <a:off x="101044" y="1542863"/>
            <a:ext cx="3030747" cy="2176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Backend Architecture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CA2CCF-384C-44B0-AE63-6F65CA3C0DDA}"/>
              </a:ext>
            </a:extLst>
          </p:cNvPr>
          <p:cNvSpPr>
            <a:spLocks noGrp="1"/>
          </p:cNvSpPr>
          <p:nvPr/>
        </p:nvSpPr>
        <p:spPr>
          <a:xfrm>
            <a:off x="3939800" y="723353"/>
            <a:ext cx="7257688" cy="566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/>
                </a:solidFill>
              </a:rPr>
              <a:t>Description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771-1497-42AC-BDD8-5F3C08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 </a:t>
            </a:r>
            <a:r>
              <a:rPr lang="en-US"/>
              <a:t>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E3AE-73DB-4E74-B358-04D554B9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Initially I thoght of using Factory for client &amp; search parameter class object generation.</a:t>
            </a:r>
          </a:p>
          <a:p>
            <a:r>
              <a:rPr lang="en-US"/>
              <a:t>Thought of using decorator  pattern for adding new &amp; advance search criteria to search param class.</a:t>
            </a:r>
          </a:p>
          <a:p>
            <a:r>
              <a:rPr lang="en-US"/>
              <a:t>Also thought to implement IView Interface so I can decouple </a:t>
            </a:r>
          </a:p>
          <a:p>
            <a:pPr marL="0" indent="0">
              <a:buNone/>
            </a:pPr>
            <a:r>
              <a:rPr lang="en-US"/>
              <a:t>UI from ViewModel.</a:t>
            </a:r>
          </a:p>
          <a:p>
            <a:r>
              <a:rPr lang="en-US" dirty="0"/>
              <a:t>Thought of using caliburn.micro package for making MVVM </a:t>
            </a:r>
            <a:r>
              <a:rPr lang="en-US"/>
              <a:t>implementation easy an use convention over configuration.</a:t>
            </a:r>
          </a:p>
          <a:p>
            <a:r>
              <a:rPr lang="en-US"/>
              <a:t>Even thought to implement Statergy pattern for offline search of image in local laptop or Desktop.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C5B-0AAE-4BF8-9C02-D54CFBA7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865045"/>
            <a:ext cx="3134387" cy="4859975"/>
          </a:xfrm>
        </p:spPr>
        <p:txBody>
          <a:bodyPr/>
          <a:lstStyle/>
          <a:p>
            <a:r>
              <a:rPr lang="en-US" dirty="0"/>
              <a:t>Feathers In My 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2C6-F9ED-442F-9043-282A4F32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17054"/>
          </a:xfrm>
        </p:spPr>
        <p:txBody>
          <a:bodyPr/>
          <a:lstStyle/>
          <a:p>
            <a:r>
              <a:rPr lang="en-US" dirty="0"/>
              <a:t>Developed a tool to create POCO  Classes from any Database.</a:t>
            </a:r>
          </a:p>
          <a:p>
            <a:r>
              <a:rPr lang="en-US" dirty="0"/>
              <a:t>Create a library called "hotkey" for navigation using keyboard for web portal.</a:t>
            </a:r>
          </a:p>
        </p:txBody>
      </p:sp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58CB41-158C-48BD-B6E7-1C5BE1D4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88" y="499000"/>
            <a:ext cx="3347048" cy="10292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928905-5273-4B4F-9801-0FF9E48D2455}"/>
              </a:ext>
            </a:extLst>
          </p:cNvPr>
          <p:cNvSpPr txBox="1">
            <a:spLocks/>
          </p:cNvSpPr>
          <p:nvPr/>
        </p:nvSpPr>
        <p:spPr>
          <a:xfrm>
            <a:off x="3863517" y="3302508"/>
            <a:ext cx="7315200" cy="218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Node </a:t>
            </a:r>
            <a:r>
              <a:rPr lang="en-US" dirty="0" err="1"/>
              <a:t>webkit</a:t>
            </a:r>
            <a:r>
              <a:rPr lang="en-US" dirty="0"/>
              <a:t> to minify and transform web app to standalone app for machine ECU.</a:t>
            </a:r>
          </a:p>
          <a:p>
            <a:r>
              <a:rPr lang="en-US" dirty="0"/>
              <a:t>Used Infragistics to create CAT customized installer.</a:t>
            </a:r>
          </a:p>
        </p:txBody>
      </p:sp>
      <p:pic>
        <p:nvPicPr>
          <p:cNvPr id="11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C1159C-EF4E-4B5B-A1FD-ABAE87AD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15" y="3002325"/>
            <a:ext cx="3232030" cy="4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2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C5B-0AAE-4BF8-9C02-D54CFBA7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865045"/>
            <a:ext cx="3134387" cy="4859975"/>
          </a:xfrm>
        </p:spPr>
        <p:txBody>
          <a:bodyPr/>
          <a:lstStyle/>
          <a:p>
            <a:r>
              <a:rPr lang="en-US" dirty="0"/>
              <a:t>Feathers In My 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2C6-F9ED-442F-9043-282A4F32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381691"/>
            <a:ext cx="7315200" cy="2331433"/>
          </a:xfrm>
        </p:spPr>
        <p:txBody>
          <a:bodyPr/>
          <a:lstStyle/>
          <a:p>
            <a:r>
              <a:rPr lang="en-US" dirty="0"/>
              <a:t>Worked on end to creation of IAAS infra.  configure service fabric and create CI/C pipeline and also create microservice an frontend using Angular app..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928905-5273-4B4F-9801-0FF9E48D2455}"/>
              </a:ext>
            </a:extLst>
          </p:cNvPr>
          <p:cNvSpPr txBox="1">
            <a:spLocks/>
          </p:cNvSpPr>
          <p:nvPr/>
        </p:nvSpPr>
        <p:spPr>
          <a:xfrm>
            <a:off x="3935404" y="3992621"/>
            <a:ext cx="7315200" cy="197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R to create dynamic analytic charts and integrated it with scorecards angular app.</a:t>
            </a:r>
          </a:p>
          <a:p>
            <a:r>
              <a:rPr lang="en-US" dirty="0"/>
              <a:t>Used superset for giving users ability to create dashboard.</a:t>
            </a:r>
          </a:p>
          <a:p>
            <a:r>
              <a:rPr lang="en-US" dirty="0"/>
              <a:t>Created performant ETL pipeline using Apache </a:t>
            </a:r>
            <a:r>
              <a:rPr lang="en-US" dirty="0" err="1"/>
              <a:t>NiFi</a:t>
            </a:r>
            <a:r>
              <a:rPr lang="en-US" dirty="0"/>
              <a:t> and create plugins for it.</a:t>
            </a:r>
          </a:p>
          <a:p>
            <a:r>
              <a:rPr lang="en-US" dirty="0"/>
              <a:t>Used Terraform  for codify infrastructure and application packaging an deployment. </a:t>
            </a:r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9BDEDE-227C-4D2A-BF39-F0B77C3F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64" y="728803"/>
            <a:ext cx="3390181" cy="1187829"/>
          </a:xfrm>
          <a:prstGeom prst="rect">
            <a:avLst/>
          </a:prstGeom>
        </p:spPr>
      </p:pic>
      <p:pic>
        <p:nvPicPr>
          <p:cNvPr id="8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BD9409-0C2A-4A65-B0D9-B3981086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36" y="2922342"/>
            <a:ext cx="2743200" cy="11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88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Image Search tool</vt:lpstr>
      <vt:lpstr>About Me</vt:lpstr>
      <vt:lpstr>Technology Stack in My Quiver</vt:lpstr>
      <vt:lpstr>Challenges Faced</vt:lpstr>
      <vt:lpstr>PowerPoint Presentation</vt:lpstr>
      <vt:lpstr>PowerPoint Presentation</vt:lpstr>
      <vt:lpstr>Backend Architecture Revisit</vt:lpstr>
      <vt:lpstr>Feathers In My Cap</vt:lpstr>
      <vt:lpstr>Feathers In My 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956</cp:revision>
  <dcterms:created xsi:type="dcterms:W3CDTF">2020-07-02T05:14:54Z</dcterms:created>
  <dcterms:modified xsi:type="dcterms:W3CDTF">2020-07-07T07:03:41Z</dcterms:modified>
</cp:coreProperties>
</file>