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B4CC12C-A03B-4DA1-9BD7-BB1526B41236}" v="1827" dt="2020-07-02T10:23:41.335"/>
    <p1510:client id="{CCBB7A46-938D-43EF-A70F-C44B931AFE25}" v="388" dt="2020-07-02T07:52:01.4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rinarayanan N R" userId="1339fbf232a560c1" providerId="Windows Live" clId="Web-{AB4CC12C-A03B-4DA1-9BD7-BB1526B41236}"/>
    <pc:docChg chg="addSld modSld">
      <pc:chgData name="Harinarayanan N R" userId="1339fbf232a560c1" providerId="Windows Live" clId="Web-{AB4CC12C-A03B-4DA1-9BD7-BB1526B41236}" dt="2020-07-02T10:23:41.335" v="1813" actId="20577"/>
      <pc:docMkLst>
        <pc:docMk/>
      </pc:docMkLst>
      <pc:sldChg chg="addSp delSp modSp">
        <pc:chgData name="Harinarayanan N R" userId="1339fbf232a560c1" providerId="Windows Live" clId="Web-{AB4CC12C-A03B-4DA1-9BD7-BB1526B41236}" dt="2020-07-02T09:26:46.033" v="180" actId="1076"/>
        <pc:sldMkLst>
          <pc:docMk/>
          <pc:sldMk cId="2211369079" sldId="258"/>
        </pc:sldMkLst>
        <pc:spChg chg="add del mod ord">
          <ac:chgData name="Harinarayanan N R" userId="1339fbf232a560c1" providerId="Windows Live" clId="Web-{AB4CC12C-A03B-4DA1-9BD7-BB1526B41236}" dt="2020-07-02T08:59:33.409" v="59"/>
          <ac:spMkLst>
            <pc:docMk/>
            <pc:sldMk cId="2211369079" sldId="258"/>
            <ac:spMk id="4" creationId="{C97DBCA1-7198-4494-830D-6CDE7CA6BD63}"/>
          </ac:spMkLst>
        </pc:spChg>
        <pc:spChg chg="add del">
          <ac:chgData name="Harinarayanan N R" userId="1339fbf232a560c1" providerId="Windows Live" clId="Web-{AB4CC12C-A03B-4DA1-9BD7-BB1526B41236}" dt="2020-07-02T08:59:26.049" v="54"/>
          <ac:spMkLst>
            <pc:docMk/>
            <pc:sldMk cId="2211369079" sldId="258"/>
            <ac:spMk id="21" creationId="{F89EDF94-4BE8-4061-963F-858E9D999BF4}"/>
          </ac:spMkLst>
        </pc:spChg>
        <pc:spChg chg="add mod">
          <ac:chgData name="Harinarayanan N R" userId="1339fbf232a560c1" providerId="Windows Live" clId="Web-{AB4CC12C-A03B-4DA1-9BD7-BB1526B41236}" dt="2020-07-02T09:26:46.033" v="180" actId="1076"/>
          <ac:spMkLst>
            <pc:docMk/>
            <pc:sldMk cId="2211369079" sldId="258"/>
            <ac:spMk id="36" creationId="{39CA9C93-97F8-4C59-8CF5-9F78781097B1}"/>
          </ac:spMkLst>
        </pc:spChg>
        <pc:spChg chg="add mod">
          <ac:chgData name="Harinarayanan N R" userId="1339fbf232a560c1" providerId="Windows Live" clId="Web-{AB4CC12C-A03B-4DA1-9BD7-BB1526B41236}" dt="2020-07-02T09:24:00.647" v="160" actId="1076"/>
          <ac:spMkLst>
            <pc:docMk/>
            <pc:sldMk cId="2211369079" sldId="258"/>
            <ac:spMk id="42" creationId="{0B6A33AD-9F13-4151-9194-354C96C0AEB2}"/>
          </ac:spMkLst>
        </pc:spChg>
        <pc:picChg chg="add del mod">
          <ac:chgData name="Harinarayanan N R" userId="1339fbf232a560c1" providerId="Windows Live" clId="Web-{AB4CC12C-A03B-4DA1-9BD7-BB1526B41236}" dt="2020-07-02T08:17:40.368" v="1"/>
          <ac:picMkLst>
            <pc:docMk/>
            <pc:sldMk cId="2211369079" sldId="258"/>
            <ac:picMk id="3" creationId="{8018A55F-FB13-4499-B0BE-413B1104B2A7}"/>
          </ac:picMkLst>
        </pc:picChg>
        <pc:picChg chg="add del mod">
          <ac:chgData name="Harinarayanan N R" userId="1339fbf232a560c1" providerId="Windows Live" clId="Web-{AB4CC12C-A03B-4DA1-9BD7-BB1526B41236}" dt="2020-07-02T08:59:26.049" v="55"/>
          <ac:picMkLst>
            <pc:docMk/>
            <pc:sldMk cId="2211369079" sldId="258"/>
            <ac:picMk id="3" creationId="{918F05C3-6ADD-414E-8C97-DCD611DAF784}"/>
          </ac:picMkLst>
        </pc:picChg>
        <pc:picChg chg="add del mod">
          <ac:chgData name="Harinarayanan N R" userId="1339fbf232a560c1" providerId="Windows Live" clId="Web-{AB4CC12C-A03B-4DA1-9BD7-BB1526B41236}" dt="2020-07-02T08:21:32.198" v="5"/>
          <ac:picMkLst>
            <pc:docMk/>
            <pc:sldMk cId="2211369079" sldId="258"/>
            <ac:picMk id="4" creationId="{DF650A8D-E955-4193-BB2A-9A42F3F8C71D}"/>
          </ac:picMkLst>
        </pc:picChg>
        <pc:picChg chg="add del mod">
          <ac:chgData name="Harinarayanan N R" userId="1339fbf232a560c1" providerId="Windows Live" clId="Web-{AB4CC12C-A03B-4DA1-9BD7-BB1526B41236}" dt="2020-07-02T08:59:26.064" v="58"/>
          <ac:picMkLst>
            <pc:docMk/>
            <pc:sldMk cId="2211369079" sldId="258"/>
            <ac:picMk id="5" creationId="{0CD3BDB4-CF0E-44F5-B051-54D19E02FB82}"/>
          </ac:picMkLst>
        </pc:picChg>
        <pc:picChg chg="add del mod">
          <ac:chgData name="Harinarayanan N R" userId="1339fbf232a560c1" providerId="Windows Live" clId="Web-{AB4CC12C-A03B-4DA1-9BD7-BB1526B41236}" dt="2020-07-02T08:59:26.064" v="57"/>
          <ac:picMkLst>
            <pc:docMk/>
            <pc:sldMk cId="2211369079" sldId="258"/>
            <ac:picMk id="6" creationId="{7B7BBDBD-B245-440C-88E4-62BC11D19540}"/>
          </ac:picMkLst>
        </pc:picChg>
        <pc:picChg chg="add del mod">
          <ac:chgData name="Harinarayanan N R" userId="1339fbf232a560c1" providerId="Windows Live" clId="Web-{AB4CC12C-A03B-4DA1-9BD7-BB1526B41236}" dt="2020-07-02T08:59:26.049" v="56"/>
          <ac:picMkLst>
            <pc:docMk/>
            <pc:sldMk cId="2211369079" sldId="258"/>
            <ac:picMk id="11" creationId="{3B81AC4E-341C-458C-A985-F4CE426539D7}"/>
          </ac:picMkLst>
        </pc:picChg>
        <pc:picChg chg="mod">
          <ac:chgData name="Harinarayanan N R" userId="1339fbf232a560c1" providerId="Windows Live" clId="Web-{AB4CC12C-A03B-4DA1-9BD7-BB1526B41236}" dt="2020-07-02T09:13:13.198" v="122" actId="1076"/>
          <ac:picMkLst>
            <pc:docMk/>
            <pc:sldMk cId="2211369079" sldId="258"/>
            <ac:picMk id="12" creationId="{68331E54-1E7E-41DC-89B7-8AFDB32D7E9A}"/>
          </ac:picMkLst>
        </pc:picChg>
        <pc:picChg chg="add del mod">
          <ac:chgData name="Harinarayanan N R" userId="1339fbf232a560c1" providerId="Windows Live" clId="Web-{AB4CC12C-A03B-4DA1-9BD7-BB1526B41236}" dt="2020-07-02T09:02:08.810" v="95"/>
          <ac:picMkLst>
            <pc:docMk/>
            <pc:sldMk cId="2211369079" sldId="258"/>
            <ac:picMk id="13" creationId="{5F9F3708-1546-4430-B946-7F78B585A8E2}"/>
          </ac:picMkLst>
        </pc:picChg>
        <pc:picChg chg="add mod">
          <ac:chgData name="Harinarayanan N R" userId="1339fbf232a560c1" providerId="Windows Live" clId="Web-{AB4CC12C-A03B-4DA1-9BD7-BB1526B41236}" dt="2020-07-02T09:02:31.624" v="99" actId="1076"/>
          <ac:picMkLst>
            <pc:docMk/>
            <pc:sldMk cId="2211369079" sldId="258"/>
            <ac:picMk id="14" creationId="{058945F5-0DDE-42E4-9EC0-EA3AF80CB37B}"/>
          </ac:picMkLst>
        </pc:picChg>
        <pc:picChg chg="add mod">
          <ac:chgData name="Harinarayanan N R" userId="1339fbf232a560c1" providerId="Windows Live" clId="Web-{AB4CC12C-A03B-4DA1-9BD7-BB1526B41236}" dt="2020-07-02T09:14:20.077" v="138" actId="1076"/>
          <ac:picMkLst>
            <pc:docMk/>
            <pc:sldMk cId="2211369079" sldId="258"/>
            <ac:picMk id="15" creationId="{8C860ABC-7E36-4548-B2D6-7022FBC4553E}"/>
          </ac:picMkLst>
        </pc:picChg>
        <pc:picChg chg="add mod">
          <ac:chgData name="Harinarayanan N R" userId="1339fbf232a560c1" providerId="Windows Live" clId="Web-{AB4CC12C-A03B-4DA1-9BD7-BB1526B41236}" dt="2020-07-02T09:14:04.201" v="133" actId="1076"/>
          <ac:picMkLst>
            <pc:docMk/>
            <pc:sldMk cId="2211369079" sldId="258"/>
            <ac:picMk id="16" creationId="{A3458E56-06CD-4F78-8079-2CA7F21C112C}"/>
          </ac:picMkLst>
        </pc:picChg>
        <pc:picChg chg="add mod">
          <ac:chgData name="Harinarayanan N R" userId="1339fbf232a560c1" providerId="Windows Live" clId="Web-{AB4CC12C-A03B-4DA1-9BD7-BB1526B41236}" dt="2020-07-02T09:18:03.405" v="141" actId="1076"/>
          <ac:picMkLst>
            <pc:docMk/>
            <pc:sldMk cId="2211369079" sldId="258"/>
            <ac:picMk id="17" creationId="{97009ED6-FC7B-4C65-862F-DD47E5023B89}"/>
          </ac:picMkLst>
        </pc:picChg>
        <pc:picChg chg="add mod">
          <ac:chgData name="Harinarayanan N R" userId="1339fbf232a560c1" providerId="Windows Live" clId="Web-{AB4CC12C-A03B-4DA1-9BD7-BB1526B41236}" dt="2020-07-02T09:23:01.393" v="150" actId="1076"/>
          <ac:picMkLst>
            <pc:docMk/>
            <pc:sldMk cId="2211369079" sldId="258"/>
            <ac:picMk id="18" creationId="{1BA0C18D-781F-41E9-B188-55E1EE440292}"/>
          </ac:picMkLst>
        </pc:picChg>
        <pc:picChg chg="add del mod">
          <ac:chgData name="Harinarayanan N R" userId="1339fbf232a560c1" providerId="Windows Live" clId="Web-{AB4CC12C-A03B-4DA1-9BD7-BB1526B41236}" dt="2020-07-02T09:23:15.722" v="152"/>
          <ac:picMkLst>
            <pc:docMk/>
            <pc:sldMk cId="2211369079" sldId="258"/>
            <ac:picMk id="19" creationId="{D6794FA2-1395-4D81-892C-6FA550AA3653}"/>
          </ac:picMkLst>
        </pc:picChg>
        <pc:picChg chg="mod">
          <ac:chgData name="Harinarayanan N R" userId="1339fbf232a560c1" providerId="Windows Live" clId="Web-{AB4CC12C-A03B-4DA1-9BD7-BB1526B41236}" dt="2020-07-02T09:13:32.746" v="126" actId="1076"/>
          <ac:picMkLst>
            <pc:docMk/>
            <pc:sldMk cId="2211369079" sldId="258"/>
            <ac:picMk id="20" creationId="{5258D708-9320-4525-9CB3-69E5910CCD25}"/>
          </ac:picMkLst>
        </pc:picChg>
        <pc:picChg chg="mod">
          <ac:chgData name="Harinarayanan N R" userId="1339fbf232a560c1" providerId="Windows Live" clId="Web-{AB4CC12C-A03B-4DA1-9BD7-BB1526B41236}" dt="2020-07-02T09:13:09.322" v="121" actId="1076"/>
          <ac:picMkLst>
            <pc:docMk/>
            <pc:sldMk cId="2211369079" sldId="258"/>
            <ac:picMk id="22" creationId="{94AF3FF7-E96B-46AE-B5A0-76AA556C0245}"/>
          </ac:picMkLst>
        </pc:picChg>
        <pc:picChg chg="mod">
          <ac:chgData name="Harinarayanan N R" userId="1339fbf232a560c1" providerId="Windows Live" clId="Web-{AB4CC12C-A03B-4DA1-9BD7-BB1526B41236}" dt="2020-07-02T09:13:44.059" v="128" actId="1076"/>
          <ac:picMkLst>
            <pc:docMk/>
            <pc:sldMk cId="2211369079" sldId="258"/>
            <ac:picMk id="23" creationId="{87E32958-D6A6-4C0B-964A-243B7B89E259}"/>
          </ac:picMkLst>
        </pc:picChg>
        <pc:picChg chg="add del">
          <ac:chgData name="Harinarayanan N R" userId="1339fbf232a560c1" providerId="Windows Live" clId="Web-{AB4CC12C-A03B-4DA1-9BD7-BB1526B41236}" dt="2020-07-02T08:59:26.049" v="53"/>
          <ac:picMkLst>
            <pc:docMk/>
            <pc:sldMk cId="2211369079" sldId="258"/>
            <ac:picMk id="24" creationId="{26E9D871-23F5-4201-8F2B-0C71E1F87300}"/>
          </ac:picMkLst>
        </pc:picChg>
        <pc:picChg chg="mod">
          <ac:chgData name="Harinarayanan N R" userId="1339fbf232a560c1" providerId="Windows Live" clId="Web-{AB4CC12C-A03B-4DA1-9BD7-BB1526B41236}" dt="2020-07-02T09:13:22.886" v="123" actId="1076"/>
          <ac:picMkLst>
            <pc:docMk/>
            <pc:sldMk cId="2211369079" sldId="258"/>
            <ac:picMk id="25" creationId="{E19348A1-8B6E-4D2C-8696-A2434EC5AB06}"/>
          </ac:picMkLst>
        </pc:picChg>
        <pc:picChg chg="add del">
          <ac:chgData name="Harinarayanan N R" userId="1339fbf232a560c1" providerId="Windows Live" clId="Web-{AB4CC12C-A03B-4DA1-9BD7-BB1526B41236}" dt="2020-07-02T08:59:26.049" v="52"/>
          <ac:picMkLst>
            <pc:docMk/>
            <pc:sldMk cId="2211369079" sldId="258"/>
            <ac:picMk id="26" creationId="{C7543377-DF5F-4ED7-ADD9-41D7B8B8F704}"/>
          </ac:picMkLst>
        </pc:picChg>
        <pc:picChg chg="mod">
          <ac:chgData name="Harinarayanan N R" userId="1339fbf232a560c1" providerId="Windows Live" clId="Web-{AB4CC12C-A03B-4DA1-9BD7-BB1526B41236}" dt="2020-07-02T09:13:39.793" v="127" actId="1076"/>
          <ac:picMkLst>
            <pc:docMk/>
            <pc:sldMk cId="2211369079" sldId="258"/>
            <ac:picMk id="27" creationId="{9B053FCE-9F7F-487A-8465-793D6D65426A}"/>
          </ac:picMkLst>
        </pc:picChg>
        <pc:picChg chg="mod">
          <ac:chgData name="Harinarayanan N R" userId="1339fbf232a560c1" providerId="Windows Live" clId="Web-{AB4CC12C-A03B-4DA1-9BD7-BB1526B41236}" dt="2020-07-02T09:18:31.016" v="144" actId="1076"/>
          <ac:picMkLst>
            <pc:docMk/>
            <pc:sldMk cId="2211369079" sldId="258"/>
            <ac:picMk id="28" creationId="{C099B05D-495F-459C-B168-DF8E4840F81D}"/>
          </ac:picMkLst>
        </pc:picChg>
        <pc:picChg chg="mod">
          <ac:chgData name="Harinarayanan N R" userId="1339fbf232a560c1" providerId="Windows Live" clId="Web-{AB4CC12C-A03B-4DA1-9BD7-BB1526B41236}" dt="2020-07-02T09:13:48.653" v="129" actId="1076"/>
          <ac:picMkLst>
            <pc:docMk/>
            <pc:sldMk cId="2211369079" sldId="258"/>
            <ac:picMk id="29" creationId="{8C575777-C5F5-47C9-B5B4-8D62A26B52A6}"/>
          </ac:picMkLst>
        </pc:picChg>
        <pc:picChg chg="add del">
          <ac:chgData name="Harinarayanan N R" userId="1339fbf232a560c1" providerId="Windows Live" clId="Web-{AB4CC12C-A03B-4DA1-9BD7-BB1526B41236}" dt="2020-07-02T08:59:26.049" v="51"/>
          <ac:picMkLst>
            <pc:docMk/>
            <pc:sldMk cId="2211369079" sldId="258"/>
            <ac:picMk id="30" creationId="{8A1E3488-55B0-44B1-AC01-124838D5C0A4}"/>
          </ac:picMkLst>
        </pc:picChg>
        <pc:picChg chg="add del">
          <ac:chgData name="Harinarayanan N R" userId="1339fbf232a560c1" providerId="Windows Live" clId="Web-{AB4CC12C-A03B-4DA1-9BD7-BB1526B41236}" dt="2020-07-02T08:59:26.049" v="50"/>
          <ac:picMkLst>
            <pc:docMk/>
            <pc:sldMk cId="2211369079" sldId="258"/>
            <ac:picMk id="31" creationId="{BB8B62F5-A2CF-4240-A3A4-C6511E9351CD}"/>
          </ac:picMkLst>
        </pc:picChg>
        <pc:picChg chg="add del mod">
          <ac:chgData name="Harinarayanan N R" userId="1339fbf232a560c1" providerId="Windows Live" clId="Web-{AB4CC12C-A03B-4DA1-9BD7-BB1526B41236}" dt="2020-07-02T09:26:11.937" v="178"/>
          <ac:picMkLst>
            <pc:docMk/>
            <pc:sldMk cId="2211369079" sldId="258"/>
            <ac:picMk id="32" creationId="{A581AE19-287E-4966-8B61-C0911354E809}"/>
          </ac:picMkLst>
        </pc:picChg>
        <pc:picChg chg="add del mod">
          <ac:chgData name="Harinarayanan N R" userId="1339fbf232a560c1" providerId="Windows Live" clId="Web-{AB4CC12C-A03B-4DA1-9BD7-BB1526B41236}" dt="2020-07-02T09:26:11.937" v="177"/>
          <ac:picMkLst>
            <pc:docMk/>
            <pc:sldMk cId="2211369079" sldId="258"/>
            <ac:picMk id="33" creationId="{84C634EE-1C84-4B05-8E31-24045A9771E0}"/>
          </ac:picMkLst>
        </pc:picChg>
        <pc:picChg chg="add del mod">
          <ac:chgData name="Harinarayanan N R" userId="1339fbf232a560c1" providerId="Windows Live" clId="Web-{AB4CC12C-A03B-4DA1-9BD7-BB1526B41236}" dt="2020-07-02T09:26:11.937" v="176"/>
          <ac:picMkLst>
            <pc:docMk/>
            <pc:sldMk cId="2211369079" sldId="258"/>
            <ac:picMk id="34" creationId="{74313742-F3D6-4A15-BB60-99369E3569C8}"/>
          </ac:picMkLst>
        </pc:picChg>
        <pc:picChg chg="add mod">
          <ac:chgData name="Harinarayanan N R" userId="1339fbf232a560c1" providerId="Windows Live" clId="Web-{AB4CC12C-A03B-4DA1-9BD7-BB1526B41236}" dt="2020-07-02T08:59:59.035" v="73" actId="1076"/>
          <ac:picMkLst>
            <pc:docMk/>
            <pc:sldMk cId="2211369079" sldId="258"/>
            <ac:picMk id="35" creationId="{586B9027-BE6E-487B-A323-3B75101A7B77}"/>
          </ac:picMkLst>
        </pc:picChg>
        <pc:picChg chg="add mod">
          <ac:chgData name="Harinarayanan N R" userId="1339fbf232a560c1" providerId="Windows Live" clId="Web-{AB4CC12C-A03B-4DA1-9BD7-BB1526B41236}" dt="2020-07-02T09:00:54.117" v="87" actId="1076"/>
          <ac:picMkLst>
            <pc:docMk/>
            <pc:sldMk cId="2211369079" sldId="258"/>
            <ac:picMk id="37" creationId="{5C2D39FA-9263-4C1B-B17E-603AD6E3D87C}"/>
          </ac:picMkLst>
        </pc:picChg>
        <pc:picChg chg="add mod">
          <ac:chgData name="Harinarayanan N R" userId="1339fbf232a560c1" providerId="Windows Live" clId="Web-{AB4CC12C-A03B-4DA1-9BD7-BB1526B41236}" dt="2020-07-02T09:00:54.133" v="88" actId="1076"/>
          <ac:picMkLst>
            <pc:docMk/>
            <pc:sldMk cId="2211369079" sldId="258"/>
            <ac:picMk id="38" creationId="{47CD0489-A0BF-4477-A9D7-6EAD18337E7A}"/>
          </ac:picMkLst>
        </pc:picChg>
        <pc:picChg chg="add mod">
          <ac:chgData name="Harinarayanan N R" userId="1339fbf232a560c1" providerId="Windows Live" clId="Web-{AB4CC12C-A03B-4DA1-9BD7-BB1526B41236}" dt="2020-07-02T09:01:08.462" v="90" actId="14100"/>
          <ac:picMkLst>
            <pc:docMk/>
            <pc:sldMk cId="2211369079" sldId="258"/>
            <ac:picMk id="39" creationId="{F28BE0B0-6584-4CC5-9ECF-DC93EF1693B7}"/>
          </ac:picMkLst>
        </pc:picChg>
        <pc:picChg chg="add mod">
          <ac:chgData name="Harinarayanan N R" userId="1339fbf232a560c1" providerId="Windows Live" clId="Web-{AB4CC12C-A03B-4DA1-9BD7-BB1526B41236}" dt="2020-07-02T09:01:15.150" v="91" actId="1076"/>
          <ac:picMkLst>
            <pc:docMk/>
            <pc:sldMk cId="2211369079" sldId="258"/>
            <ac:picMk id="40" creationId="{29CEDA49-7D6E-47EB-B6F0-9A9AE1516F07}"/>
          </ac:picMkLst>
        </pc:picChg>
      </pc:sldChg>
      <pc:sldChg chg="addSp delSp modSp new">
        <pc:chgData name="Harinarayanan N R" userId="1339fbf232a560c1" providerId="Windows Live" clId="Web-{AB4CC12C-A03B-4DA1-9BD7-BB1526B41236}" dt="2020-07-02T09:40:50.730" v="638" actId="20577"/>
        <pc:sldMkLst>
          <pc:docMk/>
          <pc:sldMk cId="745333125" sldId="259"/>
        </pc:sldMkLst>
        <pc:spChg chg="mod">
          <ac:chgData name="Harinarayanan N R" userId="1339fbf232a560c1" providerId="Windows Live" clId="Web-{AB4CC12C-A03B-4DA1-9BD7-BB1526B41236}" dt="2020-07-02T09:34:05.094" v="196" actId="20577"/>
          <ac:spMkLst>
            <pc:docMk/>
            <pc:sldMk cId="745333125" sldId="259"/>
            <ac:spMk id="2" creationId="{08944831-2103-4426-907C-B401F2E49A1D}"/>
          </ac:spMkLst>
        </pc:spChg>
        <pc:spChg chg="mod">
          <ac:chgData name="Harinarayanan N R" userId="1339fbf232a560c1" providerId="Windows Live" clId="Web-{AB4CC12C-A03B-4DA1-9BD7-BB1526B41236}" dt="2020-07-02T09:40:50.730" v="638" actId="20577"/>
          <ac:spMkLst>
            <pc:docMk/>
            <pc:sldMk cId="745333125" sldId="259"/>
            <ac:spMk id="3" creationId="{B5AAB538-0D87-4E7F-9279-BD3589898F30}"/>
          </ac:spMkLst>
        </pc:spChg>
        <pc:spChg chg="del">
          <ac:chgData name="Harinarayanan N R" userId="1339fbf232a560c1" providerId="Windows Live" clId="Web-{AB4CC12C-A03B-4DA1-9BD7-BB1526B41236}" dt="2020-07-02T09:34:19.251" v="199"/>
          <ac:spMkLst>
            <pc:docMk/>
            <pc:sldMk cId="745333125" sldId="259"/>
            <ac:spMk id="4" creationId="{F1A91D5F-4437-451C-B878-74A868236732}"/>
          </ac:spMkLst>
        </pc:spChg>
        <pc:spChg chg="add del mod">
          <ac:chgData name="Harinarayanan N R" userId="1339fbf232a560c1" providerId="Windows Live" clId="Web-{AB4CC12C-A03B-4DA1-9BD7-BB1526B41236}" dt="2020-07-02T09:35:06.817" v="203"/>
          <ac:spMkLst>
            <pc:docMk/>
            <pc:sldMk cId="745333125" sldId="259"/>
            <ac:spMk id="5" creationId="{9AFD0BF0-0C56-4821-9BC8-CB90606DCB0E}"/>
          </ac:spMkLst>
        </pc:spChg>
      </pc:sldChg>
      <pc:sldChg chg="addSp delSp modSp new">
        <pc:chgData name="Harinarayanan N R" userId="1339fbf232a560c1" providerId="Windows Live" clId="Web-{AB4CC12C-A03B-4DA1-9BD7-BB1526B41236}" dt="2020-07-02T10:09:29.388" v="966" actId="14100"/>
        <pc:sldMkLst>
          <pc:docMk/>
          <pc:sldMk cId="884745702" sldId="260"/>
        </pc:sldMkLst>
        <pc:spChg chg="del mod">
          <ac:chgData name="Harinarayanan N R" userId="1339fbf232a560c1" providerId="Windows Live" clId="Web-{AB4CC12C-A03B-4DA1-9BD7-BB1526B41236}" dt="2020-07-02T10:02:44.236" v="861"/>
          <ac:spMkLst>
            <pc:docMk/>
            <pc:sldMk cId="884745702" sldId="260"/>
            <ac:spMk id="2" creationId="{CD1F22E6-05B0-4062-A35E-DC69C7E6F6C4}"/>
          </ac:spMkLst>
        </pc:spChg>
        <pc:spChg chg="mod">
          <ac:chgData name="Harinarayanan N R" userId="1339fbf232a560c1" providerId="Windows Live" clId="Web-{AB4CC12C-A03B-4DA1-9BD7-BB1526B41236}" dt="2020-07-02T10:08:35.791" v="959"/>
          <ac:spMkLst>
            <pc:docMk/>
            <pc:sldMk cId="884745702" sldId="260"/>
            <ac:spMk id="3" creationId="{73A858DC-4881-44D3-9244-DE2B94E8A712}"/>
          </ac:spMkLst>
        </pc:spChg>
        <pc:spChg chg="add mod">
          <ac:chgData name="Harinarayanan N R" userId="1339fbf232a560c1" providerId="Windows Live" clId="Web-{AB4CC12C-A03B-4DA1-9BD7-BB1526B41236}" dt="2020-07-02T10:02:09.312" v="859" actId="14100"/>
          <ac:spMkLst>
            <pc:docMk/>
            <pc:sldMk cId="884745702" sldId="260"/>
            <ac:spMk id="4" creationId="{4D4B3991-FA09-4CEA-BF3E-7159CAAFBEDB}"/>
          </ac:spMkLst>
        </pc:spChg>
        <pc:spChg chg="add del mod">
          <ac:chgData name="Harinarayanan N R" userId="1339fbf232a560c1" providerId="Windows Live" clId="Web-{AB4CC12C-A03B-4DA1-9BD7-BB1526B41236}" dt="2020-07-02T09:49:46.313" v="843"/>
          <ac:spMkLst>
            <pc:docMk/>
            <pc:sldMk cId="884745702" sldId="260"/>
            <ac:spMk id="5" creationId="{CDD0E39D-FDBF-4DC2-A205-410C5270C245}"/>
          </ac:spMkLst>
        </pc:spChg>
        <pc:spChg chg="add del mod">
          <ac:chgData name="Harinarayanan N R" userId="1339fbf232a560c1" providerId="Windows Live" clId="Web-{AB4CC12C-A03B-4DA1-9BD7-BB1526B41236}" dt="2020-07-02T09:49:51.751" v="844"/>
          <ac:spMkLst>
            <pc:docMk/>
            <pc:sldMk cId="884745702" sldId="260"/>
            <ac:spMk id="6" creationId="{30DEEAAC-E3DD-44AA-9CC0-BF0790B154D9}"/>
          </ac:spMkLst>
        </pc:spChg>
        <pc:spChg chg="add del mod">
          <ac:chgData name="Harinarayanan N R" userId="1339fbf232a560c1" providerId="Windows Live" clId="Web-{AB4CC12C-A03B-4DA1-9BD7-BB1526B41236}" dt="2020-07-02T09:49:46.313" v="842"/>
          <ac:spMkLst>
            <pc:docMk/>
            <pc:sldMk cId="884745702" sldId="260"/>
            <ac:spMk id="7" creationId="{947C2304-0919-4B63-A703-9148962DDC32}"/>
          </ac:spMkLst>
        </pc:spChg>
        <pc:spChg chg="add del mod">
          <ac:chgData name="Harinarayanan N R" userId="1339fbf232a560c1" providerId="Windows Live" clId="Web-{AB4CC12C-A03B-4DA1-9BD7-BB1526B41236}" dt="2020-07-02T10:04:01.835" v="897"/>
          <ac:spMkLst>
            <pc:docMk/>
            <pc:sldMk cId="884745702" sldId="260"/>
            <ac:spMk id="11" creationId="{30060129-3D2E-418E-9C3C-E233D720A2F0}"/>
          </ac:spMkLst>
        </pc:spChg>
        <pc:spChg chg="add mod">
          <ac:chgData name="Harinarayanan N R" userId="1339fbf232a560c1" providerId="Windows Live" clId="Web-{AB4CC12C-A03B-4DA1-9BD7-BB1526B41236}" dt="2020-07-02T10:09:18.840" v="965" actId="14100"/>
          <ac:spMkLst>
            <pc:docMk/>
            <pc:sldMk cId="884745702" sldId="260"/>
            <ac:spMk id="12" creationId="{B6F819E2-90BB-4650-94CA-4B057724477D}"/>
          </ac:spMkLst>
        </pc:spChg>
        <pc:spChg chg="add del mod">
          <ac:chgData name="Harinarayanan N R" userId="1339fbf232a560c1" providerId="Windows Live" clId="Web-{AB4CC12C-A03B-4DA1-9BD7-BB1526B41236}" dt="2020-07-02T10:04:11.398" v="899"/>
          <ac:spMkLst>
            <pc:docMk/>
            <pc:sldMk cId="884745702" sldId="260"/>
            <ac:spMk id="14" creationId="{9C73C99E-5FA2-4C51-B91F-E19A42E58E12}"/>
          </ac:spMkLst>
        </pc:spChg>
        <pc:spChg chg="add del mod">
          <ac:chgData name="Harinarayanan N R" userId="1339fbf232a560c1" providerId="Windows Live" clId="Web-{AB4CC12C-A03B-4DA1-9BD7-BB1526B41236}" dt="2020-07-02T10:06:20.735" v="921"/>
          <ac:spMkLst>
            <pc:docMk/>
            <pc:sldMk cId="884745702" sldId="260"/>
            <ac:spMk id="15" creationId="{EDD40054-B8BD-4723-A3F7-F0CD149411C9}"/>
          </ac:spMkLst>
        </pc:spChg>
        <pc:spChg chg="add mod">
          <ac:chgData name="Harinarayanan N R" userId="1339fbf232a560c1" providerId="Windows Live" clId="Web-{AB4CC12C-A03B-4DA1-9BD7-BB1526B41236}" dt="2020-07-02T10:09:29.388" v="966" actId="14100"/>
          <ac:spMkLst>
            <pc:docMk/>
            <pc:sldMk cId="884745702" sldId="260"/>
            <ac:spMk id="16" creationId="{B3CA2CCF-384C-44B0-AE63-6F65CA3C0DDA}"/>
          </ac:spMkLst>
        </pc:spChg>
        <pc:picChg chg="add del mod">
          <ac:chgData name="Harinarayanan N R" userId="1339fbf232a560c1" providerId="Windows Live" clId="Web-{AB4CC12C-A03B-4DA1-9BD7-BB1526B41236}" dt="2020-07-02T10:01:23.570" v="851"/>
          <ac:picMkLst>
            <pc:docMk/>
            <pc:sldMk cId="884745702" sldId="260"/>
            <ac:picMk id="8" creationId="{A02F7855-E28A-4B2A-81A5-A4819FFFBACB}"/>
          </ac:picMkLst>
        </pc:picChg>
        <pc:picChg chg="add mod">
          <ac:chgData name="Harinarayanan N R" userId="1339fbf232a560c1" providerId="Windows Live" clId="Web-{AB4CC12C-A03B-4DA1-9BD7-BB1526B41236}" dt="2020-07-02T10:02:16" v="860" actId="14100"/>
          <ac:picMkLst>
            <pc:docMk/>
            <pc:sldMk cId="884745702" sldId="260"/>
            <ac:picMk id="9" creationId="{B90436DB-033B-48D9-8E9B-438A29AE862B}"/>
          </ac:picMkLst>
        </pc:picChg>
      </pc:sldChg>
      <pc:sldChg chg="modSp add replId">
        <pc:chgData name="Harinarayanan N R" userId="1339fbf232a560c1" providerId="Windows Live" clId="Web-{AB4CC12C-A03B-4DA1-9BD7-BB1526B41236}" dt="2020-07-02T10:12:21.899" v="1116" actId="14100"/>
        <pc:sldMkLst>
          <pc:docMk/>
          <pc:sldMk cId="1682442048" sldId="261"/>
        </pc:sldMkLst>
        <pc:spChg chg="mod">
          <ac:chgData name="Harinarayanan N R" userId="1339fbf232a560c1" providerId="Windows Live" clId="Web-{AB4CC12C-A03B-4DA1-9BD7-BB1526B41236}" dt="2020-07-02T10:12:21.899" v="1116" actId="14100"/>
          <ac:spMkLst>
            <pc:docMk/>
            <pc:sldMk cId="1682442048" sldId="261"/>
            <ac:spMk id="3" creationId="{73A858DC-4881-44D3-9244-DE2B94E8A712}"/>
          </ac:spMkLst>
        </pc:spChg>
        <pc:spChg chg="mod">
          <ac:chgData name="Harinarayanan N R" userId="1339fbf232a560c1" providerId="Windows Live" clId="Web-{AB4CC12C-A03B-4DA1-9BD7-BB1526B41236}" dt="2020-07-02T10:09:54.608" v="975" actId="20577"/>
          <ac:spMkLst>
            <pc:docMk/>
            <pc:sldMk cId="1682442048" sldId="261"/>
            <ac:spMk id="12" creationId="{B6F819E2-90BB-4650-94CA-4B057724477D}"/>
          </ac:spMkLst>
        </pc:spChg>
      </pc:sldChg>
      <pc:sldChg chg="addSp delSp modSp new">
        <pc:chgData name="Harinarayanan N R" userId="1339fbf232a560c1" providerId="Windows Live" clId="Web-{AB4CC12C-A03B-4DA1-9BD7-BB1526B41236}" dt="2020-07-02T10:23:41.335" v="1812" actId="20577"/>
        <pc:sldMkLst>
          <pc:docMk/>
          <pc:sldMk cId="3275932658" sldId="262"/>
        </pc:sldMkLst>
        <pc:spChg chg="mod">
          <ac:chgData name="Harinarayanan N R" userId="1339fbf232a560c1" providerId="Windows Live" clId="Web-{AB4CC12C-A03B-4DA1-9BD7-BB1526B41236}" dt="2020-07-02T10:14:31.908" v="1208" actId="20577"/>
          <ac:spMkLst>
            <pc:docMk/>
            <pc:sldMk cId="3275932658" sldId="262"/>
            <ac:spMk id="2" creationId="{0B2FF771-1497-42AC-BDD8-5F3C08F0A639}"/>
          </ac:spMkLst>
        </pc:spChg>
        <pc:spChg chg="mod">
          <ac:chgData name="Harinarayanan N R" userId="1339fbf232a560c1" providerId="Windows Live" clId="Web-{AB4CC12C-A03B-4DA1-9BD7-BB1526B41236}" dt="2020-07-02T10:23:41.335" v="1812" actId="20577"/>
          <ac:spMkLst>
            <pc:docMk/>
            <pc:sldMk cId="3275932658" sldId="262"/>
            <ac:spMk id="3" creationId="{A554E3AE-73DB-4E74-B358-04D554B9C5A2}"/>
          </ac:spMkLst>
        </pc:spChg>
        <pc:spChg chg="del">
          <ac:chgData name="Harinarayanan N R" userId="1339fbf232a560c1" providerId="Windows Live" clId="Web-{AB4CC12C-A03B-4DA1-9BD7-BB1526B41236}" dt="2020-07-02T10:13:10.934" v="1118"/>
          <ac:spMkLst>
            <pc:docMk/>
            <pc:sldMk cId="3275932658" sldId="262"/>
            <ac:spMk id="4" creationId="{57ED9DCE-ACEF-4E64-A33D-2F0E85C09259}"/>
          </ac:spMkLst>
        </pc:spChg>
        <pc:spChg chg="add del">
          <ac:chgData name="Harinarayanan N R" userId="1339fbf232a560c1" providerId="Windows Live" clId="Web-{AB4CC12C-A03B-4DA1-9BD7-BB1526B41236}" dt="2020-07-02T10:19:41.523" v="1563"/>
          <ac:spMkLst>
            <pc:docMk/>
            <pc:sldMk cId="3275932658" sldId="262"/>
            <ac:spMk id="6" creationId="{0CF3502B-C94D-4CC1-A882-4C2DB47B03E3}"/>
          </ac:spMkLst>
        </pc:spChg>
      </pc:sldChg>
    </pc:docChg>
  </pc:docChgLst>
  <pc:docChgLst>
    <pc:chgData name="Harinarayanan N R" userId="1339fbf232a560c1" providerId="Windows Live" clId="Web-{CCBB7A46-938D-43EF-A70F-C44B931AFE25}"/>
    <pc:docChg chg="addSld modSld addMainMaster delMainMaster">
      <pc:chgData name="Harinarayanan N R" userId="1339fbf232a560c1" providerId="Windows Live" clId="Web-{CCBB7A46-938D-43EF-A70F-C44B931AFE25}" dt="2020-07-02T07:52:01.430" v="365" actId="1076"/>
      <pc:docMkLst>
        <pc:docMk/>
      </pc:docMkLst>
      <pc:sldChg chg="addSp modSp mod modClrScheme chgLayout">
        <pc:chgData name="Harinarayanan N R" userId="1339fbf232a560c1" providerId="Windows Live" clId="Web-{CCBB7A46-938D-43EF-A70F-C44B931AFE25}" dt="2020-07-02T05:49:26.304" v="238"/>
        <pc:sldMkLst>
          <pc:docMk/>
          <pc:sldMk cId="109857222" sldId="256"/>
        </pc:sldMkLst>
        <pc:spChg chg="mod ord">
          <ac:chgData name="Harinarayanan N R" userId="1339fbf232a560c1" providerId="Windows Live" clId="Web-{CCBB7A46-938D-43EF-A70F-C44B931AFE25}" dt="2020-07-02T05:20:58.456" v="32" actId="20577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Harinarayanan N R" userId="1339fbf232a560c1" providerId="Windows Live" clId="Web-{CCBB7A46-938D-43EF-A70F-C44B931AFE25}" dt="2020-07-02T05:49:26.304" v="238"/>
          <ac:spMkLst>
            <pc:docMk/>
            <pc:sldMk cId="109857222" sldId="256"/>
            <ac:spMk id="3" creationId="{00000000-0000-0000-0000-000000000000}"/>
          </ac:spMkLst>
        </pc:spChg>
        <pc:spChg chg="add mod">
          <ac:chgData name="Harinarayanan N R" userId="1339fbf232a560c1" providerId="Windows Live" clId="Web-{CCBB7A46-938D-43EF-A70F-C44B931AFE25}" dt="2020-07-02T05:25:49.842" v="105" actId="1076"/>
          <ac:spMkLst>
            <pc:docMk/>
            <pc:sldMk cId="109857222" sldId="256"/>
            <ac:spMk id="5" creationId="{60A30EAF-01DB-49B9-AE5B-D4143AFFE99F}"/>
          </ac:spMkLst>
        </pc:spChg>
      </pc:sldChg>
      <pc:sldChg chg="addSp delSp modSp add mod replId setBg">
        <pc:chgData name="Harinarayanan N R" userId="1339fbf232a560c1" providerId="Windows Live" clId="Web-{CCBB7A46-938D-43EF-A70F-C44B931AFE25}" dt="2020-07-02T05:51:00.932" v="245"/>
        <pc:sldMkLst>
          <pc:docMk/>
          <pc:sldMk cId="536276086" sldId="257"/>
        </pc:sldMkLst>
        <pc:spChg chg="mod">
          <ac:chgData name="Harinarayanan N R" userId="1339fbf232a560c1" providerId="Windows Live" clId="Web-{CCBB7A46-938D-43EF-A70F-C44B931AFE25}" dt="2020-07-02T05:42:02.911" v="189" actId="1076"/>
          <ac:spMkLst>
            <pc:docMk/>
            <pc:sldMk cId="536276086" sldId="257"/>
            <ac:spMk id="2" creationId="{00000000-0000-0000-0000-000000000000}"/>
          </ac:spMkLst>
        </pc:spChg>
        <pc:spChg chg="mod">
          <ac:chgData name="Harinarayanan N R" userId="1339fbf232a560c1" providerId="Windows Live" clId="Web-{CCBB7A46-938D-43EF-A70F-C44B931AFE25}" dt="2020-07-02T05:45:08.762" v="215" actId="20577"/>
          <ac:spMkLst>
            <pc:docMk/>
            <pc:sldMk cId="536276086" sldId="257"/>
            <ac:spMk id="3" creationId="{00000000-0000-0000-0000-000000000000}"/>
          </ac:spMkLst>
        </pc:spChg>
        <pc:spChg chg="mod">
          <ac:chgData name="Harinarayanan N R" userId="1339fbf232a560c1" providerId="Windows Live" clId="Web-{CCBB7A46-938D-43EF-A70F-C44B931AFE25}" dt="2020-07-02T05:42:02.911" v="191" actId="1076"/>
          <ac:spMkLst>
            <pc:docMk/>
            <pc:sldMk cId="536276086" sldId="257"/>
            <ac:spMk id="5" creationId="{60A30EAF-01DB-49B9-AE5B-D4143AFFE99F}"/>
          </ac:spMkLst>
        </pc:spChg>
        <pc:spChg chg="add mod">
          <ac:chgData name="Harinarayanan N R" userId="1339fbf232a560c1" providerId="Windows Live" clId="Web-{CCBB7A46-938D-43EF-A70F-C44B931AFE25}" dt="2020-07-02T05:50:45.057" v="243"/>
          <ac:spMkLst>
            <pc:docMk/>
            <pc:sldMk cId="536276086" sldId="257"/>
            <ac:spMk id="7" creationId="{79336B74-6160-4927-81A2-24E8A5543598}"/>
          </ac:spMkLst>
        </pc:spChg>
        <pc:spChg chg="add del">
          <ac:chgData name="Harinarayanan N R" userId="1339fbf232a560c1" providerId="Windows Live" clId="Web-{CCBB7A46-938D-43EF-A70F-C44B931AFE25}" dt="2020-07-02T05:51:00.932" v="245"/>
          <ac:spMkLst>
            <pc:docMk/>
            <pc:sldMk cId="536276086" sldId="257"/>
            <ac:spMk id="9" creationId="{2E2D030F-B1C4-44A9-ABF9-F70B3E25BE98}"/>
          </ac:spMkLst>
        </pc:spChg>
        <pc:picChg chg="add mod">
          <ac:chgData name="Harinarayanan N R" userId="1339fbf232a560c1" providerId="Windows Live" clId="Web-{CCBB7A46-938D-43EF-A70F-C44B931AFE25}" dt="2020-07-02T05:47:46.612" v="228" actId="14100"/>
          <ac:picMkLst>
            <pc:docMk/>
            <pc:sldMk cId="536276086" sldId="257"/>
            <ac:picMk id="4" creationId="{D83C1665-9F24-4CAD-B2D6-EE2C8488122B}"/>
          </ac:picMkLst>
        </pc:picChg>
        <pc:picChg chg="add mod">
          <ac:chgData name="Harinarayanan N R" userId="1339fbf232a560c1" providerId="Windows Live" clId="Web-{CCBB7A46-938D-43EF-A70F-C44B931AFE25}" dt="2020-07-02T05:48:18.176" v="234" actId="1076"/>
          <ac:picMkLst>
            <pc:docMk/>
            <pc:sldMk cId="536276086" sldId="257"/>
            <ac:picMk id="6" creationId="{0DEBC716-E90E-423F-9526-2AE05D90ED6E}"/>
          </ac:picMkLst>
        </pc:picChg>
        <pc:picChg chg="add mod">
          <ac:chgData name="Harinarayanan N R" userId="1339fbf232a560c1" providerId="Windows Live" clId="Web-{CCBB7A46-938D-43EF-A70F-C44B931AFE25}" dt="2020-07-02T05:48:13.194" v="233" actId="1076"/>
          <ac:picMkLst>
            <pc:docMk/>
            <pc:sldMk cId="536276086" sldId="257"/>
            <ac:picMk id="8" creationId="{99CA8341-4844-4C44-B7B8-A6C798F7BDC2}"/>
          </ac:picMkLst>
        </pc:picChg>
      </pc:sldChg>
      <pc:sldChg chg="addSp delSp modSp new mod setBg">
        <pc:chgData name="Harinarayanan N R" userId="1339fbf232a560c1" providerId="Windows Live" clId="Web-{CCBB7A46-938D-43EF-A70F-C44B931AFE25}" dt="2020-07-02T07:52:01.430" v="365" actId="1076"/>
        <pc:sldMkLst>
          <pc:docMk/>
          <pc:sldMk cId="2211369079" sldId="258"/>
        </pc:sldMkLst>
        <pc:spChg chg="mod">
          <ac:chgData name="Harinarayanan N R" userId="1339fbf232a560c1" providerId="Windows Live" clId="Web-{CCBB7A46-938D-43EF-A70F-C44B931AFE25}" dt="2020-07-02T07:25:57.585" v="331" actId="20577"/>
          <ac:spMkLst>
            <pc:docMk/>
            <pc:sldMk cId="2211369079" sldId="258"/>
            <ac:spMk id="2" creationId="{6C67EDAE-9E8F-423F-AE9B-D7047BC214B3}"/>
          </ac:spMkLst>
        </pc:spChg>
        <pc:spChg chg="del">
          <ac:chgData name="Harinarayanan N R" userId="1339fbf232a560c1" providerId="Windows Live" clId="Web-{CCBB7A46-938D-43EF-A70F-C44B931AFE25}" dt="2020-07-02T07:05:06.209" v="278"/>
          <ac:spMkLst>
            <pc:docMk/>
            <pc:sldMk cId="2211369079" sldId="258"/>
            <ac:spMk id="3" creationId="{F5F3397B-6260-4E0D-B698-2A80828E1062}"/>
          </ac:spMkLst>
        </pc:spChg>
        <pc:spChg chg="add del mod">
          <ac:chgData name="Harinarayanan N R" userId="1339fbf232a560c1" providerId="Windows Live" clId="Web-{CCBB7A46-938D-43EF-A70F-C44B931AFE25}" dt="2020-07-02T07:18:02.600" v="290"/>
          <ac:spMkLst>
            <pc:docMk/>
            <pc:sldMk cId="2211369079" sldId="258"/>
            <ac:spMk id="6" creationId="{BD4BB625-C211-4A9C-8F11-E7829DB46790}"/>
          </ac:spMkLst>
        </pc:spChg>
        <pc:spChg chg="add">
          <ac:chgData name="Harinarayanan N R" userId="1339fbf232a560c1" providerId="Windows Live" clId="Web-{CCBB7A46-938D-43EF-A70F-C44B931AFE25}" dt="2020-07-02T07:07:08.600" v="289"/>
          <ac:spMkLst>
            <pc:docMk/>
            <pc:sldMk cId="2211369079" sldId="258"/>
            <ac:spMk id="8" creationId="{5DB23C2B-2054-4D8B-9E98-9190F8E05EAD}"/>
          </ac:spMkLst>
        </pc:spChg>
        <pc:spChg chg="add">
          <ac:chgData name="Harinarayanan N R" userId="1339fbf232a560c1" providerId="Windows Live" clId="Web-{CCBB7A46-938D-43EF-A70F-C44B931AFE25}" dt="2020-07-02T07:07:08.600" v="289"/>
          <ac:spMkLst>
            <pc:docMk/>
            <pc:sldMk cId="2211369079" sldId="258"/>
            <ac:spMk id="9" creationId="{8797B5BC-9873-45F9-97D6-298FB5AF08FF}"/>
          </ac:spMkLst>
        </pc:spChg>
        <pc:spChg chg="add">
          <ac:chgData name="Harinarayanan N R" userId="1339fbf232a560c1" providerId="Windows Live" clId="Web-{CCBB7A46-938D-43EF-A70F-C44B931AFE25}" dt="2020-07-02T07:07:08.600" v="289"/>
          <ac:spMkLst>
            <pc:docMk/>
            <pc:sldMk cId="2211369079" sldId="258"/>
            <ac:spMk id="10" creationId="{665C2FCD-09A4-4B4B-AA73-F330DFE91799}"/>
          </ac:spMkLst>
        </pc:spChg>
        <pc:spChg chg="add del">
          <ac:chgData name="Harinarayanan N R" userId="1339fbf232a560c1" providerId="Windows Live" clId="Web-{CCBB7A46-938D-43EF-A70F-C44B931AFE25}" dt="2020-07-02T07:07:08.600" v="288"/>
          <ac:spMkLst>
            <pc:docMk/>
            <pc:sldMk cId="2211369079" sldId="258"/>
            <ac:spMk id="11" creationId="{29DC5A77-10C9-4ECF-B7EB-8D917F36A9EE}"/>
          </ac:spMkLst>
        </pc:spChg>
        <pc:spChg chg="add del">
          <ac:chgData name="Harinarayanan N R" userId="1339fbf232a560c1" providerId="Windows Live" clId="Web-{CCBB7A46-938D-43EF-A70F-C44B931AFE25}" dt="2020-07-02T07:07:08.600" v="288"/>
          <ac:spMkLst>
            <pc:docMk/>
            <pc:sldMk cId="2211369079" sldId="258"/>
            <ac:spMk id="13" creationId="{2FFE28B5-FB16-49A9-B851-3C35FAC0CACB}"/>
          </ac:spMkLst>
        </pc:spChg>
        <pc:spChg chg="add del">
          <ac:chgData name="Harinarayanan N R" userId="1339fbf232a560c1" providerId="Windows Live" clId="Web-{CCBB7A46-938D-43EF-A70F-C44B931AFE25}" dt="2020-07-02T07:07:08.600" v="288"/>
          <ac:spMkLst>
            <pc:docMk/>
            <pc:sldMk cId="2211369079" sldId="258"/>
            <ac:spMk id="15" creationId="{01014442-855A-4E0F-8D09-C314661A48B9}"/>
          </ac:spMkLst>
        </pc:spChg>
        <pc:spChg chg="add del">
          <ac:chgData name="Harinarayanan N R" userId="1339fbf232a560c1" providerId="Windows Live" clId="Web-{CCBB7A46-938D-43EF-A70F-C44B931AFE25}" dt="2020-07-02T07:07:08.600" v="288"/>
          <ac:spMkLst>
            <pc:docMk/>
            <pc:sldMk cId="2211369079" sldId="258"/>
            <ac:spMk id="17" creationId="{9B1ABF09-86CF-414E-88A5-2B84CC7232A9}"/>
          </ac:spMkLst>
        </pc:spChg>
        <pc:spChg chg="add del">
          <ac:chgData name="Harinarayanan N R" userId="1339fbf232a560c1" providerId="Windows Live" clId="Web-{CCBB7A46-938D-43EF-A70F-C44B931AFE25}" dt="2020-07-02T07:07:08.600" v="288"/>
          <ac:spMkLst>
            <pc:docMk/>
            <pc:sldMk cId="2211369079" sldId="258"/>
            <ac:spMk id="19" creationId="{3FE91770-CDBB-4D24-94E5-AD484F36CE87}"/>
          </ac:spMkLst>
        </pc:spChg>
        <pc:picChg chg="add del mod ord">
          <ac:chgData name="Harinarayanan N R" userId="1339fbf232a560c1" providerId="Windows Live" clId="Web-{CCBB7A46-938D-43EF-A70F-C44B931AFE25}" dt="2020-07-02T07:05:51.459" v="286"/>
          <ac:picMkLst>
            <pc:docMk/>
            <pc:sldMk cId="2211369079" sldId="258"/>
            <ac:picMk id="4" creationId="{25099394-CCC0-43D9-8789-6F51D8BAD708}"/>
          </ac:picMkLst>
        </pc:picChg>
        <pc:picChg chg="add mod ord">
          <ac:chgData name="Harinarayanan N R" userId="1339fbf232a560c1" providerId="Windows Live" clId="Web-{CCBB7A46-938D-43EF-A70F-C44B931AFE25}" dt="2020-07-02T07:18:08.241" v="291" actId="1076"/>
          <ac:picMkLst>
            <pc:docMk/>
            <pc:sldMk cId="2211369079" sldId="258"/>
            <ac:picMk id="7" creationId="{9A1CDEFE-A34C-451F-BA7B-0F436E90459D}"/>
          </ac:picMkLst>
        </pc:picChg>
        <pc:picChg chg="add mod">
          <ac:chgData name="Harinarayanan N R" userId="1339fbf232a560c1" providerId="Windows Live" clId="Web-{CCBB7A46-938D-43EF-A70F-C44B931AFE25}" dt="2020-07-02T07:19:12.585" v="294" actId="1076"/>
          <ac:picMkLst>
            <pc:docMk/>
            <pc:sldMk cId="2211369079" sldId="258"/>
            <ac:picMk id="12" creationId="{68331E54-1E7E-41DC-89B7-8AFDB32D7E9A}"/>
          </ac:picMkLst>
        </pc:picChg>
        <pc:picChg chg="add del mod">
          <ac:chgData name="Harinarayanan N R" userId="1339fbf232a560c1" providerId="Windows Live" clId="Web-{CCBB7A46-938D-43EF-A70F-C44B931AFE25}" dt="2020-07-02T07:24:19.225" v="301"/>
          <ac:picMkLst>
            <pc:docMk/>
            <pc:sldMk cId="2211369079" sldId="258"/>
            <ac:picMk id="14" creationId="{767BA5AA-8B3E-45A3-95DC-B74694E58588}"/>
          </ac:picMkLst>
        </pc:picChg>
        <pc:picChg chg="add del mod">
          <ac:chgData name="Harinarayanan N R" userId="1339fbf232a560c1" providerId="Windows Live" clId="Web-{CCBB7A46-938D-43EF-A70F-C44B931AFE25}" dt="2020-07-02T07:24:15.335" v="299"/>
          <ac:picMkLst>
            <pc:docMk/>
            <pc:sldMk cId="2211369079" sldId="258"/>
            <ac:picMk id="16" creationId="{C1E8CAF8-C3AB-4299-85CB-30FCB24D2DDD}"/>
          </ac:picMkLst>
        </pc:picChg>
        <pc:picChg chg="add del mod">
          <ac:chgData name="Harinarayanan N R" userId="1339fbf232a560c1" providerId="Windows Live" clId="Web-{CCBB7A46-938D-43EF-A70F-C44B931AFE25}" dt="2020-07-02T07:49:44.492" v="360"/>
          <ac:picMkLst>
            <pc:docMk/>
            <pc:sldMk cId="2211369079" sldId="258"/>
            <ac:picMk id="18" creationId="{DC9561B2-21A4-471F-A8C8-63D425E630E0}"/>
          </ac:picMkLst>
        </pc:picChg>
        <pc:picChg chg="add mod">
          <ac:chgData name="Harinarayanan N R" userId="1339fbf232a560c1" providerId="Windows Live" clId="Web-{CCBB7A46-938D-43EF-A70F-C44B931AFE25}" dt="2020-07-02T07:29:28.757" v="336" actId="1076"/>
          <ac:picMkLst>
            <pc:docMk/>
            <pc:sldMk cId="2211369079" sldId="258"/>
            <ac:picMk id="20" creationId="{5258D708-9320-4525-9CB3-69E5910CCD25}"/>
          </ac:picMkLst>
        </pc:picChg>
        <pc:picChg chg="add del mod">
          <ac:chgData name="Harinarayanan N R" userId="1339fbf232a560c1" providerId="Windows Live" clId="Web-{CCBB7A46-938D-43EF-A70F-C44B931AFE25}" dt="2020-07-02T07:43:29.898" v="338"/>
          <ac:picMkLst>
            <pc:docMk/>
            <pc:sldMk cId="2211369079" sldId="258"/>
            <ac:picMk id="21" creationId="{A158FF4C-42FF-4666-82FF-CD3C76FBB82D}"/>
          </ac:picMkLst>
        </pc:picChg>
        <pc:picChg chg="add mod">
          <ac:chgData name="Harinarayanan N R" userId="1339fbf232a560c1" providerId="Windows Live" clId="Web-{CCBB7A46-938D-43EF-A70F-C44B931AFE25}" dt="2020-07-02T07:49:16.774" v="355" actId="1076"/>
          <ac:picMkLst>
            <pc:docMk/>
            <pc:sldMk cId="2211369079" sldId="258"/>
            <ac:picMk id="22" creationId="{94AF3FF7-E96B-46AE-B5A0-76AA556C0245}"/>
          </ac:picMkLst>
        </pc:picChg>
        <pc:picChg chg="add mod">
          <ac:chgData name="Harinarayanan N R" userId="1339fbf232a560c1" providerId="Windows Live" clId="Web-{CCBB7A46-938D-43EF-A70F-C44B931AFE25}" dt="2020-07-02T07:50:44.477" v="363" actId="14100"/>
          <ac:picMkLst>
            <pc:docMk/>
            <pc:sldMk cId="2211369079" sldId="258"/>
            <ac:picMk id="23" creationId="{87E32958-D6A6-4C0B-964A-243B7B89E259}"/>
          </ac:picMkLst>
        </pc:picChg>
        <pc:picChg chg="add del mod">
          <ac:chgData name="Harinarayanan N R" userId="1339fbf232a560c1" providerId="Windows Live" clId="Web-{CCBB7A46-938D-43EF-A70F-C44B931AFE25}" dt="2020-07-02T07:46:09.055" v="346"/>
          <ac:picMkLst>
            <pc:docMk/>
            <pc:sldMk cId="2211369079" sldId="258"/>
            <ac:picMk id="24" creationId="{C0CAB9F7-DF5B-4A62-9F46-23E252208007}"/>
          </ac:picMkLst>
        </pc:picChg>
        <pc:picChg chg="add mod">
          <ac:chgData name="Harinarayanan N R" userId="1339fbf232a560c1" providerId="Windows Live" clId="Web-{CCBB7A46-938D-43EF-A70F-C44B931AFE25}" dt="2020-07-02T07:46:31.523" v="350" actId="1076"/>
          <ac:picMkLst>
            <pc:docMk/>
            <pc:sldMk cId="2211369079" sldId="258"/>
            <ac:picMk id="25" creationId="{E19348A1-8B6E-4D2C-8696-A2434EC5AB06}"/>
          </ac:picMkLst>
        </pc:picChg>
        <pc:picChg chg="add del mod">
          <ac:chgData name="Harinarayanan N R" userId="1339fbf232a560c1" providerId="Windows Live" clId="Web-{CCBB7A46-938D-43EF-A70F-C44B931AFE25}" dt="2020-07-02T07:49:00.398" v="352"/>
          <ac:picMkLst>
            <pc:docMk/>
            <pc:sldMk cId="2211369079" sldId="258"/>
            <ac:picMk id="26" creationId="{CC254237-8093-4939-AB8E-BE697EA06D80}"/>
          </ac:picMkLst>
        </pc:picChg>
        <pc:picChg chg="add mod">
          <ac:chgData name="Harinarayanan N R" userId="1339fbf232a560c1" providerId="Windows Live" clId="Web-{CCBB7A46-938D-43EF-A70F-C44B931AFE25}" dt="2020-07-02T07:49:20.259" v="356" actId="1076"/>
          <ac:picMkLst>
            <pc:docMk/>
            <pc:sldMk cId="2211369079" sldId="258"/>
            <ac:picMk id="27" creationId="{9B053FCE-9F7F-487A-8465-793D6D65426A}"/>
          </ac:picMkLst>
        </pc:picChg>
        <pc:picChg chg="add mod">
          <ac:chgData name="Harinarayanan N R" userId="1339fbf232a560c1" providerId="Windows Live" clId="Web-{CCBB7A46-938D-43EF-A70F-C44B931AFE25}" dt="2020-07-02T07:50:32.805" v="362" actId="1076"/>
          <ac:picMkLst>
            <pc:docMk/>
            <pc:sldMk cId="2211369079" sldId="258"/>
            <ac:picMk id="28" creationId="{C099B05D-495F-459C-B168-DF8E4840F81D}"/>
          </ac:picMkLst>
        </pc:picChg>
        <pc:picChg chg="add mod">
          <ac:chgData name="Harinarayanan N R" userId="1339fbf232a560c1" providerId="Windows Live" clId="Web-{CCBB7A46-938D-43EF-A70F-C44B931AFE25}" dt="2020-07-02T07:52:01.430" v="365" actId="1076"/>
          <ac:picMkLst>
            <pc:docMk/>
            <pc:sldMk cId="2211369079" sldId="258"/>
            <ac:picMk id="29" creationId="{8C575777-C5F5-47C9-B5B4-8D62A26B52A6}"/>
          </ac:picMkLst>
        </pc:picChg>
      </pc:sldChg>
      <pc:sldMasterChg chg="del delSldLayout">
        <pc:chgData name="Harinarayanan N R" userId="1339fbf232a560c1" providerId="Windows Live" clId="Web-{CCBB7A46-938D-43EF-A70F-C44B931AFE25}" dt="2020-07-02T05:19:56.922" v="0"/>
        <pc:sldMasterMkLst>
          <pc:docMk/>
          <pc:sldMasterMk cId="2460954070" sldId="2147483660"/>
        </pc:sldMasterMkLst>
        <pc:sldLayoutChg chg="del">
          <pc:chgData name="Harinarayanan N R" userId="1339fbf232a560c1" providerId="Windows Live" clId="Web-{CCBB7A46-938D-43EF-A70F-C44B931AFE25}" dt="2020-07-02T05:19:56.922" v="0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Harinarayanan N R" userId="1339fbf232a560c1" providerId="Windows Live" clId="Web-{CCBB7A46-938D-43EF-A70F-C44B931AFE25}" dt="2020-07-02T05:19:56.922" v="0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Harinarayanan N R" userId="1339fbf232a560c1" providerId="Windows Live" clId="Web-{CCBB7A46-938D-43EF-A70F-C44B931AFE25}" dt="2020-07-02T05:19:56.922" v="0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Harinarayanan N R" userId="1339fbf232a560c1" providerId="Windows Live" clId="Web-{CCBB7A46-938D-43EF-A70F-C44B931AFE25}" dt="2020-07-02T05:19:56.922" v="0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Harinarayanan N R" userId="1339fbf232a560c1" providerId="Windows Live" clId="Web-{CCBB7A46-938D-43EF-A70F-C44B931AFE25}" dt="2020-07-02T05:19:56.922" v="0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Harinarayanan N R" userId="1339fbf232a560c1" providerId="Windows Live" clId="Web-{CCBB7A46-938D-43EF-A70F-C44B931AFE25}" dt="2020-07-02T05:19:56.922" v="0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Harinarayanan N R" userId="1339fbf232a560c1" providerId="Windows Live" clId="Web-{CCBB7A46-938D-43EF-A70F-C44B931AFE25}" dt="2020-07-02T05:19:56.922" v="0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Harinarayanan N R" userId="1339fbf232a560c1" providerId="Windows Live" clId="Web-{CCBB7A46-938D-43EF-A70F-C44B931AFE25}" dt="2020-07-02T05:19:56.922" v="0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Harinarayanan N R" userId="1339fbf232a560c1" providerId="Windows Live" clId="Web-{CCBB7A46-938D-43EF-A70F-C44B931AFE25}" dt="2020-07-02T05:19:56.922" v="0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Harinarayanan N R" userId="1339fbf232a560c1" providerId="Windows Live" clId="Web-{CCBB7A46-938D-43EF-A70F-C44B931AFE25}" dt="2020-07-02T05:19:56.922" v="0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Harinarayanan N R" userId="1339fbf232a560c1" providerId="Windows Live" clId="Web-{CCBB7A46-938D-43EF-A70F-C44B931AFE25}" dt="2020-07-02T05:19:56.922" v="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addSldLayout modSldLayout">
        <pc:chgData name="Harinarayanan N R" userId="1339fbf232a560c1" providerId="Windows Live" clId="Web-{CCBB7A46-938D-43EF-A70F-C44B931AFE25}" dt="2020-07-02T05:19:56.922" v="0"/>
        <pc:sldMasterMkLst>
          <pc:docMk/>
          <pc:sldMasterMk cId="2450257645" sldId="2147483672"/>
        </pc:sldMasterMkLst>
        <pc:sldLayoutChg chg="add mod replId">
          <pc:chgData name="Harinarayanan N R" userId="1339fbf232a560c1" providerId="Windows Live" clId="Web-{CCBB7A46-938D-43EF-A70F-C44B931AFE25}" dt="2020-07-02T05:19:56.922" v="0"/>
          <pc:sldLayoutMkLst>
            <pc:docMk/>
            <pc:sldMasterMk cId="2450257645" sldId="2147483672"/>
            <pc:sldLayoutMk cId="426809058" sldId="2147483673"/>
          </pc:sldLayoutMkLst>
        </pc:sldLayoutChg>
        <pc:sldLayoutChg chg="add mod replId">
          <pc:chgData name="Harinarayanan N R" userId="1339fbf232a560c1" providerId="Windows Live" clId="Web-{CCBB7A46-938D-43EF-A70F-C44B931AFE25}" dt="2020-07-02T05:19:56.922" v="0"/>
          <pc:sldLayoutMkLst>
            <pc:docMk/>
            <pc:sldMasterMk cId="2450257645" sldId="2147483672"/>
            <pc:sldLayoutMk cId="802099194" sldId="2147483674"/>
          </pc:sldLayoutMkLst>
        </pc:sldLayoutChg>
        <pc:sldLayoutChg chg="add mod replId">
          <pc:chgData name="Harinarayanan N R" userId="1339fbf232a560c1" providerId="Windows Live" clId="Web-{CCBB7A46-938D-43EF-A70F-C44B931AFE25}" dt="2020-07-02T05:19:56.922" v="0"/>
          <pc:sldLayoutMkLst>
            <pc:docMk/>
            <pc:sldMasterMk cId="2450257645" sldId="2147483672"/>
            <pc:sldLayoutMk cId="2340662533" sldId="2147483675"/>
          </pc:sldLayoutMkLst>
        </pc:sldLayoutChg>
        <pc:sldLayoutChg chg="add mod replId">
          <pc:chgData name="Harinarayanan N R" userId="1339fbf232a560c1" providerId="Windows Live" clId="Web-{CCBB7A46-938D-43EF-A70F-C44B931AFE25}" dt="2020-07-02T05:19:56.922" v="0"/>
          <pc:sldLayoutMkLst>
            <pc:docMk/>
            <pc:sldMasterMk cId="2450257645" sldId="2147483672"/>
            <pc:sldLayoutMk cId="3884241357" sldId="2147483676"/>
          </pc:sldLayoutMkLst>
        </pc:sldLayoutChg>
        <pc:sldLayoutChg chg="add mod replId">
          <pc:chgData name="Harinarayanan N R" userId="1339fbf232a560c1" providerId="Windows Live" clId="Web-{CCBB7A46-938D-43EF-A70F-C44B931AFE25}" dt="2020-07-02T05:19:56.922" v="0"/>
          <pc:sldLayoutMkLst>
            <pc:docMk/>
            <pc:sldMasterMk cId="2450257645" sldId="2147483672"/>
            <pc:sldLayoutMk cId="2028300837" sldId="2147483677"/>
          </pc:sldLayoutMkLst>
        </pc:sldLayoutChg>
        <pc:sldLayoutChg chg="add mod replId">
          <pc:chgData name="Harinarayanan N R" userId="1339fbf232a560c1" providerId="Windows Live" clId="Web-{CCBB7A46-938D-43EF-A70F-C44B931AFE25}" dt="2020-07-02T05:19:56.922" v="0"/>
          <pc:sldLayoutMkLst>
            <pc:docMk/>
            <pc:sldMasterMk cId="2450257645" sldId="2147483672"/>
            <pc:sldLayoutMk cId="1592618448" sldId="2147483678"/>
          </pc:sldLayoutMkLst>
        </pc:sldLayoutChg>
        <pc:sldLayoutChg chg="add mod replId">
          <pc:chgData name="Harinarayanan N R" userId="1339fbf232a560c1" providerId="Windows Live" clId="Web-{CCBB7A46-938D-43EF-A70F-C44B931AFE25}" dt="2020-07-02T05:19:56.922" v="0"/>
          <pc:sldLayoutMkLst>
            <pc:docMk/>
            <pc:sldMasterMk cId="2450257645" sldId="2147483672"/>
            <pc:sldLayoutMk cId="1060380253" sldId="2147483679"/>
          </pc:sldLayoutMkLst>
        </pc:sldLayoutChg>
        <pc:sldLayoutChg chg="add mod replId">
          <pc:chgData name="Harinarayanan N R" userId="1339fbf232a560c1" providerId="Windows Live" clId="Web-{CCBB7A46-938D-43EF-A70F-C44B931AFE25}" dt="2020-07-02T05:19:56.922" v="0"/>
          <pc:sldLayoutMkLst>
            <pc:docMk/>
            <pc:sldMasterMk cId="2450257645" sldId="2147483672"/>
            <pc:sldLayoutMk cId="2845128354" sldId="2147483680"/>
          </pc:sldLayoutMkLst>
        </pc:sldLayoutChg>
        <pc:sldLayoutChg chg="add mod replId">
          <pc:chgData name="Harinarayanan N R" userId="1339fbf232a560c1" providerId="Windows Live" clId="Web-{CCBB7A46-938D-43EF-A70F-C44B931AFE25}" dt="2020-07-02T05:19:56.922" v="0"/>
          <pc:sldLayoutMkLst>
            <pc:docMk/>
            <pc:sldMasterMk cId="2450257645" sldId="2147483672"/>
            <pc:sldLayoutMk cId="1225343217" sldId="2147483681"/>
          </pc:sldLayoutMkLst>
        </pc:sldLayoutChg>
        <pc:sldLayoutChg chg="add mod replId">
          <pc:chgData name="Harinarayanan N R" userId="1339fbf232a560c1" providerId="Windows Live" clId="Web-{CCBB7A46-938D-43EF-A70F-C44B931AFE25}" dt="2020-07-02T05:19:56.922" v="0"/>
          <pc:sldLayoutMkLst>
            <pc:docMk/>
            <pc:sldMasterMk cId="2450257645" sldId="2147483672"/>
            <pc:sldLayoutMk cId="782560433" sldId="2147483682"/>
          </pc:sldLayoutMkLst>
        </pc:sldLayoutChg>
        <pc:sldLayoutChg chg="add mod replId">
          <pc:chgData name="Harinarayanan N R" userId="1339fbf232a560c1" providerId="Windows Live" clId="Web-{CCBB7A46-938D-43EF-A70F-C44B931AFE25}" dt="2020-07-02T05:19:56.922" v="0"/>
          <pc:sldLayoutMkLst>
            <pc:docMk/>
            <pc:sldMasterMk cId="2450257645" sldId="2147483672"/>
            <pc:sldLayoutMk cId="1134395178" sldId="2147483683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09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560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395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099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662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7/2/2020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241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7/2/2020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300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7/2/2020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618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380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7/2/2020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128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7/2/2020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343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7/2/2020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257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hyperlink" Target="https://www.linkedin.com/public-profile/settings?trk=d_flagship3_profile_self_view_public_profile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" Type="http://schemas.openxmlformats.org/officeDocument/2006/relationships/image" Target="../media/image4.png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19" Type="http://schemas.openxmlformats.org/officeDocument/2006/relationships/image" Target="../media/image21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Image Search tool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223223" y="5216587"/>
            <a:ext cx="2843842" cy="58372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By </a:t>
            </a:r>
            <a:r>
              <a:rPr lang="en-US" dirty="0" err="1">
                <a:solidFill>
                  <a:srgbClr val="002060"/>
                </a:solidFill>
              </a:rPr>
              <a:t>Harinarayanan</a:t>
            </a:r>
            <a:r>
              <a:rPr lang="en-US" dirty="0">
                <a:solidFill>
                  <a:srgbClr val="002060"/>
                </a:solidFill>
              </a:rPr>
              <a:t> N.R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60A30EAF-01DB-49B9-AE5B-D4143AFFE99F}"/>
              </a:ext>
            </a:extLst>
          </p:cNvPr>
          <p:cNvSpPr txBox="1">
            <a:spLocks/>
          </p:cNvSpPr>
          <p:nvPr/>
        </p:nvSpPr>
        <p:spPr>
          <a:xfrm>
            <a:off x="5349962" y="4980798"/>
            <a:ext cx="3375804" cy="454324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  <a:defRPr sz="2200" kern="1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rgbClr val="002060"/>
                </a:solidFill>
              </a:rPr>
              <a:t>On Flickr Images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5471" y="910260"/>
            <a:ext cx="7315200" cy="983641"/>
          </a:xfrm>
        </p:spPr>
        <p:txBody>
          <a:bodyPr>
            <a:normAutofit/>
          </a:bodyPr>
          <a:lstStyle/>
          <a:p>
            <a:r>
              <a:rPr lang="en-US" dirty="0"/>
              <a:t>About 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2468" y="2154210"/>
            <a:ext cx="7976558" cy="2999114"/>
          </a:xfrm>
        </p:spPr>
        <p:txBody>
          <a:bodyPr>
            <a:normAutofit/>
          </a:bodyPr>
          <a:lstStyle/>
          <a:p>
            <a:pPr marL="274320" algn="just">
              <a:lnSpc>
                <a:spcPct val="150000"/>
              </a:lnSpc>
            </a:pPr>
            <a:r>
              <a:rPr lang="en-US" sz="2400" dirty="0">
                <a:latin typeface="Candara"/>
                <a:ea typeface="-apple-system"/>
                <a:cs typeface="-apple-system"/>
              </a:rPr>
              <a:t>I'm hard-wired to understand things and to know the mechanics or idea behind every technology or software; this ability helps me to compute best possible way to arrive at a solution for any problem. It doesn't mean </a:t>
            </a:r>
            <a:r>
              <a:rPr lang="en-US" sz="2400" dirty="0" err="1">
                <a:latin typeface="Candara"/>
                <a:ea typeface="-apple-system"/>
                <a:cs typeface="-apple-system"/>
              </a:rPr>
              <a:t>i</a:t>
            </a:r>
            <a:r>
              <a:rPr lang="en-US" sz="2400" dirty="0">
                <a:latin typeface="Candara"/>
                <a:ea typeface="-apple-system"/>
                <a:cs typeface="-apple-system"/>
              </a:rPr>
              <a:t> can solve all problems ;) but </a:t>
            </a:r>
            <a:r>
              <a:rPr lang="en-US" sz="2400" dirty="0" err="1">
                <a:latin typeface="Candara"/>
                <a:ea typeface="-apple-system"/>
                <a:cs typeface="-apple-system"/>
              </a:rPr>
              <a:t>i</a:t>
            </a:r>
            <a:r>
              <a:rPr lang="en-US" sz="2400" dirty="0">
                <a:latin typeface="Candara"/>
                <a:ea typeface="-apple-system"/>
                <a:cs typeface="-apple-system"/>
              </a:rPr>
              <a:t> can solve most of it.</a:t>
            </a:r>
            <a:endParaRPr lang="en-US" sz="2400" dirty="0">
              <a:solidFill>
                <a:schemeClr val="accent1"/>
              </a:solidFill>
              <a:latin typeface="Candara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60A30EAF-01DB-49B9-AE5B-D4143AFFE99F}"/>
              </a:ext>
            </a:extLst>
          </p:cNvPr>
          <p:cNvSpPr txBox="1">
            <a:spLocks/>
          </p:cNvSpPr>
          <p:nvPr/>
        </p:nvSpPr>
        <p:spPr>
          <a:xfrm>
            <a:off x="260378" y="4175666"/>
            <a:ext cx="8451011" cy="15757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  <a:defRPr sz="2200" kern="1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800" dirty="0">
              <a:solidFill>
                <a:srgbClr val="002060"/>
              </a:solidFill>
            </a:endParaRPr>
          </a:p>
        </p:txBody>
      </p:sp>
      <p:pic>
        <p:nvPicPr>
          <p:cNvPr id="4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D83C1665-9F24-4CAD-B2D6-EE2C848812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9534" y="910977"/>
            <a:ext cx="2800709" cy="4216535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0DEBC716-E90E-423F-9526-2AE05D90ED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1381" y="5505181"/>
            <a:ext cx="558560" cy="50590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9336B74-6160-4927-81A2-24E8A5543598}"/>
              </a:ext>
            </a:extLst>
          </p:cNvPr>
          <p:cNvSpPr txBox="1"/>
          <p:nvPr/>
        </p:nvSpPr>
        <p:spPr>
          <a:xfrm>
            <a:off x="10187796" y="5630173"/>
            <a:ext cx="1823050" cy="38370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LinkedIn</a:t>
            </a:r>
            <a:r>
              <a:rPr lang="en-US" dirty="0">
                <a:solidFill>
                  <a:srgbClr val="0070C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b="1" dirty="0">
                <a:solidFill>
                  <a:srgbClr val="0070C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Profile</a:t>
            </a:r>
            <a:endParaRPr lang="en-US" b="1">
              <a:solidFill>
                <a:srgbClr val="0070C0"/>
              </a:solidFill>
            </a:endParaRPr>
          </a:p>
        </p:txBody>
      </p:sp>
      <p:pic>
        <p:nvPicPr>
          <p:cNvPr id="8" name="Picture 8" descr="A picture containing food, computer&#10;&#10;Description automatically generated">
            <a:extLst>
              <a:ext uri="{FF2B5EF4-FFF2-40B4-BE49-F238E27FC236}">
                <a16:creationId xmlns:a16="http://schemas.microsoft.com/office/drawing/2014/main" id="{99CA8341-4844-4C44-B7B8-A6C798F7BD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66637" y="902539"/>
            <a:ext cx="873066" cy="811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276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10">
            <a:extLst>
              <a:ext uri="{FF2B5EF4-FFF2-40B4-BE49-F238E27FC236}">
                <a16:creationId xmlns:a16="http://schemas.microsoft.com/office/drawing/2014/main" id="{5DB23C2B-2054-4D8B-9E98-9190F8E05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12">
            <a:extLst>
              <a:ext uri="{FF2B5EF4-FFF2-40B4-BE49-F238E27FC236}">
                <a16:creationId xmlns:a16="http://schemas.microsoft.com/office/drawing/2014/main" id="{8797B5BC-9873-45F9-97D6-298FB5AF08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762000"/>
            <a:ext cx="4208489" cy="5334001"/>
          </a:xfrm>
          <a:custGeom>
            <a:avLst/>
            <a:gdLst>
              <a:gd name="connsiteX0" fmla="*/ 1015642 w 4208489"/>
              <a:gd name="connsiteY0" fmla="*/ 0 h 5334001"/>
              <a:gd name="connsiteX1" fmla="*/ 4208489 w 4208489"/>
              <a:gd name="connsiteY1" fmla="*/ 0 h 5334001"/>
              <a:gd name="connsiteX2" fmla="*/ 4208489 w 4208489"/>
              <a:gd name="connsiteY2" fmla="*/ 5334001 h 5334001"/>
              <a:gd name="connsiteX3" fmla="*/ 0 w 4208489"/>
              <a:gd name="connsiteY3" fmla="*/ 5334001 h 5334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8489" h="5334001">
                <a:moveTo>
                  <a:pt x="1015642" y="0"/>
                </a:moveTo>
                <a:lnTo>
                  <a:pt x="4208489" y="0"/>
                </a:lnTo>
                <a:lnTo>
                  <a:pt x="4208489" y="5334001"/>
                </a:lnTo>
                <a:lnTo>
                  <a:pt x="0" y="53340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67EDAE-9E8F-423F-AE9B-D7047BC21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260" y="1683144"/>
            <a:ext cx="2774922" cy="3491712"/>
          </a:xfrm>
        </p:spPr>
        <p:txBody>
          <a:bodyPr>
            <a:normAutofit/>
          </a:bodyPr>
          <a:lstStyle/>
          <a:p>
            <a:r>
              <a:rPr lang="en-US"/>
              <a:t>Technology Stack in My Quiver</a:t>
            </a:r>
            <a:endParaRPr lang="en-US" dirty="0"/>
          </a:p>
        </p:txBody>
      </p:sp>
      <p:pic>
        <p:nvPicPr>
          <p:cNvPr id="7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9A1CDEFE-A34C-451F-BA7B-0F436E9045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32109" y="838199"/>
            <a:ext cx="2143125" cy="2133600"/>
          </a:xfrm>
        </p:spPr>
      </p:pic>
      <p:sp>
        <p:nvSpPr>
          <p:cNvPr id="10" name="Freeform: Shape 14">
            <a:extLst>
              <a:ext uri="{FF2B5EF4-FFF2-40B4-BE49-F238E27FC236}">
                <a16:creationId xmlns:a16="http://schemas.microsoft.com/office/drawing/2014/main" id="{665C2FCD-09A4-4B4B-AA73-F330DFE91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1190517" y="1056875"/>
            <a:ext cx="1001483" cy="4744251"/>
          </a:xfrm>
          <a:custGeom>
            <a:avLst/>
            <a:gdLst>
              <a:gd name="connsiteX0" fmla="*/ 0 w 1001483"/>
              <a:gd name="connsiteY0" fmla="*/ 0 h 4744251"/>
              <a:gd name="connsiteX1" fmla="*/ 1001483 w 1001483"/>
              <a:gd name="connsiteY1" fmla="*/ 0 h 4744251"/>
              <a:gd name="connsiteX2" fmla="*/ 0 w 1001483"/>
              <a:gd name="connsiteY2" fmla="*/ 4744251 h 4744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1483" h="4744251">
                <a:moveTo>
                  <a:pt x="0" y="0"/>
                </a:moveTo>
                <a:lnTo>
                  <a:pt x="1001483" y="0"/>
                </a:lnTo>
                <a:lnTo>
                  <a:pt x="0" y="474425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3" descr="A picture containing drawing&#10;&#10;Description automatically generated">
            <a:extLst>
              <a:ext uri="{FF2B5EF4-FFF2-40B4-BE49-F238E27FC236}">
                <a16:creationId xmlns:a16="http://schemas.microsoft.com/office/drawing/2014/main" id="{68331E54-1E7E-41DC-89B7-8AFDB32D7E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6589" y="1618465"/>
            <a:ext cx="1521125" cy="846240"/>
          </a:xfrm>
          <a:prstGeom prst="rect">
            <a:avLst/>
          </a:prstGeom>
        </p:spPr>
      </p:pic>
      <p:pic>
        <p:nvPicPr>
          <p:cNvPr id="20" name="Picture 20" descr="A blue and white tiled floor&#10;&#10;Description automatically generated">
            <a:extLst>
              <a:ext uri="{FF2B5EF4-FFF2-40B4-BE49-F238E27FC236}">
                <a16:creationId xmlns:a16="http://schemas.microsoft.com/office/drawing/2014/main" id="{5258D708-9320-4525-9CB3-69E5910CCD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5250" y="703680"/>
            <a:ext cx="905954" cy="849883"/>
          </a:xfrm>
          <a:prstGeom prst="rect">
            <a:avLst/>
          </a:prstGeom>
        </p:spPr>
      </p:pic>
      <p:pic>
        <p:nvPicPr>
          <p:cNvPr id="22" name="Picture 22" descr="A picture containing drawing&#10;&#10;Description automatically generated">
            <a:extLst>
              <a:ext uri="{FF2B5EF4-FFF2-40B4-BE49-F238E27FC236}">
                <a16:creationId xmlns:a16="http://schemas.microsoft.com/office/drawing/2014/main" id="{94AF3FF7-E96B-46AE-B5A0-76AA556C02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47924" y="754811"/>
            <a:ext cx="665851" cy="575096"/>
          </a:xfrm>
          <a:prstGeom prst="rect">
            <a:avLst/>
          </a:prstGeom>
        </p:spPr>
      </p:pic>
      <p:pic>
        <p:nvPicPr>
          <p:cNvPr id="23" name="Picture 23" descr="A picture containing drawing&#10;&#10;Description automatically generated">
            <a:extLst>
              <a:ext uri="{FF2B5EF4-FFF2-40B4-BE49-F238E27FC236}">
                <a16:creationId xmlns:a16="http://schemas.microsoft.com/office/drawing/2014/main" id="{87E32958-D6A6-4C0B-964A-243B7B89E25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04434" y="2753892"/>
            <a:ext cx="959510" cy="1192063"/>
          </a:xfrm>
          <a:prstGeom prst="rect">
            <a:avLst/>
          </a:prstGeom>
        </p:spPr>
      </p:pic>
      <p:pic>
        <p:nvPicPr>
          <p:cNvPr id="25" name="Picture 25" descr="A picture containing drawing&#10;&#10;Description automatically generated">
            <a:extLst>
              <a:ext uri="{FF2B5EF4-FFF2-40B4-BE49-F238E27FC236}">
                <a16:creationId xmlns:a16="http://schemas.microsoft.com/office/drawing/2014/main" id="{E19348A1-8B6E-4D2C-8696-A2434EC5AB0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78925" y="2458168"/>
            <a:ext cx="1912189" cy="532682"/>
          </a:xfrm>
          <a:prstGeom prst="rect">
            <a:avLst/>
          </a:prstGeom>
        </p:spPr>
      </p:pic>
      <p:pic>
        <p:nvPicPr>
          <p:cNvPr id="27" name="Picture 27" descr="A picture containing drawing&#10;&#10;Description automatically generated">
            <a:extLst>
              <a:ext uri="{FF2B5EF4-FFF2-40B4-BE49-F238E27FC236}">
                <a16:creationId xmlns:a16="http://schemas.microsoft.com/office/drawing/2014/main" id="{9B053FCE-9F7F-487A-8465-793D6D65426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72488" y="3340849"/>
            <a:ext cx="1066800" cy="923925"/>
          </a:xfrm>
          <a:prstGeom prst="rect">
            <a:avLst/>
          </a:prstGeom>
        </p:spPr>
      </p:pic>
      <p:pic>
        <p:nvPicPr>
          <p:cNvPr id="28" name="Picture 28" descr="A picture containing clock&#10;&#10;Description automatically generated">
            <a:extLst>
              <a:ext uri="{FF2B5EF4-FFF2-40B4-BE49-F238E27FC236}">
                <a16:creationId xmlns:a16="http://schemas.microsoft.com/office/drawing/2014/main" id="{C099B05D-495F-459C-B168-DF8E4840F81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567647" y="1554372"/>
            <a:ext cx="937045" cy="1031935"/>
          </a:xfrm>
          <a:prstGeom prst="rect">
            <a:avLst/>
          </a:prstGeom>
        </p:spPr>
      </p:pic>
      <p:pic>
        <p:nvPicPr>
          <p:cNvPr id="29" name="Picture 29" descr="A picture containing drawing&#10;&#10;Description automatically generated">
            <a:extLst>
              <a:ext uri="{FF2B5EF4-FFF2-40B4-BE49-F238E27FC236}">
                <a16:creationId xmlns:a16="http://schemas.microsoft.com/office/drawing/2014/main" id="{8C575777-C5F5-47C9-B5B4-8D62A26B52A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206381" y="3345791"/>
            <a:ext cx="1057275" cy="97155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97DBCA1-7198-4494-830D-6CDE7CA6BD63}"/>
              </a:ext>
            </a:extLst>
          </p:cNvPr>
          <p:cNvSpPr/>
          <p:nvPr/>
        </p:nvSpPr>
        <p:spPr>
          <a:xfrm>
            <a:off x="3697857" y="4610819"/>
            <a:ext cx="7274941" cy="1279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 descr="A picture containing drawing&#10;&#10;Description automatically generated">
            <a:extLst>
              <a:ext uri="{FF2B5EF4-FFF2-40B4-BE49-F238E27FC236}">
                <a16:creationId xmlns:a16="http://schemas.microsoft.com/office/drawing/2014/main" id="{586B9027-BE6E-487B-A323-3B75101A7B7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181380" y="5179363"/>
            <a:ext cx="1348597" cy="582441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39CA9C93-97F8-4C59-8CF5-9F78781097B1}"/>
              </a:ext>
            </a:extLst>
          </p:cNvPr>
          <p:cNvSpPr/>
          <p:nvPr/>
        </p:nvSpPr>
        <p:spPr>
          <a:xfrm>
            <a:off x="3827253" y="4553309"/>
            <a:ext cx="7274941" cy="1279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000">
                <a:ea typeface="+mn-lt"/>
                <a:cs typeface="+mn-lt"/>
              </a:rPr>
              <a:t>New Addition</a:t>
            </a:r>
            <a:endParaRPr lang="en-US" sz="2000"/>
          </a:p>
        </p:txBody>
      </p:sp>
      <p:pic>
        <p:nvPicPr>
          <p:cNvPr id="37" name="Picture 36" descr="A picture containing drawing&#10;&#10;Description automatically generated">
            <a:extLst>
              <a:ext uri="{FF2B5EF4-FFF2-40B4-BE49-F238E27FC236}">
                <a16:creationId xmlns:a16="http://schemas.microsoft.com/office/drawing/2014/main" id="{5C2D39FA-9263-4C1B-B17E-603AD6E3D87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399826" y="4916428"/>
            <a:ext cx="940459" cy="921409"/>
          </a:xfrm>
          <a:prstGeom prst="rect">
            <a:avLst/>
          </a:prstGeom>
        </p:spPr>
      </p:pic>
      <p:pic>
        <p:nvPicPr>
          <p:cNvPr id="38" name="Picture 37" descr="A picture containing drawing&#10;&#10;Description automatically generated">
            <a:extLst>
              <a:ext uri="{FF2B5EF4-FFF2-40B4-BE49-F238E27FC236}">
                <a16:creationId xmlns:a16="http://schemas.microsoft.com/office/drawing/2014/main" id="{47CD0489-A0BF-4477-A9D7-6EAD18337E7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222930" y="4641909"/>
            <a:ext cx="645724" cy="622181"/>
          </a:xfrm>
          <a:prstGeom prst="rect">
            <a:avLst/>
          </a:prstGeom>
        </p:spPr>
      </p:pic>
      <p:pic>
        <p:nvPicPr>
          <p:cNvPr id="39" name="Picture 38" descr="A picture containing drawing&#10;&#10;Description automatically generated">
            <a:extLst>
              <a:ext uri="{FF2B5EF4-FFF2-40B4-BE49-F238E27FC236}">
                <a16:creationId xmlns:a16="http://schemas.microsoft.com/office/drawing/2014/main" id="{F28BE0B0-6584-4CC5-9ECF-DC93EF1693B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036170" y="4609650"/>
            <a:ext cx="632603" cy="614812"/>
          </a:xfrm>
          <a:prstGeom prst="rect">
            <a:avLst/>
          </a:prstGeom>
        </p:spPr>
      </p:pic>
      <p:pic>
        <p:nvPicPr>
          <p:cNvPr id="40" name="Picture 39" descr="A picture containing drawing&#10;&#10;Description automatically generated">
            <a:extLst>
              <a:ext uri="{FF2B5EF4-FFF2-40B4-BE49-F238E27FC236}">
                <a16:creationId xmlns:a16="http://schemas.microsoft.com/office/drawing/2014/main" id="{29CEDA49-7D6E-47EB-B6F0-9A9AE1516F0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427342" y="5078722"/>
            <a:ext cx="1348597" cy="582441"/>
          </a:xfrm>
          <a:prstGeom prst="rect">
            <a:avLst/>
          </a:prstGeom>
        </p:spPr>
      </p:pic>
      <p:pic>
        <p:nvPicPr>
          <p:cNvPr id="14" name="Picture 14" descr="A picture containing electronics, computer&#10;&#10;Description automatically generated">
            <a:extLst>
              <a:ext uri="{FF2B5EF4-FFF2-40B4-BE49-F238E27FC236}">
                <a16:creationId xmlns:a16="http://schemas.microsoft.com/office/drawing/2014/main" id="{058945F5-0DDE-42E4-9EC0-EA3AF80CB37B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252443" y="4679201"/>
            <a:ext cx="779792" cy="1065183"/>
          </a:xfrm>
          <a:prstGeom prst="rect">
            <a:avLst/>
          </a:prstGeom>
        </p:spPr>
      </p:pic>
      <p:pic>
        <p:nvPicPr>
          <p:cNvPr id="15" name="Picture 15" descr="A picture containing shirt&#10;&#10;Description automatically generated">
            <a:extLst>
              <a:ext uri="{FF2B5EF4-FFF2-40B4-BE49-F238E27FC236}">
                <a16:creationId xmlns:a16="http://schemas.microsoft.com/office/drawing/2014/main" id="{8C860ABC-7E36-4548-B2D6-7022FBC4553E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339531" y="831077"/>
            <a:ext cx="2211240" cy="940148"/>
          </a:xfrm>
          <a:prstGeom prst="rect">
            <a:avLst/>
          </a:prstGeom>
        </p:spPr>
      </p:pic>
      <p:pic>
        <p:nvPicPr>
          <p:cNvPr id="16" name="Picture 16" descr="A close up of a sign&#10;&#10;Description automatically generated">
            <a:extLst>
              <a:ext uri="{FF2B5EF4-FFF2-40B4-BE49-F238E27FC236}">
                <a16:creationId xmlns:a16="http://schemas.microsoft.com/office/drawing/2014/main" id="{A3458E56-06CD-4F78-8079-2CA7F21C112C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0430325" y="2084268"/>
            <a:ext cx="863542" cy="820410"/>
          </a:xfrm>
          <a:prstGeom prst="rect">
            <a:avLst/>
          </a:prstGeom>
        </p:spPr>
      </p:pic>
      <p:pic>
        <p:nvPicPr>
          <p:cNvPr id="17" name="Picture 17" descr="A picture containing drawing&#10;&#10;Description automatically generated">
            <a:extLst>
              <a:ext uri="{FF2B5EF4-FFF2-40B4-BE49-F238E27FC236}">
                <a16:creationId xmlns:a16="http://schemas.microsoft.com/office/drawing/2014/main" id="{97009ED6-FC7B-4C65-862F-DD47E5023B89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9759171" y="3155830"/>
            <a:ext cx="1343205" cy="977661"/>
          </a:xfrm>
          <a:prstGeom prst="rect">
            <a:avLst/>
          </a:prstGeom>
        </p:spPr>
      </p:pic>
      <p:pic>
        <p:nvPicPr>
          <p:cNvPr id="18" name="Picture 18" descr="A picture containing drawing&#10;&#10;Description automatically generated">
            <a:extLst>
              <a:ext uri="{FF2B5EF4-FFF2-40B4-BE49-F238E27FC236}">
                <a16:creationId xmlns:a16="http://schemas.microsoft.com/office/drawing/2014/main" id="{1BA0C18D-781F-41E9-B188-55E1EE440292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688956" y="2843030"/>
            <a:ext cx="795069" cy="510578"/>
          </a:xfrm>
          <a:prstGeom prst="rect">
            <a:avLst/>
          </a:prstGeom>
        </p:spPr>
      </p:pic>
      <p:sp>
        <p:nvSpPr>
          <p:cNvPr id="42" name="Title 1">
            <a:extLst>
              <a:ext uri="{FF2B5EF4-FFF2-40B4-BE49-F238E27FC236}">
                <a16:creationId xmlns:a16="http://schemas.microsoft.com/office/drawing/2014/main" id="{0B6A33AD-9F13-4151-9194-354C96C0AEB2}"/>
              </a:ext>
            </a:extLst>
          </p:cNvPr>
          <p:cNvSpPr txBox="1">
            <a:spLocks/>
          </p:cNvSpPr>
          <p:nvPr/>
        </p:nvSpPr>
        <p:spPr>
          <a:xfrm>
            <a:off x="3895943" y="4912298"/>
            <a:ext cx="1236546" cy="7312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369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44831-2103-4426-907C-B401F2E49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Challenges Faced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AB538-0D87-4E7F-9279-BD3589898F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7773550" cy="5120640"/>
          </a:xfrm>
        </p:spPr>
        <p:txBody>
          <a:bodyPr/>
          <a:lstStyle/>
          <a:p>
            <a:r>
              <a:rPr lang="en-US"/>
              <a:t>Due to Security Udpate in my work laptop, I have to recode the WPF app from scratch .</a:t>
            </a:r>
            <a:endParaRPr lang="en-US" dirty="0"/>
          </a:p>
          <a:p>
            <a:r>
              <a:rPr lang="en-US"/>
              <a:t>I have borrow a laptop which is very old didn't have space to install even VS code.</a:t>
            </a:r>
            <a:endParaRPr lang="en-US" dirty="0"/>
          </a:p>
          <a:p>
            <a:r>
              <a:rPr lang="en-US"/>
              <a:t>I have rewrriten the code using notepad++  and compile the</a:t>
            </a:r>
            <a:r>
              <a:rPr lang="en-US" dirty="0"/>
              <a:t> </a:t>
            </a:r>
            <a:r>
              <a:rPr lang="en-US"/>
              <a:t>code using .net core 3.1 cli.</a:t>
            </a:r>
            <a:endParaRPr lang="en-US" dirty="0"/>
          </a:p>
          <a:p>
            <a:r>
              <a:rPr lang="en-US"/>
              <a:t>So I have done the bare minimun coding that is requirde.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333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A858DC-4881-44D3-9244-DE2B94E8A7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29334" y="1394545"/>
            <a:ext cx="7315200" cy="828137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/>
              <a:t>I have use MVVM architecture an separate UI (Main Layout, Usercontrol Lib),Model ,ViewModel in to different  project.</a:t>
            </a:r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D4B3991-FA09-4CEA-BF3E-7159CAAFBEDB}"/>
              </a:ext>
            </a:extLst>
          </p:cNvPr>
          <p:cNvSpPr/>
          <p:nvPr/>
        </p:nvSpPr>
        <p:spPr>
          <a:xfrm>
            <a:off x="3697858" y="2526102"/>
            <a:ext cx="7806902" cy="360871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9" descr="A picture containing animal, bird, tree, flower&#10;&#10;Description automatically generated">
            <a:extLst>
              <a:ext uri="{FF2B5EF4-FFF2-40B4-BE49-F238E27FC236}">
                <a16:creationId xmlns:a16="http://schemas.microsoft.com/office/drawing/2014/main" id="{B90436DB-033B-48D9-8E9B-438A29AE86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3644" y="2735623"/>
            <a:ext cx="7329579" cy="3255810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B6F819E2-90BB-4650-94CA-4B057724477D}"/>
              </a:ext>
            </a:extLst>
          </p:cNvPr>
          <p:cNvSpPr>
            <a:spLocks noGrp="1"/>
          </p:cNvSpPr>
          <p:nvPr/>
        </p:nvSpPr>
        <p:spPr>
          <a:xfrm>
            <a:off x="101044" y="1542863"/>
            <a:ext cx="3030747" cy="21769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b="0" kern="1200" spc="-10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>
                <a:solidFill>
                  <a:schemeClr val="bg1"/>
                </a:solidFill>
              </a:rPr>
              <a:t>UI Architecture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B3CA2CCF-384C-44B0-AE63-6F65CA3C0DDA}"/>
              </a:ext>
            </a:extLst>
          </p:cNvPr>
          <p:cNvSpPr>
            <a:spLocks noGrp="1"/>
          </p:cNvSpPr>
          <p:nvPr/>
        </p:nvSpPr>
        <p:spPr>
          <a:xfrm>
            <a:off x="3939800" y="723353"/>
            <a:ext cx="7257688" cy="5666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b="0" kern="1200" spc="-10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>
                <a:solidFill>
                  <a:schemeClr val="tx1"/>
                </a:solidFill>
              </a:rPr>
              <a:t>Description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4745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A858DC-4881-44D3-9244-DE2B94E8A7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29334" y="1394545"/>
            <a:ext cx="7315200" cy="957533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r>
              <a:rPr lang="en-US" dirty="0"/>
              <a:t>I have Business layer and Client Layer; in both of these layer I </a:t>
            </a:r>
            <a:r>
              <a:rPr lang="en-US"/>
              <a:t>have use pattern like factory for params and client object generation </a:t>
            </a:r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D4B3991-FA09-4CEA-BF3E-7159CAAFBEDB}"/>
              </a:ext>
            </a:extLst>
          </p:cNvPr>
          <p:cNvSpPr/>
          <p:nvPr/>
        </p:nvSpPr>
        <p:spPr>
          <a:xfrm>
            <a:off x="3697858" y="2526102"/>
            <a:ext cx="7806902" cy="360871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9" descr="A picture containing animal, bird, tree, flower&#10;&#10;Description automatically generated">
            <a:extLst>
              <a:ext uri="{FF2B5EF4-FFF2-40B4-BE49-F238E27FC236}">
                <a16:creationId xmlns:a16="http://schemas.microsoft.com/office/drawing/2014/main" id="{B90436DB-033B-48D9-8E9B-438A29AE86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3644" y="2735623"/>
            <a:ext cx="7329579" cy="3255810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B6F819E2-90BB-4650-94CA-4B057724477D}"/>
              </a:ext>
            </a:extLst>
          </p:cNvPr>
          <p:cNvSpPr>
            <a:spLocks noGrp="1"/>
          </p:cNvSpPr>
          <p:nvPr/>
        </p:nvSpPr>
        <p:spPr>
          <a:xfrm>
            <a:off x="101044" y="1542863"/>
            <a:ext cx="3030747" cy="21769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b="0" kern="1200" spc="-10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>
                <a:solidFill>
                  <a:schemeClr val="bg1"/>
                </a:solidFill>
              </a:rPr>
              <a:t>Backend Architecture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B3CA2CCF-384C-44B0-AE63-6F65CA3C0DDA}"/>
              </a:ext>
            </a:extLst>
          </p:cNvPr>
          <p:cNvSpPr>
            <a:spLocks noGrp="1"/>
          </p:cNvSpPr>
          <p:nvPr/>
        </p:nvSpPr>
        <p:spPr>
          <a:xfrm>
            <a:off x="3939800" y="723353"/>
            <a:ext cx="7257688" cy="5666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b="0" kern="1200" spc="-10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>
                <a:solidFill>
                  <a:schemeClr val="tx1"/>
                </a:solidFill>
              </a:rPr>
              <a:t>Description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2442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FF771-1497-42AC-BDD8-5F3C08F0A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Backend Architecture </a:t>
            </a:r>
            <a:r>
              <a:rPr lang="en-US"/>
              <a:t>Revisit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4E3AE-73DB-4E74-B358-04D554B9C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Initially I thoght of using Factory for client &amp; search parameter class object generation.</a:t>
            </a:r>
          </a:p>
          <a:p>
            <a:r>
              <a:rPr lang="en-US"/>
              <a:t>Thought of using decorator  pattern for adding new &amp; advance search criteria to search param class.</a:t>
            </a:r>
          </a:p>
          <a:p>
            <a:r>
              <a:rPr lang="en-US"/>
              <a:t>Also thought to implement IView Interface so I can decouple </a:t>
            </a:r>
          </a:p>
          <a:p>
            <a:pPr marL="0" indent="0">
              <a:buNone/>
            </a:pPr>
            <a:r>
              <a:rPr lang="en-US"/>
              <a:t>UI from ViewModel.</a:t>
            </a:r>
          </a:p>
          <a:p>
            <a:r>
              <a:rPr lang="en-US" dirty="0"/>
              <a:t>Thought of using caliburn.micro package for making MVVM </a:t>
            </a:r>
            <a:r>
              <a:rPr lang="en-US"/>
              <a:t>implementation easy an use convention over configuration.</a:t>
            </a:r>
          </a:p>
          <a:p>
            <a:r>
              <a:rPr lang="en-US"/>
              <a:t>Even thought to implement Statergy pattern for offline search of image in local laptop or Desktop.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932658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Frame</vt:lpstr>
      <vt:lpstr>Image Search tool</vt:lpstr>
      <vt:lpstr>About Me</vt:lpstr>
      <vt:lpstr>Technology Stack in My Quiver</vt:lpstr>
      <vt:lpstr>Challenges Faced</vt:lpstr>
      <vt:lpstr>PowerPoint Presentation</vt:lpstr>
      <vt:lpstr>PowerPoint Presentation</vt:lpstr>
      <vt:lpstr>Backend Architecture Revisit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688</cp:revision>
  <dcterms:created xsi:type="dcterms:W3CDTF">2020-07-02T05:14:54Z</dcterms:created>
  <dcterms:modified xsi:type="dcterms:W3CDTF">2020-07-02T10:23:43Z</dcterms:modified>
</cp:coreProperties>
</file>