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C2D8B3-C910-4454-BDD8-F3132F22A90C}" type="datetimeFigureOut">
              <a:rPr lang="ar-SA" smtClean="0"/>
              <a:t>19/06/43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DBC223-744B-40A3-8FE6-1DDEFB3C1415}" type="slidenum">
              <a:rPr lang="ar-SA" smtClean="0"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33400" y="2204864"/>
            <a:ext cx="7854696" cy="2776272"/>
          </a:xfrm>
        </p:spPr>
        <p:txBody>
          <a:bodyPr/>
          <a:lstStyle/>
          <a:p>
            <a:pPr algn="ctr"/>
            <a:r>
              <a:rPr lang="en-US" dirty="0" err="1" smtClean="0"/>
              <a:t>MakeupStore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By</a:t>
            </a:r>
            <a:r>
              <a:rPr lang="en-US" dirty="0"/>
              <a:t>: </a:t>
            </a:r>
            <a:r>
              <a:rPr lang="en-US" dirty="0" err="1"/>
              <a:t>MastorhAlzamil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835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sz="2800" dirty="0"/>
              <a:t>My application is a makeup store that serves a specific category of society, which is the category of women. It provides cosmetics and contains a collection of brands and products coming from API.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03064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User </a:t>
            </a:r>
            <a:r>
              <a:rPr lang="en-US" sz="3200" dirty="0" err="1"/>
              <a:t>StoriesThe</a:t>
            </a:r>
            <a:r>
              <a:rPr lang="en-US" sz="3200" dirty="0"/>
              <a:t> user can log in automatically if he was previously registered in the application or make a new registration if he is a new user. The user can also view products  And choose the product you want and put it in the shopping </a:t>
            </a:r>
            <a:r>
              <a:rPr lang="en-US" sz="3200" dirty="0" err="1"/>
              <a:t>cartand</a:t>
            </a:r>
            <a:r>
              <a:rPr lang="en-US" sz="3200" dirty="0"/>
              <a:t> complete the </a:t>
            </a:r>
            <a:r>
              <a:rPr lang="en-US" sz="3200" dirty="0" err="1"/>
              <a:t>purchaseAnd</a:t>
            </a:r>
            <a:r>
              <a:rPr lang="en-US" sz="3200" dirty="0"/>
              <a:t> he can log </a:t>
            </a:r>
            <a:r>
              <a:rPr lang="en-US" sz="3200" dirty="0" err="1"/>
              <a:t>outt</a:t>
            </a:r>
            <a:r>
              <a:rPr lang="en-US" sz="3200" dirty="0"/>
              <a:t>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42347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API-I used an API to display products from </a:t>
            </a:r>
            <a:r>
              <a:rPr lang="en-US" dirty="0" err="1"/>
              <a:t>Jason.difficult</a:t>
            </a:r>
            <a:r>
              <a:rPr lang="en-US" dirty="0"/>
              <a:t> </a:t>
            </a:r>
            <a:r>
              <a:rPr lang="en-US" dirty="0" err="1"/>
              <a:t>partone</a:t>
            </a:r>
            <a:r>
              <a:rPr lang="en-US" dirty="0"/>
              <a:t> of the </a:t>
            </a:r>
            <a:r>
              <a:rPr lang="en-US" dirty="0" err="1"/>
              <a:t>difficulities</a:t>
            </a:r>
            <a:r>
              <a:rPr lang="en-US" dirty="0"/>
              <a:t> that I  encountered in my application is to  search for API Free and how to download it.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478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496" y="1196752"/>
            <a:ext cx="8651304" cy="5127848"/>
          </a:xfrm>
        </p:spPr>
        <p:txBody>
          <a:bodyPr/>
          <a:lstStyle/>
          <a:p>
            <a:pPr algn="l" rtl="0"/>
            <a:r>
              <a:rPr lang="en-US" dirty="0"/>
              <a:t>I used these functions to change the language in the mobile settings</a:t>
            </a: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pPr algn="l" rtl="0"/>
            <a:r>
              <a:rPr lang="en-US" dirty="0"/>
              <a:t>favorite </a:t>
            </a:r>
            <a:r>
              <a:rPr lang="en-US" dirty="0" smtClean="0"/>
              <a:t>part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thing I enjoyed the most was using the collection view to display products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478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/>
            <a:r>
              <a:rPr lang="en-US" dirty="0"/>
              <a:t>THE END</a:t>
            </a:r>
            <a:r>
              <a:rPr lang="en-US" dirty="0" smtClean="0"/>
              <a:t>.</a:t>
            </a:r>
          </a:p>
          <a:p>
            <a:pPr algn="ctr" rtl="0"/>
            <a:endParaRPr lang="en-US" dirty="0"/>
          </a:p>
          <a:p>
            <a:pPr algn="ctr" rtl="0"/>
            <a:endParaRPr lang="en-US" dirty="0" smtClean="0"/>
          </a:p>
          <a:p>
            <a:pPr algn="ctr" rtl="0"/>
            <a:r>
              <a:rPr lang="en-US" dirty="0" smtClean="0"/>
              <a:t>Thank </a:t>
            </a:r>
            <a:r>
              <a:rPr lang="en-US" dirty="0"/>
              <a:t>you.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478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159</Words>
  <Application>Microsoft Office PowerPoint</Application>
  <PresentationFormat>عرض على الشاشة (3:4)‏</PresentationFormat>
  <Paragraphs>15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تدفق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pc</dc:creator>
  <cp:lastModifiedBy>pc</cp:lastModifiedBy>
  <cp:revision>3</cp:revision>
  <dcterms:created xsi:type="dcterms:W3CDTF">2022-01-22T14:23:15Z</dcterms:created>
  <dcterms:modified xsi:type="dcterms:W3CDTF">2022-01-22T15:37:44Z</dcterms:modified>
</cp:coreProperties>
</file>