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D7F7A0-BB00-4B72-A850-3BFC979F6A5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20326A-AAE7-424C-8B9B-955344F82F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pdf/rfc11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Jacobson TCP/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heder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COMPRESION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Gani</a:t>
            </a:r>
            <a:r>
              <a:rPr lang="en-US" dirty="0" smtClean="0"/>
              <a:t> ,Md. Osman</a:t>
            </a:r>
          </a:p>
          <a:p>
            <a:r>
              <a:rPr lang="en-US" dirty="0" smtClean="0"/>
              <a:t>Id : 14-25538-1</a:t>
            </a:r>
          </a:p>
          <a:p>
            <a:r>
              <a:rPr lang="en-US" dirty="0" smtClean="0"/>
              <a:t>Sec :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Jacobson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A protocol that allows for the reduction of the TCP header combination to be reduced from 40 bytes down to as little as 3 or 4 bytes after the initial connection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b="1" u="sng" dirty="0" smtClean="0"/>
              <a:t>Laymen Terms</a:t>
            </a:r>
            <a:r>
              <a:rPr lang="en-US" dirty="0" smtClean="0"/>
              <a:t>: Packets are made smaller by sending only the data that has changed. Smaller</a:t>
            </a:r>
          </a:p>
          <a:p>
            <a:pPr marL="137160" indent="0">
              <a:buNone/>
            </a:pPr>
            <a:r>
              <a:rPr lang="en-US" dirty="0" smtClean="0"/>
              <a:t>packets allow us to transmit more data in given time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slow network</a:t>
            </a:r>
          </a:p>
          <a:p>
            <a:r>
              <a:rPr lang="en-US" b="1" dirty="0" smtClean="0"/>
              <a:t>Min : </a:t>
            </a:r>
            <a:r>
              <a:rPr lang="en-US" dirty="0" smtClean="0"/>
              <a:t>300 bits per second</a:t>
            </a:r>
          </a:p>
          <a:p>
            <a:r>
              <a:rPr lang="en-US" b="1" dirty="0" smtClean="0"/>
              <a:t>Max : </a:t>
            </a:r>
            <a:r>
              <a:rPr lang="en-US" dirty="0" smtClean="0"/>
              <a:t>19200 bits per second(19.2 kbps)</a:t>
            </a:r>
          </a:p>
          <a:p>
            <a:endParaRPr lang="en-US" b="1" dirty="0" smtClean="0"/>
          </a:p>
          <a:p>
            <a:r>
              <a:rPr lang="en-US" dirty="0" err="1" smtClean="0"/>
              <a:t>Reucing</a:t>
            </a:r>
            <a:r>
              <a:rPr lang="en-US" dirty="0" smtClean="0"/>
              <a:t> the header size allows for more useful data to be transmitted in a given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41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Strength : 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Cuts total data in the header to about 1/10 </a:t>
            </a:r>
            <a:r>
              <a:rPr lang="en-US" dirty="0"/>
              <a:t>(40 bytes down to 3-16 max 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Higher the bps higher the efficiency</a:t>
            </a:r>
          </a:p>
          <a:p>
            <a:r>
              <a:rPr lang="en-US" dirty="0" smtClean="0"/>
              <a:t>All info is sent in 120 us (based on 64 kbps connection)</a:t>
            </a:r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Weakness :</a:t>
            </a:r>
          </a:p>
          <a:p>
            <a:r>
              <a:rPr lang="en-US" dirty="0" smtClean="0"/>
              <a:t>Compression/</a:t>
            </a:r>
            <a:r>
              <a:rPr lang="en-US" dirty="0" err="1" smtClean="0"/>
              <a:t>decomprassion</a:t>
            </a:r>
            <a:r>
              <a:rPr lang="en-US" dirty="0" smtClean="0"/>
              <a:t> overhead introduced</a:t>
            </a:r>
          </a:p>
          <a:p>
            <a:r>
              <a:rPr lang="en-US" dirty="0" smtClean="0"/>
              <a:t>Error recovery option must be replaced (checksum)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50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6" y="1687196"/>
            <a:ext cx="7144747" cy="4534533"/>
          </a:xfrm>
        </p:spPr>
      </p:pic>
    </p:spTree>
    <p:extLst>
      <p:ext uri="{BB962C8B-B14F-4D97-AF65-F5344CB8AC3E}">
        <p14:creationId xmlns:p14="http://schemas.microsoft.com/office/powerpoint/2010/main" val="24481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458701" cy="4715501"/>
          </a:xfrm>
        </p:spPr>
      </p:pic>
    </p:spTree>
    <p:extLst>
      <p:ext uri="{BB962C8B-B14F-4D97-AF65-F5344CB8AC3E}">
        <p14:creationId xmlns:p14="http://schemas.microsoft.com/office/powerpoint/2010/main" val="14098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7" y="1447800"/>
            <a:ext cx="4010585" cy="47244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/>
          <a:p>
            <a:r>
              <a:rPr lang="en-US" dirty="0" smtClean="0"/>
              <a:t>Connection Number : Used to locate the save copy of the last packet for this TCP connection.</a:t>
            </a:r>
          </a:p>
          <a:p>
            <a:r>
              <a:rPr lang="en-US" dirty="0" smtClean="0"/>
              <a:t>TCP checksum : </a:t>
            </a:r>
            <a:r>
              <a:rPr lang="en-US" dirty="0" err="1" smtClean="0"/>
              <a:t>inclusded</a:t>
            </a:r>
            <a:r>
              <a:rPr lang="en-US" dirty="0" smtClean="0"/>
              <a:t> so that end to end data integrity check will still be valid</a:t>
            </a:r>
          </a:p>
          <a:p>
            <a:r>
              <a:rPr lang="en-US" dirty="0" smtClean="0"/>
              <a:t>Urgent Pointer :This is sent if URG is set.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48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</p:spPr>
      </p:pic>
    </p:spTree>
    <p:extLst>
      <p:ext uri="{BB962C8B-B14F-4D97-AF65-F5344CB8AC3E}">
        <p14:creationId xmlns:p14="http://schemas.microsoft.com/office/powerpoint/2010/main" val="93792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:</a:t>
            </a:r>
          </a:p>
          <a:p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http://tools.ietf.org/pdf/rfc1144</a:t>
            </a:r>
            <a:endParaRPr lang="en-US" dirty="0" smtClean="0"/>
          </a:p>
          <a:p>
            <a:r>
              <a:rPr lang="en-US" dirty="0" smtClean="0"/>
              <a:t>2.http://www.javvin.com/protocolVAN.html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4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138</TotalTime>
  <Words>229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Jacobson TCP/Ip heder COMPRESION </vt:lpstr>
      <vt:lpstr>What is Jacobson Compression?</vt:lpstr>
      <vt:lpstr>What’s the purpose</vt:lpstr>
      <vt:lpstr>PowerPoint Presentation</vt:lpstr>
      <vt:lpstr>TCP/IP Header</vt:lpstr>
      <vt:lpstr>TCP/IP header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TCP/Ip heder COMPRESION</dc:title>
  <dc:creator>Windows User</dc:creator>
  <cp:lastModifiedBy>Windows User</cp:lastModifiedBy>
  <cp:revision>11</cp:revision>
  <dcterms:created xsi:type="dcterms:W3CDTF">2017-12-20T07:16:22Z</dcterms:created>
  <dcterms:modified xsi:type="dcterms:W3CDTF">2017-12-20T09:35:14Z</dcterms:modified>
</cp:coreProperties>
</file>