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DM Sans Medium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DM Sans ExtraBold"/>
      <p:bold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5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Medium-bold.fntdata"/><Relationship Id="rId30" Type="http://schemas.openxmlformats.org/officeDocument/2006/relationships/font" Target="fonts/DMSansMedium-regular.fntdata"/><Relationship Id="rId11" Type="http://schemas.openxmlformats.org/officeDocument/2006/relationships/slide" Target="slides/slide6.xml"/><Relationship Id="rId33" Type="http://schemas.openxmlformats.org/officeDocument/2006/relationships/font" Target="fonts/DMSan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Medium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DMSans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b831566b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db831566b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9422f21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9422f21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9422f21b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e9422f21b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9422f21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e9422f21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9422f21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9422f21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e9422f21b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e9422f21b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9422f21b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9422f21b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e9422f21b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e9422f21b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9422f21b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e9422f21b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9422f21b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9422f21b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b831566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b831566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b831566b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db831566b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9422f21b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9422f21b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b831566b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b831566b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b786378c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b786378c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b831566b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b831566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9422f21b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9422f21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b831566b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b831566b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9422f21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9422f21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b831566b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b831566b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898300" y="1523100"/>
            <a:ext cx="6957000" cy="22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98450" y="3732200"/>
            <a:ext cx="695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2078028" y="-1391669"/>
            <a:ext cx="11666207" cy="8151541"/>
            <a:chOff x="-2078028" y="-1391669"/>
            <a:chExt cx="11666207" cy="8151541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-1065597" y="-240409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02464" y="36860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182925" y="-535943"/>
            <a:ext cx="8085408" cy="5144509"/>
            <a:chOff x="-182925" y="-535943"/>
            <a:chExt cx="8085408" cy="514450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-182925" y="4544171"/>
              <a:ext cx="8085408" cy="64395"/>
              <a:chOff x="-182925" y="4544171"/>
              <a:chExt cx="8085408" cy="6439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1949" y="-535943"/>
              <a:ext cx="64395" cy="1596993"/>
              <a:chOff x="911949" y="-535943"/>
              <a:chExt cx="64395" cy="1596993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1541975" y="2206088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541975" y="318956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1"/>
          <p:cNvSpPr/>
          <p:nvPr/>
        </p:nvSpPr>
        <p:spPr>
          <a:xfrm>
            <a:off x="-813163" y="2810632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677500" y="-126523"/>
            <a:ext cx="8912413" cy="4658519"/>
            <a:chOff x="677500" y="-126523"/>
            <a:chExt cx="8912413" cy="4658519"/>
          </a:xfrm>
        </p:grpSpPr>
        <p:grpSp>
          <p:nvGrpSpPr>
            <p:cNvPr id="113" name="Google Shape;113;p11"/>
            <p:cNvGrpSpPr/>
            <p:nvPr/>
          </p:nvGrpSpPr>
          <p:grpSpPr>
            <a:xfrm rot="5400000">
              <a:off x="7473850" y="723583"/>
              <a:ext cx="1771650" cy="71438"/>
              <a:chOff x="1150025" y="4460558"/>
              <a:chExt cx="1771650" cy="71438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1"/>
            <p:cNvGrpSpPr/>
            <p:nvPr/>
          </p:nvGrpSpPr>
          <p:grpSpPr>
            <a:xfrm rot="10800000">
              <a:off x="677500" y="4460558"/>
              <a:ext cx="8912413" cy="71438"/>
              <a:chOff x="-2308750" y="4879233"/>
              <a:chExt cx="8912413" cy="71438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713225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713225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3419250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3419250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415375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4121400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1415375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121400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6125275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6125275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14" type="title"/>
          </p:nvPr>
        </p:nvSpPr>
        <p:spPr>
          <a:xfrm>
            <a:off x="6827425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15" type="title"/>
          </p:nvPr>
        </p:nvSpPr>
        <p:spPr>
          <a:xfrm>
            <a:off x="6827425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6" type="subTitle"/>
          </p:nvPr>
        </p:nvSpPr>
        <p:spPr>
          <a:xfrm>
            <a:off x="713225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7" type="subTitle"/>
          </p:nvPr>
        </p:nvSpPr>
        <p:spPr>
          <a:xfrm>
            <a:off x="713225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8" type="subTitle"/>
          </p:nvPr>
        </p:nvSpPr>
        <p:spPr>
          <a:xfrm>
            <a:off x="3419250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9" type="subTitle"/>
          </p:nvPr>
        </p:nvSpPr>
        <p:spPr>
          <a:xfrm>
            <a:off x="3419250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20" type="subTitle"/>
          </p:nvPr>
        </p:nvSpPr>
        <p:spPr>
          <a:xfrm>
            <a:off x="6125275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21" type="subTitle"/>
          </p:nvPr>
        </p:nvSpPr>
        <p:spPr>
          <a:xfrm>
            <a:off x="6125275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2" name="Google Shape;142;p13"/>
          <p:cNvGrpSpPr/>
          <p:nvPr/>
        </p:nvGrpSpPr>
        <p:grpSpPr>
          <a:xfrm rot="5400000">
            <a:off x="-2432457" y="1770414"/>
            <a:ext cx="5611922" cy="64395"/>
            <a:chOff x="2290561" y="4544171"/>
            <a:chExt cx="5611922" cy="64395"/>
          </a:xfrm>
        </p:grpSpPr>
        <p:sp>
          <p:nvSpPr>
            <p:cNvPr id="143" name="Google Shape;143;p13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 rot="5400000">
            <a:off x="-370272" y="3596151"/>
            <a:ext cx="2452727" cy="4477588"/>
          </a:xfrm>
          <a:custGeom>
            <a:rect b="b" l="l" r="r" t="t"/>
            <a:pathLst>
              <a:path extrusionOk="0" h="4183" w="2292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1134950" y="896900"/>
            <a:ext cx="35196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1134950" y="2370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/>
          <p:nvPr>
            <p:ph idx="2" type="pic"/>
          </p:nvPr>
        </p:nvSpPr>
        <p:spPr>
          <a:xfrm>
            <a:off x="5112775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1" name="Google Shape;151;p14"/>
          <p:cNvGrpSpPr/>
          <p:nvPr/>
        </p:nvGrpSpPr>
        <p:grpSpPr>
          <a:xfrm rot="5400000">
            <a:off x="-4082112" y="651583"/>
            <a:ext cx="8912413" cy="71438"/>
            <a:chOff x="-2308750" y="4879233"/>
            <a:chExt cx="8912413" cy="71438"/>
          </a:xfrm>
        </p:grpSpPr>
        <p:sp>
          <p:nvSpPr>
            <p:cNvPr id="152" name="Google Shape;152;p14"/>
            <p:cNvSpPr/>
            <p:nvPr/>
          </p:nvSpPr>
          <p:spPr>
            <a:xfrm>
              <a:off x="-2308750" y="4907750"/>
              <a:ext cx="88761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-3158952" y="-2761668"/>
            <a:ext cx="14310715" cy="8500853"/>
            <a:chOff x="-3158952" y="-2761668"/>
            <a:chExt cx="14310715" cy="8500853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-1420638" y="25102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430787" y="-2761668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720000" y="1162975"/>
            <a:ext cx="77106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2" name="Google Shape;162;p15"/>
          <p:cNvGrpSpPr/>
          <p:nvPr/>
        </p:nvGrpSpPr>
        <p:grpSpPr>
          <a:xfrm>
            <a:off x="-1116563" y="-951167"/>
            <a:ext cx="12856953" cy="9005240"/>
            <a:chOff x="-1116563" y="-951167"/>
            <a:chExt cx="12856953" cy="9005240"/>
          </a:xfrm>
        </p:grpSpPr>
        <p:sp>
          <p:nvSpPr>
            <p:cNvPr id="163" name="Google Shape;163;p15"/>
            <p:cNvSpPr/>
            <p:nvPr/>
          </p:nvSpPr>
          <p:spPr>
            <a:xfrm>
              <a:off x="-1116563" y="308678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rot="-5400000">
              <a:off x="85114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 rot="-5400000">
            <a:off x="5929618" y="3313264"/>
            <a:ext cx="5611922" cy="64395"/>
            <a:chOff x="2290561" y="4544171"/>
            <a:chExt cx="5611922" cy="64395"/>
          </a:xfrm>
        </p:grpSpPr>
        <p:sp>
          <p:nvSpPr>
            <p:cNvPr id="166" name="Google Shape;166;p15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720000" y="1149525"/>
            <a:ext cx="77106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72" name="Google Shape;172;p16"/>
          <p:cNvSpPr/>
          <p:nvPr/>
        </p:nvSpPr>
        <p:spPr>
          <a:xfrm rot="-5400000">
            <a:off x="356437" y="2870270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 rot="-5400000">
            <a:off x="758575" y="5458683"/>
            <a:ext cx="1771650" cy="71438"/>
            <a:chOff x="1150025" y="4460558"/>
            <a:chExt cx="1771650" cy="71438"/>
          </a:xfrm>
        </p:grpSpPr>
        <p:sp>
          <p:nvSpPr>
            <p:cNvPr id="174" name="Google Shape;174;p16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" type="subTitle"/>
          </p:nvPr>
        </p:nvSpPr>
        <p:spPr>
          <a:xfrm>
            <a:off x="720025" y="1645617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2" type="subTitle"/>
          </p:nvPr>
        </p:nvSpPr>
        <p:spPr>
          <a:xfrm>
            <a:off x="720025" y="2767309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3" type="subTitle"/>
          </p:nvPr>
        </p:nvSpPr>
        <p:spPr>
          <a:xfrm>
            <a:off x="720025" y="3886300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4" type="subTitle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5" type="subTitle"/>
          </p:nvPr>
        </p:nvSpPr>
        <p:spPr>
          <a:xfrm>
            <a:off x="720025" y="235307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5" name="Google Shape;185;p17"/>
          <p:cNvSpPr/>
          <p:nvPr/>
        </p:nvSpPr>
        <p:spPr>
          <a:xfrm>
            <a:off x="8676293" y="2237651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 rot="5400000">
            <a:off x="9454499" y="3167632"/>
            <a:ext cx="64395" cy="1596993"/>
            <a:chOff x="911949" y="-535943"/>
            <a:chExt cx="64395" cy="1596993"/>
          </a:xfrm>
        </p:grpSpPr>
        <p:sp>
          <p:nvSpPr>
            <p:cNvPr id="187" name="Google Shape;187;p17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1294375" y="1633950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2" type="subTitle"/>
          </p:nvPr>
        </p:nvSpPr>
        <p:spPr>
          <a:xfrm>
            <a:off x="1294385" y="2753474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3" type="subTitle"/>
          </p:nvPr>
        </p:nvSpPr>
        <p:spPr>
          <a:xfrm>
            <a:off x="1294385" y="3872998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4" type="subTitle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5" type="subTitle"/>
          </p:nvPr>
        </p:nvSpPr>
        <p:spPr>
          <a:xfrm>
            <a:off x="1294375" y="245037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6" type="subTitle"/>
          </p:nvPr>
        </p:nvSpPr>
        <p:spPr>
          <a:xfrm>
            <a:off x="1294375" y="357092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18"/>
          <p:cNvGrpSpPr/>
          <p:nvPr/>
        </p:nvGrpSpPr>
        <p:grpSpPr>
          <a:xfrm rot="5400000">
            <a:off x="5882675" y="-894817"/>
            <a:ext cx="2797175" cy="71438"/>
            <a:chOff x="969625" y="5671683"/>
            <a:chExt cx="2797175" cy="71438"/>
          </a:xfrm>
        </p:grpSpPr>
        <p:sp>
          <p:nvSpPr>
            <p:cNvPr id="199" name="Google Shape;199;p18"/>
            <p:cNvSpPr/>
            <p:nvPr/>
          </p:nvSpPr>
          <p:spPr>
            <a:xfrm>
              <a:off x="969625" y="5700202"/>
              <a:ext cx="26973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-1116563" y="-951154"/>
            <a:ext cx="11413703" cy="8943978"/>
            <a:chOff x="-1116563" y="-951154"/>
            <a:chExt cx="11413703" cy="8943978"/>
          </a:xfrm>
        </p:grpSpPr>
        <p:sp>
          <p:nvSpPr>
            <p:cNvPr id="203" name="Google Shape;203;p18"/>
            <p:cNvSpPr/>
            <p:nvPr/>
          </p:nvSpPr>
          <p:spPr>
            <a:xfrm rot="-5400000">
              <a:off x="7068162" y="-26894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-1116563" y="3025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2142250" y="1715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2" type="subTitle"/>
          </p:nvPr>
        </p:nvSpPr>
        <p:spPr>
          <a:xfrm>
            <a:off x="5490197" y="1715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subTitle"/>
          </p:nvPr>
        </p:nvSpPr>
        <p:spPr>
          <a:xfrm>
            <a:off x="2142250" y="3299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5490197" y="3299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subTitle"/>
          </p:nvPr>
        </p:nvSpPr>
        <p:spPr>
          <a:xfrm>
            <a:off x="2142250" y="1485240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490197" y="1485240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7" type="subTitle"/>
          </p:nvPr>
        </p:nvSpPr>
        <p:spPr>
          <a:xfrm>
            <a:off x="2142250" y="3033688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8" type="subTitle"/>
          </p:nvPr>
        </p:nvSpPr>
        <p:spPr>
          <a:xfrm>
            <a:off x="5490197" y="3033688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6" name="Google Shape;216;p19"/>
          <p:cNvGrpSpPr/>
          <p:nvPr/>
        </p:nvGrpSpPr>
        <p:grpSpPr>
          <a:xfrm>
            <a:off x="-772100" y="-951167"/>
            <a:ext cx="11200590" cy="7464651"/>
            <a:chOff x="-772100" y="-951167"/>
            <a:chExt cx="11200590" cy="7464651"/>
          </a:xfrm>
        </p:grpSpPr>
        <p:sp>
          <p:nvSpPr>
            <p:cNvPr id="217" name="Google Shape;217;p19"/>
            <p:cNvSpPr/>
            <p:nvPr/>
          </p:nvSpPr>
          <p:spPr>
            <a:xfrm rot="-5400000">
              <a:off x="71995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-772100" y="31035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-673675" y="4244483"/>
            <a:ext cx="1771650" cy="71438"/>
            <a:chOff x="1150025" y="4460558"/>
            <a:chExt cx="1771650" cy="71438"/>
          </a:xfrm>
        </p:grpSpPr>
        <p:sp>
          <p:nvSpPr>
            <p:cNvPr id="220" name="Google Shape;220;p19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5" name="Google Shape;225;p20"/>
          <p:cNvGrpSpPr/>
          <p:nvPr/>
        </p:nvGrpSpPr>
        <p:grpSpPr>
          <a:xfrm>
            <a:off x="-1116563" y="-1944143"/>
            <a:ext cx="11645964" cy="8999027"/>
            <a:chOff x="-1116563" y="-1944143"/>
            <a:chExt cx="11645964" cy="8999027"/>
          </a:xfrm>
        </p:grpSpPr>
        <p:sp>
          <p:nvSpPr>
            <p:cNvPr id="226" name="Google Shape;226;p20"/>
            <p:cNvSpPr/>
            <p:nvPr/>
          </p:nvSpPr>
          <p:spPr>
            <a:xfrm>
              <a:off x="8659325" y="36449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-1116563" y="-19441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-1397550" y="695658"/>
            <a:ext cx="11828525" cy="3967588"/>
            <a:chOff x="-1397550" y="695658"/>
            <a:chExt cx="11828525" cy="3967588"/>
          </a:xfrm>
        </p:grpSpPr>
        <p:grpSp>
          <p:nvGrpSpPr>
            <p:cNvPr id="229" name="Google Shape;229;p20"/>
            <p:cNvGrpSpPr/>
            <p:nvPr/>
          </p:nvGrpSpPr>
          <p:grpSpPr>
            <a:xfrm>
              <a:off x="-1397550" y="695658"/>
              <a:ext cx="1771650" cy="71438"/>
              <a:chOff x="1150025" y="4460558"/>
              <a:chExt cx="1771650" cy="71438"/>
            </a:xfrm>
          </p:grpSpPr>
          <p:sp>
            <p:nvSpPr>
              <p:cNvPr id="230" name="Google Shape;230;p20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0"/>
            <p:cNvGrpSpPr/>
            <p:nvPr/>
          </p:nvGrpSpPr>
          <p:grpSpPr>
            <a:xfrm rot="10800000">
              <a:off x="8659325" y="4591808"/>
              <a:ext cx="1771650" cy="71438"/>
              <a:chOff x="1150025" y="4460558"/>
              <a:chExt cx="1771650" cy="71438"/>
            </a:xfrm>
          </p:grpSpPr>
          <p:sp>
            <p:nvSpPr>
              <p:cNvPr id="233" name="Google Shape;233;p20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6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3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20000" y="3734775"/>
            <a:ext cx="5067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-965711" y="-828856"/>
            <a:ext cx="11369546" cy="7608064"/>
            <a:chOff x="-965711" y="-828856"/>
            <a:chExt cx="11369546" cy="7608064"/>
          </a:xfrm>
        </p:grpSpPr>
        <p:sp>
          <p:nvSpPr>
            <p:cNvPr id="28" name="Google Shape;28;p3"/>
            <p:cNvSpPr/>
            <p:nvPr/>
          </p:nvSpPr>
          <p:spPr>
            <a:xfrm rot="5400000">
              <a:off x="6938678" y="3314051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965711" y="-828856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7257199" y="4338732"/>
            <a:ext cx="64395" cy="1596993"/>
            <a:chOff x="911949" y="-535943"/>
            <a:chExt cx="64395" cy="1596993"/>
          </a:xfrm>
        </p:grpSpPr>
        <p:sp>
          <p:nvSpPr>
            <p:cNvPr id="31" name="Google Shape;31;p3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10800000">
            <a:off x="712974" y="769648"/>
            <a:ext cx="8695857" cy="64402"/>
            <a:chOff x="-182925" y="4544171"/>
            <a:chExt cx="8085408" cy="64395"/>
          </a:xfrm>
        </p:grpSpPr>
        <p:sp>
          <p:nvSpPr>
            <p:cNvPr id="34" name="Google Shape;34;p3"/>
            <p:cNvSpPr/>
            <p:nvPr/>
          </p:nvSpPr>
          <p:spPr>
            <a:xfrm>
              <a:off x="-182925" y="4569918"/>
              <a:ext cx="79896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8" name="Google Shape;238;p21"/>
          <p:cNvGrpSpPr/>
          <p:nvPr/>
        </p:nvGrpSpPr>
        <p:grpSpPr>
          <a:xfrm>
            <a:off x="-4247302" y="-3550068"/>
            <a:ext cx="14441353" cy="9176065"/>
            <a:chOff x="-4247302" y="-3550068"/>
            <a:chExt cx="14441353" cy="9176065"/>
          </a:xfrm>
        </p:grpSpPr>
        <p:sp>
          <p:nvSpPr>
            <p:cNvPr id="239" name="Google Shape;239;p21"/>
            <p:cNvSpPr/>
            <p:nvPr/>
          </p:nvSpPr>
          <p:spPr>
            <a:xfrm rot="-5400000">
              <a:off x="-2508988" y="239702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 rot="10800000">
              <a:off x="8703387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720000" y="308483"/>
            <a:ext cx="9755025" cy="4607901"/>
            <a:chOff x="720000" y="308483"/>
            <a:chExt cx="9755025" cy="4607901"/>
          </a:xfrm>
        </p:grpSpPr>
        <p:grpSp>
          <p:nvGrpSpPr>
            <p:cNvPr id="242" name="Google Shape;242;p21"/>
            <p:cNvGrpSpPr/>
            <p:nvPr/>
          </p:nvGrpSpPr>
          <p:grpSpPr>
            <a:xfrm rot="10800000">
              <a:off x="8703375" y="308483"/>
              <a:ext cx="1771650" cy="71438"/>
              <a:chOff x="1150025" y="4460558"/>
              <a:chExt cx="1771650" cy="71438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21"/>
            <p:cNvGrpSpPr/>
            <p:nvPr/>
          </p:nvGrpSpPr>
          <p:grpSpPr>
            <a:xfrm rot="10800000">
              <a:off x="720000" y="4844946"/>
              <a:ext cx="8912413" cy="71438"/>
              <a:chOff x="-2308750" y="4879233"/>
              <a:chExt cx="8912413" cy="71438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>
            <p:ph type="title"/>
          </p:nvPr>
        </p:nvSpPr>
        <p:spPr>
          <a:xfrm>
            <a:off x="713263" y="6161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1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713225" y="161826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2"/>
          <p:cNvSpPr txBox="1"/>
          <p:nvPr/>
        </p:nvSpPr>
        <p:spPr>
          <a:xfrm>
            <a:off x="7132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4" name="Google Shape;254;p22"/>
          <p:cNvGrpSpPr/>
          <p:nvPr/>
        </p:nvGrpSpPr>
        <p:grpSpPr>
          <a:xfrm>
            <a:off x="99650" y="692408"/>
            <a:ext cx="9608575" cy="4195938"/>
            <a:chOff x="99650" y="692408"/>
            <a:chExt cx="9608575" cy="4195938"/>
          </a:xfrm>
        </p:grpSpPr>
        <p:grpSp>
          <p:nvGrpSpPr>
            <p:cNvPr id="255" name="Google Shape;255;p22"/>
            <p:cNvGrpSpPr/>
            <p:nvPr/>
          </p:nvGrpSpPr>
          <p:grpSpPr>
            <a:xfrm rot="10800000">
              <a:off x="6911050" y="692408"/>
              <a:ext cx="2797175" cy="71438"/>
              <a:chOff x="969625" y="5671683"/>
              <a:chExt cx="2797175" cy="71438"/>
            </a:xfrm>
          </p:grpSpPr>
          <p:sp>
            <p:nvSpPr>
              <p:cNvPr id="256" name="Google Shape;256;p22"/>
              <p:cNvSpPr/>
              <p:nvPr/>
            </p:nvSpPr>
            <p:spPr>
              <a:xfrm>
                <a:off x="969625" y="5700202"/>
                <a:ext cx="26973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2"/>
            <p:cNvGrpSpPr/>
            <p:nvPr/>
          </p:nvGrpSpPr>
          <p:grpSpPr>
            <a:xfrm>
              <a:off x="99650" y="4816908"/>
              <a:ext cx="5634038" cy="71438"/>
              <a:chOff x="969625" y="4766808"/>
              <a:chExt cx="5634038" cy="71438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3"/>
          <p:cNvGrpSpPr/>
          <p:nvPr/>
        </p:nvGrpSpPr>
        <p:grpSpPr>
          <a:xfrm>
            <a:off x="-1353152" y="-951167"/>
            <a:ext cx="11547203" cy="7961265"/>
            <a:chOff x="-1353152" y="-951167"/>
            <a:chExt cx="11547203" cy="7961265"/>
          </a:xfrm>
        </p:grpSpPr>
        <p:sp>
          <p:nvSpPr>
            <p:cNvPr id="266" name="Google Shape;266;p23"/>
            <p:cNvSpPr/>
            <p:nvPr/>
          </p:nvSpPr>
          <p:spPr>
            <a:xfrm rot="-5400000">
              <a:off x="385162" y="-268948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 rot="10800000">
              <a:off x="8703387" y="20428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3"/>
          <p:cNvGrpSpPr/>
          <p:nvPr/>
        </p:nvGrpSpPr>
        <p:grpSpPr>
          <a:xfrm rot="5400000">
            <a:off x="985675" y="-382042"/>
            <a:ext cx="1771650" cy="71438"/>
            <a:chOff x="1150025" y="4460558"/>
            <a:chExt cx="1771650" cy="71438"/>
          </a:xfrm>
        </p:grpSpPr>
        <p:sp>
          <p:nvSpPr>
            <p:cNvPr id="269" name="Google Shape;269;p23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4"/>
          <p:cNvGrpSpPr/>
          <p:nvPr/>
        </p:nvGrpSpPr>
        <p:grpSpPr>
          <a:xfrm>
            <a:off x="-481650" y="795633"/>
            <a:ext cx="8912413" cy="4500744"/>
            <a:chOff x="-481650" y="795633"/>
            <a:chExt cx="8912413" cy="4500744"/>
          </a:xfrm>
        </p:grpSpPr>
        <p:grpSp>
          <p:nvGrpSpPr>
            <p:cNvPr id="274" name="Google Shape;274;p24"/>
            <p:cNvGrpSpPr/>
            <p:nvPr/>
          </p:nvGrpSpPr>
          <p:grpSpPr>
            <a:xfrm rot="-5400000">
              <a:off x="1013950" y="4374833"/>
              <a:ext cx="1771650" cy="71438"/>
              <a:chOff x="1150025" y="4460558"/>
              <a:chExt cx="1771650" cy="71438"/>
            </a:xfrm>
          </p:grpSpPr>
          <p:sp>
            <p:nvSpPr>
              <p:cNvPr id="275" name="Google Shape;275;p24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-481650" y="795633"/>
              <a:ext cx="8912413" cy="71438"/>
              <a:chOff x="-2308750" y="4879233"/>
              <a:chExt cx="8912413" cy="71438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539287" y="-1724343"/>
            <a:ext cx="9382164" cy="10216367"/>
            <a:chOff x="539287" y="-1724343"/>
            <a:chExt cx="9382164" cy="10216367"/>
          </a:xfrm>
        </p:grpSpPr>
        <p:sp>
          <p:nvSpPr>
            <p:cNvPr id="282" name="Google Shape;282;p24"/>
            <p:cNvSpPr/>
            <p:nvPr/>
          </p:nvSpPr>
          <p:spPr>
            <a:xfrm>
              <a:off x="8430787" y="-17243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39287" y="3524732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 rot="5400000">
            <a:off x="5929618" y="1770414"/>
            <a:ext cx="5611922" cy="64395"/>
            <a:chOff x="2290561" y="4544171"/>
            <a:chExt cx="5611922" cy="64395"/>
          </a:xfrm>
        </p:grpSpPr>
        <p:sp>
          <p:nvSpPr>
            <p:cNvPr id="41" name="Google Shape;41;p4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-1116563" y="-3550068"/>
            <a:ext cx="11772053" cy="9613578"/>
            <a:chOff x="-1116563" y="-3550068"/>
            <a:chExt cx="11772053" cy="9613578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7426512" y="2834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10800000">
              <a:off x="-1116563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720000" y="1510850"/>
            <a:ext cx="3698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4725900" y="1510850"/>
            <a:ext cx="3698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-1495975" y="-4262043"/>
            <a:ext cx="11107963" cy="10356802"/>
            <a:chOff x="-1495975" y="-4262043"/>
            <a:chExt cx="11107963" cy="10356802"/>
          </a:xfrm>
        </p:grpSpPr>
        <p:sp>
          <p:nvSpPr>
            <p:cNvPr id="54" name="Google Shape;54;p5"/>
            <p:cNvSpPr/>
            <p:nvPr/>
          </p:nvSpPr>
          <p:spPr>
            <a:xfrm>
              <a:off x="-1495975" y="2684808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121325" y="-42620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-1397550" y="705258"/>
            <a:ext cx="10299913" cy="5634038"/>
            <a:chOff x="-1397550" y="705258"/>
            <a:chExt cx="10299913" cy="5634038"/>
          </a:xfrm>
        </p:grpSpPr>
        <p:grpSp>
          <p:nvGrpSpPr>
            <p:cNvPr id="57" name="Google Shape;57;p5"/>
            <p:cNvGrpSpPr/>
            <p:nvPr/>
          </p:nvGrpSpPr>
          <p:grpSpPr>
            <a:xfrm>
              <a:off x="-1397550" y="4613783"/>
              <a:ext cx="1771650" cy="71438"/>
              <a:chOff x="1150025" y="4460558"/>
              <a:chExt cx="1771650" cy="71438"/>
            </a:xfrm>
          </p:grpSpPr>
          <p:sp>
            <p:nvSpPr>
              <p:cNvPr id="58" name="Google Shape;58;p5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5400000">
              <a:off x="6049625" y="3486558"/>
              <a:ext cx="5634038" cy="71438"/>
              <a:chOff x="969625" y="4766808"/>
              <a:chExt cx="5634038" cy="71438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6"/>
          <p:cNvSpPr/>
          <p:nvPr/>
        </p:nvSpPr>
        <p:spPr>
          <a:xfrm>
            <a:off x="8676293" y="-2041474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5400000">
            <a:off x="9454499" y="154132"/>
            <a:ext cx="64395" cy="1596993"/>
            <a:chOff x="911949" y="-535943"/>
            <a:chExt cx="64395" cy="1596993"/>
          </a:xfrm>
        </p:grpSpPr>
        <p:sp>
          <p:nvSpPr>
            <p:cNvPr id="70" name="Google Shape;70;p6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6" name="Google Shape;76;p7"/>
          <p:cNvGrpSpPr/>
          <p:nvPr/>
        </p:nvGrpSpPr>
        <p:grpSpPr>
          <a:xfrm>
            <a:off x="-965711" y="-1913219"/>
            <a:ext cx="11369546" cy="8152491"/>
            <a:chOff x="-965711" y="-1913219"/>
            <a:chExt cx="11369546" cy="8152491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6938678" y="-292564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965711" y="31654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>
            <a:off x="712974" y="-1057493"/>
            <a:ext cx="8695857" cy="5875668"/>
            <a:chOff x="712974" y="-1057493"/>
            <a:chExt cx="8695857" cy="5875668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7257199" y="-1057493"/>
              <a:ext cx="64395" cy="1596993"/>
              <a:chOff x="911949" y="-535943"/>
              <a:chExt cx="64395" cy="1596993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 rot="10800000">
              <a:off x="712974" y="4753773"/>
              <a:ext cx="8695857" cy="64402"/>
              <a:chOff x="-182925" y="4544171"/>
              <a:chExt cx="8085408" cy="6439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9" name="Google Shape;89;p8"/>
          <p:cNvGrpSpPr/>
          <p:nvPr/>
        </p:nvGrpSpPr>
        <p:grpSpPr>
          <a:xfrm rot="-5400000">
            <a:off x="5613750" y="5901708"/>
            <a:ext cx="5634038" cy="71438"/>
            <a:chOff x="969625" y="4766808"/>
            <a:chExt cx="5634038" cy="71438"/>
          </a:xfrm>
        </p:grpSpPr>
        <p:sp>
          <p:nvSpPr>
            <p:cNvPr id="90" name="Google Shape;90;p8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>
            <p:ph type="title"/>
          </p:nvPr>
        </p:nvSpPr>
        <p:spPr>
          <a:xfrm>
            <a:off x="4135975" y="539500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4135975" y="2634775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 rot="10800000">
            <a:off x="3697875" y="4456796"/>
            <a:ext cx="5634038" cy="71438"/>
            <a:chOff x="969625" y="4766808"/>
            <a:chExt cx="5634038" cy="71438"/>
          </a:xfrm>
        </p:grpSpPr>
        <p:sp>
          <p:nvSpPr>
            <p:cNvPr id="98" name="Google Shape;98;p9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-1269421" y="-1539067"/>
            <a:ext cx="4967292" cy="7392058"/>
            <a:chOff x="-1269421" y="-1539067"/>
            <a:chExt cx="4967292" cy="7392058"/>
          </a:xfrm>
        </p:grpSpPr>
        <p:sp>
          <p:nvSpPr>
            <p:cNvPr id="102" name="Google Shape;102;p9"/>
            <p:cNvSpPr/>
            <p:nvPr/>
          </p:nvSpPr>
          <p:spPr>
            <a:xfrm>
              <a:off x="-1156850" y="-1539067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-146263" y="2008857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720000" y="539500"/>
            <a:ext cx="3635400" cy="1143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3.jp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ctrTitle"/>
          </p:nvPr>
        </p:nvSpPr>
        <p:spPr>
          <a:xfrm>
            <a:off x="669700" y="1523100"/>
            <a:ext cx="7843500" cy="10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DM Sans ExtraBold"/>
                <a:ea typeface="DM Sans ExtraBold"/>
                <a:cs typeface="DM Sans ExtraBold"/>
                <a:sym typeface="DM Sans ExtraBold"/>
              </a:rPr>
              <a:t>Fire Detection Using Image Processing</a:t>
            </a:r>
            <a:endParaRPr b="0" sz="2500">
              <a:latin typeface="DM Sans ExtraBold"/>
              <a:ea typeface="DM Sans ExtraBold"/>
              <a:cs typeface="DM Sans ExtraBold"/>
              <a:sym typeface="DM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289" name="Google Shape;289;p25"/>
          <p:cNvSpPr/>
          <p:nvPr/>
        </p:nvSpPr>
        <p:spPr>
          <a:xfrm rot="5400000">
            <a:off x="625212" y="973043"/>
            <a:ext cx="111618" cy="64395"/>
          </a:xfrm>
          <a:custGeom>
            <a:rect b="b" l="l" r="r" t="t"/>
            <a:pathLst>
              <a:path extrusionOk="0" h="45" w="78">
                <a:moveTo>
                  <a:pt x="0" y="23"/>
                </a:moveTo>
                <a:lnTo>
                  <a:pt x="39" y="0"/>
                </a:lnTo>
                <a:lnTo>
                  <a:pt x="78" y="23"/>
                </a:lnTo>
                <a:lnTo>
                  <a:pt x="39" y="45"/>
                </a:lnTo>
                <a:lnTo>
                  <a:pt x="0" y="2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88000" y="1012049"/>
            <a:ext cx="8245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CSE 4128 : Image Processing and Computer Vision Laboratory</a:t>
            </a:r>
            <a:endParaRPr sz="5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650" y="169275"/>
            <a:ext cx="840100" cy="9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440530" y="2282654"/>
            <a:ext cx="66855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Presented To: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Dr. SK. Md. Masudul Ahsan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Professor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Department of Computer Science &amp; Engineering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Khulna University of Engineering &amp; Technology</a:t>
            </a:r>
            <a:b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Dipannita Biswas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Lecturer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Department of Computer Science &amp; Engineering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Khulna University of Engineering &amp; Technology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4975830" y="2279304"/>
            <a:ext cx="66855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Presented By: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Md. Masudur Rahman Rabby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Roll: 1907113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Department of Computer Science &amp; Engineering</a:t>
            </a:r>
            <a:b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Khulna University of Engineering &amp; Technology</a:t>
            </a:r>
            <a:b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5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1160850" y="1440050"/>
            <a:ext cx="77040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Load Image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Allows selection and loading of an image.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Clear Panels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Resets GUI for new image results.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Display Functions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Shows images and results on GUI frames.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Detect Fire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Key steps include: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Convert to HSV for color-based analysis.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Apply threshold to identify fire regions.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morphological operations to refine results.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 and draw bounding boxes around detected fires.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720000" y="2909475"/>
            <a:ext cx="595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sz="7400"/>
          </a:p>
        </p:txBody>
      </p:sp>
      <p:sp>
        <p:nvSpPr>
          <p:cNvPr id="399" name="Google Shape;399;p35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750875" y="1563325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1104544" y="1909868"/>
            <a:ext cx="729900" cy="382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843943" y="1599154"/>
            <a:ext cx="9120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Load Image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1119607" y="1870155"/>
            <a:ext cx="696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DM Sans"/>
                <a:ea typeface="DM Sans"/>
                <a:cs typeface="DM Sans"/>
                <a:sym typeface="DM Sans"/>
              </a:rPr>
              <a:t>Convert to HSV</a:t>
            </a:r>
            <a:endParaRPr b="1"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2865860" y="1563325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040414" y="1563323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1755938" y="3284834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3799959" y="3284769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5843956" y="3284769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7214993" y="1563329"/>
            <a:ext cx="1221300" cy="8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2992337" y="1707109"/>
            <a:ext cx="1027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Define Color Range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5137100" y="1683084"/>
            <a:ext cx="1027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Thresholding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(Binary Mask)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7233596" y="1683090"/>
            <a:ext cx="1221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Morphological operation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1852624" y="3488279"/>
            <a:ext cx="1027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Display Results 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3896658" y="3404529"/>
            <a:ext cx="1027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Bounding Box Calculation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940642" y="3404529"/>
            <a:ext cx="1027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 Find Contours 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25" name="Google Shape;425;p36"/>
          <p:cNvCxnSpPr>
            <a:stCxn id="409" idx="3"/>
            <a:endCxn id="413" idx="1"/>
          </p:cNvCxnSpPr>
          <p:nvPr/>
        </p:nvCxnSpPr>
        <p:spPr>
          <a:xfrm>
            <a:off x="1972175" y="1997575"/>
            <a:ext cx="89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6"/>
          <p:cNvCxnSpPr>
            <a:stCxn id="413" idx="3"/>
            <a:endCxn id="414" idx="1"/>
          </p:cNvCxnSpPr>
          <p:nvPr/>
        </p:nvCxnSpPr>
        <p:spPr>
          <a:xfrm>
            <a:off x="4087160" y="1997575"/>
            <a:ext cx="9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6"/>
          <p:cNvCxnSpPr>
            <a:stCxn id="414" idx="3"/>
            <a:endCxn id="421" idx="1"/>
          </p:cNvCxnSpPr>
          <p:nvPr/>
        </p:nvCxnSpPr>
        <p:spPr>
          <a:xfrm>
            <a:off x="6261714" y="1997573"/>
            <a:ext cx="97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6"/>
          <p:cNvCxnSpPr>
            <a:stCxn id="418" idx="2"/>
            <a:endCxn id="417" idx="3"/>
          </p:cNvCxnSpPr>
          <p:nvPr/>
        </p:nvCxnSpPr>
        <p:spPr>
          <a:xfrm flipH="1">
            <a:off x="7065143" y="2431829"/>
            <a:ext cx="760500" cy="12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6"/>
          <p:cNvCxnSpPr>
            <a:stCxn id="417" idx="1"/>
            <a:endCxn id="416" idx="3"/>
          </p:cNvCxnSpPr>
          <p:nvPr/>
        </p:nvCxnSpPr>
        <p:spPr>
          <a:xfrm rot="10800000">
            <a:off x="5021356" y="3719019"/>
            <a:ext cx="82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6"/>
          <p:cNvCxnSpPr>
            <a:stCxn id="416" idx="1"/>
            <a:endCxn id="415" idx="3"/>
          </p:cNvCxnSpPr>
          <p:nvPr/>
        </p:nvCxnSpPr>
        <p:spPr>
          <a:xfrm rot="10800000">
            <a:off x="2977359" y="3719019"/>
            <a:ext cx="82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6"/>
          <p:cNvSpPr txBox="1"/>
          <p:nvPr/>
        </p:nvSpPr>
        <p:spPr>
          <a:xfrm>
            <a:off x="1359300" y="4454325"/>
            <a:ext cx="64254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 1: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Block diagram of Fire Detection Algorithm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/>
              <a:t>(cont.)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7"/>
          <p:cNvSpPr txBox="1"/>
          <p:nvPr>
            <p:ph idx="4294967295" type="body"/>
          </p:nvPr>
        </p:nvSpPr>
        <p:spPr>
          <a:xfrm>
            <a:off x="720000" y="1215750"/>
            <a:ext cx="4293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Convert to HSV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 algorithm first convert the loaded images from RGB (Red-Green-Blue) to HSV (Hue-Saturation-Value) color space.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Then HSV separates color information from intensity, making it suitable for color-based segmentation.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Color Range Definition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It define the HSV color range that corresponds to fire colors.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 lower and upper bounds of HSV values (e.g., [18, 50, 50] to [35, 255, 255]) that typically represent the colors of fire.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400" y="1017725"/>
            <a:ext cx="1974125" cy="1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5702913" y="232867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2: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Original input image(RGB)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400" y="3057825"/>
            <a:ext cx="1975104" cy="130759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 txBox="1"/>
          <p:nvPr/>
        </p:nvSpPr>
        <p:spPr>
          <a:xfrm>
            <a:off x="5702913" y="43533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3: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HSV converted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38"/>
          <p:cNvSpPr txBox="1"/>
          <p:nvPr>
            <p:ph idx="4294967295" type="body"/>
          </p:nvPr>
        </p:nvSpPr>
        <p:spPr>
          <a:xfrm>
            <a:off x="720000" y="1215750"/>
            <a:ext cx="4786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Thresholding and Binary Mask Creation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After that a threshold is applied to the HSV image based on the defined color range.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Next creating a binary mask where pixels within the thresholded range are set to white (255), indicating potential fire regions, and others are set to black (0).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52" name="Google Shape;4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312" y="3044952"/>
            <a:ext cx="1980175" cy="1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 txBox="1"/>
          <p:nvPr/>
        </p:nvSpPr>
        <p:spPr>
          <a:xfrm>
            <a:off x="5702913" y="4337307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4: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Binary fire mask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39"/>
          <p:cNvSpPr txBox="1"/>
          <p:nvPr>
            <p:ph idx="4294967295" type="body"/>
          </p:nvPr>
        </p:nvSpPr>
        <p:spPr>
          <a:xfrm>
            <a:off x="720000" y="1215750"/>
            <a:ext cx="4786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Morphological Operations for Noise Reduction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Then used morphological operations such as dilation and erosion to refine the binary mask.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Dilation expands the white regions, helping to connect nearby pixels that may belong to the fire region.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Erosion then shrinks the regions, smoothing out irregularities and removing small noise components.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2" name="Google Shape;462;p39"/>
          <p:cNvSpPr txBox="1"/>
          <p:nvPr/>
        </p:nvSpPr>
        <p:spPr>
          <a:xfrm>
            <a:off x="5702913" y="232867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5: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Fire mask after morphological closing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5702913" y="43533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6: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Fire mask after morphological opening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4" name="Google Shape;4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312" y="3057144"/>
            <a:ext cx="198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300" y="1017725"/>
            <a:ext cx="1980175" cy="1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40"/>
          <p:cNvSpPr txBox="1"/>
          <p:nvPr>
            <p:ph idx="4294967295" type="body"/>
          </p:nvPr>
        </p:nvSpPr>
        <p:spPr>
          <a:xfrm>
            <a:off x="720000" y="1368150"/>
            <a:ext cx="47718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Contour Detection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Now from the mask identifying contours within the processed binary mask.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Contours are curves joining continuous points along the boundary of white regions, representing potential fire areas.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Bounding Box Calculation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Finally, computing bounding rectangles around the detected contours.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Bounding rectangles provide a visual representation of the spatial extent of identified fire regions in the original image.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4" name="Google Shape;4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50" y="1017725"/>
            <a:ext cx="1984248" cy="130759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/>
          <p:nvPr/>
        </p:nvSpPr>
        <p:spPr>
          <a:xfrm>
            <a:off x="5702913" y="232867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7: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Contour detected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6" name="Google Shape;4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250" y="3045725"/>
            <a:ext cx="1984250" cy="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0"/>
          <p:cNvSpPr txBox="1"/>
          <p:nvPr/>
        </p:nvSpPr>
        <p:spPr>
          <a:xfrm>
            <a:off x="5702913" y="43533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8: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Fire area detected boxed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720000" y="2909475"/>
            <a:ext cx="595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Output</a:t>
            </a:r>
            <a:endParaRPr sz="7400"/>
          </a:p>
        </p:txBody>
      </p:sp>
      <p:sp>
        <p:nvSpPr>
          <p:cNvPr id="483" name="Google Shape;483;p41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1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output</a:t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42"/>
          <p:cNvSpPr txBox="1"/>
          <p:nvPr>
            <p:ph idx="4294967295" type="body"/>
          </p:nvPr>
        </p:nvSpPr>
        <p:spPr>
          <a:xfrm>
            <a:off x="720000" y="1368150"/>
            <a:ext cx="77829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Input and output image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Here after finding the contours, on the basis of contour detection the algorithm decides whether the fire is present or not.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4" name="Google Shape;4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2808050"/>
            <a:ext cx="1974125" cy="13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125" y="2809725"/>
            <a:ext cx="1984248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550" y="2809725"/>
            <a:ext cx="1984250" cy="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2"/>
          <p:cNvSpPr txBox="1"/>
          <p:nvPr/>
        </p:nvSpPr>
        <p:spPr>
          <a:xfrm>
            <a:off x="419300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9: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Input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3323700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10: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Contour detected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6144125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11: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Output image(fire detected)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output</a:t>
            </a:r>
            <a:r>
              <a:rPr lang="en"/>
              <a:t> (cont.)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19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43"/>
          <p:cNvSpPr txBox="1"/>
          <p:nvPr>
            <p:ph idx="4294967295" type="body"/>
          </p:nvPr>
        </p:nvSpPr>
        <p:spPr>
          <a:xfrm>
            <a:off x="720000" y="1368150"/>
            <a:ext cx="77829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Input and output image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Here after finding the contours, on the basis of contour detection the algorithm decides whether the fire is present or not.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2808050"/>
            <a:ext cx="1974125" cy="13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125" y="2809725"/>
            <a:ext cx="1984248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550" y="2809725"/>
            <a:ext cx="1984250" cy="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3"/>
          <p:cNvSpPr txBox="1"/>
          <p:nvPr/>
        </p:nvSpPr>
        <p:spPr>
          <a:xfrm>
            <a:off x="419300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12: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Input image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3323700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13: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Contour detected image (not detected)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6144125" y="4316425"/>
            <a:ext cx="2423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Fig 14: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Output image(no fire detected)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14" name="Google Shape;51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738" y="2808050"/>
            <a:ext cx="1984251" cy="13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3125" y="2809725"/>
            <a:ext cx="1984250" cy="1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3550" y="2808050"/>
            <a:ext cx="1984250" cy="1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1" name="Google Shape;301;p26"/>
          <p:cNvSpPr txBox="1"/>
          <p:nvPr>
            <p:ph idx="5" type="title"/>
          </p:nvPr>
        </p:nvSpPr>
        <p:spPr>
          <a:xfrm>
            <a:off x="653375" y="14965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26"/>
          <p:cNvSpPr txBox="1"/>
          <p:nvPr>
            <p:ph idx="16" type="subTitle"/>
          </p:nvPr>
        </p:nvSpPr>
        <p:spPr>
          <a:xfrm>
            <a:off x="1399025" y="16994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  <p:sp>
        <p:nvSpPr>
          <p:cNvPr id="303" name="Google Shape;303;p26"/>
          <p:cNvSpPr txBox="1"/>
          <p:nvPr>
            <p:ph idx="5" type="title"/>
          </p:nvPr>
        </p:nvSpPr>
        <p:spPr>
          <a:xfrm>
            <a:off x="653375" y="21061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4" name="Google Shape;304;p26"/>
          <p:cNvSpPr txBox="1"/>
          <p:nvPr>
            <p:ph idx="16" type="subTitle"/>
          </p:nvPr>
        </p:nvSpPr>
        <p:spPr>
          <a:xfrm>
            <a:off x="1399025" y="2309075"/>
            <a:ext cx="2685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Focus</a:t>
            </a:r>
            <a:endParaRPr sz="1800"/>
          </a:p>
        </p:txBody>
      </p:sp>
      <p:sp>
        <p:nvSpPr>
          <p:cNvPr id="305" name="Google Shape;305;p26"/>
          <p:cNvSpPr txBox="1"/>
          <p:nvPr>
            <p:ph idx="5" type="title"/>
          </p:nvPr>
        </p:nvSpPr>
        <p:spPr>
          <a:xfrm>
            <a:off x="653375" y="27157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26"/>
          <p:cNvSpPr txBox="1"/>
          <p:nvPr>
            <p:ph idx="16" type="subTitle"/>
          </p:nvPr>
        </p:nvSpPr>
        <p:spPr>
          <a:xfrm>
            <a:off x="1399025" y="2918675"/>
            <a:ext cx="25620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Features</a:t>
            </a:r>
            <a:endParaRPr sz="1800"/>
          </a:p>
        </p:txBody>
      </p:sp>
      <p:sp>
        <p:nvSpPr>
          <p:cNvPr id="307" name="Google Shape;307;p26"/>
          <p:cNvSpPr txBox="1"/>
          <p:nvPr>
            <p:ph idx="5" type="title"/>
          </p:nvPr>
        </p:nvSpPr>
        <p:spPr>
          <a:xfrm>
            <a:off x="653375" y="33253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8" name="Google Shape;308;p26"/>
          <p:cNvSpPr txBox="1"/>
          <p:nvPr>
            <p:ph idx="16" type="subTitle"/>
          </p:nvPr>
        </p:nvSpPr>
        <p:spPr>
          <a:xfrm>
            <a:off x="1399025" y="35282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Steps</a:t>
            </a:r>
            <a:endParaRPr sz="1800"/>
          </a:p>
        </p:txBody>
      </p:sp>
      <p:sp>
        <p:nvSpPr>
          <p:cNvPr id="309" name="Google Shape;309;p26"/>
          <p:cNvSpPr txBox="1"/>
          <p:nvPr>
            <p:ph idx="5" type="title"/>
          </p:nvPr>
        </p:nvSpPr>
        <p:spPr>
          <a:xfrm>
            <a:off x="4768175" y="14965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sp>
        <p:nvSpPr>
          <p:cNvPr id="310" name="Google Shape;310;p26"/>
          <p:cNvSpPr txBox="1"/>
          <p:nvPr>
            <p:ph idx="16" type="subTitle"/>
          </p:nvPr>
        </p:nvSpPr>
        <p:spPr>
          <a:xfrm>
            <a:off x="5513825" y="1699475"/>
            <a:ext cx="3060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endParaRPr sz="1800"/>
          </a:p>
        </p:txBody>
      </p:sp>
      <p:sp>
        <p:nvSpPr>
          <p:cNvPr id="311" name="Google Shape;311;p26"/>
          <p:cNvSpPr txBox="1"/>
          <p:nvPr>
            <p:ph idx="5" type="title"/>
          </p:nvPr>
        </p:nvSpPr>
        <p:spPr>
          <a:xfrm>
            <a:off x="4768175" y="21061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6</a:t>
            </a:r>
            <a:endParaRPr/>
          </a:p>
        </p:txBody>
      </p:sp>
      <p:sp>
        <p:nvSpPr>
          <p:cNvPr id="312" name="Google Shape;312;p26"/>
          <p:cNvSpPr txBox="1"/>
          <p:nvPr>
            <p:ph idx="16" type="subTitle"/>
          </p:nvPr>
        </p:nvSpPr>
        <p:spPr>
          <a:xfrm>
            <a:off x="5492000" y="2309075"/>
            <a:ext cx="42150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 and Output</a:t>
            </a:r>
            <a:endParaRPr sz="1800"/>
          </a:p>
        </p:txBody>
      </p:sp>
      <p:sp>
        <p:nvSpPr>
          <p:cNvPr id="313" name="Google Shape;313;p26"/>
          <p:cNvSpPr txBox="1"/>
          <p:nvPr>
            <p:ph idx="5" type="title"/>
          </p:nvPr>
        </p:nvSpPr>
        <p:spPr>
          <a:xfrm>
            <a:off x="4768175" y="27157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7</a:t>
            </a:r>
            <a:endParaRPr/>
          </a:p>
        </p:txBody>
      </p:sp>
      <p:sp>
        <p:nvSpPr>
          <p:cNvPr id="314" name="Google Shape;314;p26"/>
          <p:cNvSpPr txBox="1"/>
          <p:nvPr>
            <p:ph idx="16" type="subTitle"/>
          </p:nvPr>
        </p:nvSpPr>
        <p:spPr>
          <a:xfrm>
            <a:off x="5513825" y="2918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Limitations</a:t>
            </a:r>
            <a:endParaRPr sz="1800"/>
          </a:p>
        </p:txBody>
      </p:sp>
      <p:sp>
        <p:nvSpPr>
          <p:cNvPr id="315" name="Google Shape;315;p26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6"/>
          <p:cNvSpPr txBox="1"/>
          <p:nvPr>
            <p:ph idx="5" type="title"/>
          </p:nvPr>
        </p:nvSpPr>
        <p:spPr>
          <a:xfrm>
            <a:off x="4768175" y="332532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18" name="Google Shape;318;p26"/>
          <p:cNvSpPr txBox="1"/>
          <p:nvPr>
            <p:ph idx="16" type="subTitle"/>
          </p:nvPr>
        </p:nvSpPr>
        <p:spPr>
          <a:xfrm>
            <a:off x="5513825" y="35282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title"/>
          </p:nvPr>
        </p:nvSpPr>
        <p:spPr>
          <a:xfrm>
            <a:off x="720000" y="2909475"/>
            <a:ext cx="595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 sz="7400"/>
          </a:p>
        </p:txBody>
      </p:sp>
      <p:sp>
        <p:nvSpPr>
          <p:cNvPr id="522" name="Google Shape;522;p44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23" name="Google Shape;523;p44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45"/>
          <p:cNvSpPr txBox="1"/>
          <p:nvPr>
            <p:ph idx="4294967295" type="body"/>
          </p:nvPr>
        </p:nvSpPr>
        <p:spPr>
          <a:xfrm>
            <a:off x="720000" y="1368150"/>
            <a:ext cx="77829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just">
              <a:spcBef>
                <a:spcPts val="1200"/>
              </a:spcBef>
              <a:spcAft>
                <a:spcPts val="0"/>
              </a:spcAft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Sensitivity to lighting conditions.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Occlusions and obstructions affecting detection.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Limited robustness to image noise.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Dependence on camera quality and resolution.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for static images, not real-time video.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Environmental variability affecting accuracy.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Non-generalized HSV threshold values.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Limited detection range for unusual fires.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720000" y="2909475"/>
            <a:ext cx="595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7400"/>
          </a:p>
        </p:txBody>
      </p:sp>
      <p:sp>
        <p:nvSpPr>
          <p:cNvPr id="538" name="Google Shape;538;p46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39" name="Google Shape;539;p46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46" name="Google Shape;546;p47"/>
          <p:cNvSpPr txBox="1"/>
          <p:nvPr>
            <p:ph idx="1" type="subTitle"/>
          </p:nvPr>
        </p:nvSpPr>
        <p:spPr>
          <a:xfrm>
            <a:off x="2142250" y="1258125"/>
            <a:ext cx="23337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 project demonstrates effective fire detection using image processing techniques.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47"/>
          <p:cNvSpPr txBox="1"/>
          <p:nvPr>
            <p:ph idx="2" type="subTitle"/>
          </p:nvPr>
        </p:nvSpPr>
        <p:spPr>
          <a:xfrm>
            <a:off x="5490200" y="12581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 HSV thresholds and algorithm parameters may need adjustments for different environments and fire types.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8" name="Google Shape;548;p47"/>
          <p:cNvSpPr txBox="1"/>
          <p:nvPr>
            <p:ph idx="3" type="subTitle"/>
          </p:nvPr>
        </p:nvSpPr>
        <p:spPr>
          <a:xfrm>
            <a:off x="2142250" y="2842125"/>
            <a:ext cx="23337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The project is a little sensitive to lighting, environmental variables, and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computational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 efficiency are notable limitations.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9" name="Google Shape;549;p47"/>
          <p:cNvSpPr txBox="1"/>
          <p:nvPr>
            <p:ph idx="4" type="subTitle"/>
          </p:nvPr>
        </p:nvSpPr>
        <p:spPr>
          <a:xfrm>
            <a:off x="5490197" y="28421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Integrating the real-time processing and improving robustness to environmental variations can enhance the system.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50" name="Google Shape;550;p47"/>
          <p:cNvGrpSpPr/>
          <p:nvPr/>
        </p:nvGrpSpPr>
        <p:grpSpPr>
          <a:xfrm>
            <a:off x="5048891" y="2903232"/>
            <a:ext cx="303351" cy="378361"/>
            <a:chOff x="5643260" y="3779839"/>
            <a:chExt cx="303351" cy="378361"/>
          </a:xfrm>
        </p:grpSpPr>
        <p:sp>
          <p:nvSpPr>
            <p:cNvPr id="551" name="Google Shape;551;p47"/>
            <p:cNvSpPr/>
            <p:nvPr/>
          </p:nvSpPr>
          <p:spPr>
            <a:xfrm>
              <a:off x="5839610" y="3916622"/>
              <a:ext cx="23165" cy="28680"/>
            </a:xfrm>
            <a:custGeom>
              <a:rect b="b" l="l" r="r" t="t"/>
              <a:pathLst>
                <a:path extrusionOk="0" h="11" w="9">
                  <a:moveTo>
                    <a:pt x="4" y="11"/>
                  </a:move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8" y="11"/>
                    <a:pt x="8" y="10"/>
                  </a:cubicBez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2" y="9"/>
                    <a:pt x="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5643260" y="3779839"/>
              <a:ext cx="303351" cy="378361"/>
            </a:xfrm>
            <a:custGeom>
              <a:rect b="b" l="l" r="r" t="t"/>
              <a:pathLst>
                <a:path extrusionOk="0" h="144" w="116">
                  <a:moveTo>
                    <a:pt x="114" y="55"/>
                  </a:moveTo>
                  <a:cubicBezTo>
                    <a:pt x="115" y="53"/>
                    <a:pt x="116" y="50"/>
                    <a:pt x="116" y="48"/>
                  </a:cubicBezTo>
                  <a:cubicBezTo>
                    <a:pt x="116" y="42"/>
                    <a:pt x="113" y="36"/>
                    <a:pt x="108" y="33"/>
                  </a:cubicBezTo>
                  <a:cubicBezTo>
                    <a:pt x="108" y="33"/>
                    <a:pt x="108" y="32"/>
                    <a:pt x="108" y="32"/>
                  </a:cubicBezTo>
                  <a:cubicBezTo>
                    <a:pt x="108" y="25"/>
                    <a:pt x="103" y="19"/>
                    <a:pt x="96" y="18"/>
                  </a:cubicBezTo>
                  <a:cubicBezTo>
                    <a:pt x="95" y="14"/>
                    <a:pt x="91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4" y="7"/>
                    <a:pt x="81" y="5"/>
                    <a:pt x="77" y="5"/>
                  </a:cubicBezTo>
                  <a:cubicBezTo>
                    <a:pt x="76" y="5"/>
                    <a:pt x="76" y="5"/>
                    <a:pt x="75" y="5"/>
                  </a:cubicBezTo>
                  <a:cubicBezTo>
                    <a:pt x="73" y="3"/>
                    <a:pt x="70" y="2"/>
                    <a:pt x="68" y="2"/>
                  </a:cubicBezTo>
                  <a:cubicBezTo>
                    <a:pt x="66" y="2"/>
                    <a:pt x="65" y="3"/>
                    <a:pt x="64" y="3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4" y="0"/>
                    <a:pt x="51" y="2"/>
                    <a:pt x="49" y="4"/>
                  </a:cubicBezTo>
                  <a:cubicBezTo>
                    <a:pt x="48" y="4"/>
                    <a:pt x="46" y="3"/>
                    <a:pt x="45" y="3"/>
                  </a:cubicBezTo>
                  <a:cubicBezTo>
                    <a:pt x="41" y="3"/>
                    <a:pt x="38" y="5"/>
                    <a:pt x="36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8"/>
                    <a:pt x="23" y="12"/>
                    <a:pt x="22" y="17"/>
                  </a:cubicBezTo>
                  <a:cubicBezTo>
                    <a:pt x="17" y="17"/>
                    <a:pt x="13" y="21"/>
                    <a:pt x="13" y="26"/>
                  </a:cubicBezTo>
                  <a:cubicBezTo>
                    <a:pt x="11" y="33"/>
                    <a:pt x="10" y="39"/>
                    <a:pt x="10" y="4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1" y="92"/>
                  </a:cubicBezTo>
                  <a:cubicBezTo>
                    <a:pt x="1" y="93"/>
                    <a:pt x="2" y="93"/>
                    <a:pt x="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101"/>
                    <a:pt x="13" y="103"/>
                    <a:pt x="14" y="105"/>
                  </a:cubicBezTo>
                  <a:cubicBezTo>
                    <a:pt x="11" y="107"/>
                    <a:pt x="9" y="110"/>
                    <a:pt x="9" y="114"/>
                  </a:cubicBezTo>
                  <a:cubicBezTo>
                    <a:pt x="9" y="117"/>
                    <a:pt x="10" y="119"/>
                    <a:pt x="12" y="121"/>
                  </a:cubicBezTo>
                  <a:cubicBezTo>
                    <a:pt x="11" y="123"/>
                    <a:pt x="10" y="125"/>
                    <a:pt x="10" y="127"/>
                  </a:cubicBezTo>
                  <a:cubicBezTo>
                    <a:pt x="10" y="133"/>
                    <a:pt x="15" y="138"/>
                    <a:pt x="20" y="138"/>
                  </a:cubicBezTo>
                  <a:cubicBezTo>
                    <a:pt x="22" y="141"/>
                    <a:pt x="26" y="143"/>
                    <a:pt x="30" y="143"/>
                  </a:cubicBezTo>
                  <a:cubicBezTo>
                    <a:pt x="32" y="143"/>
                    <a:pt x="34" y="143"/>
                    <a:pt x="36" y="141"/>
                  </a:cubicBezTo>
                  <a:cubicBezTo>
                    <a:pt x="37" y="143"/>
                    <a:pt x="40" y="144"/>
                    <a:pt x="42" y="144"/>
                  </a:cubicBezTo>
                  <a:cubicBezTo>
                    <a:pt x="43" y="144"/>
                    <a:pt x="45" y="143"/>
                    <a:pt x="46" y="143"/>
                  </a:cubicBezTo>
                  <a:cubicBezTo>
                    <a:pt x="47" y="143"/>
                    <a:pt x="48" y="143"/>
                    <a:pt x="49" y="143"/>
                  </a:cubicBezTo>
                  <a:cubicBezTo>
                    <a:pt x="58" y="143"/>
                    <a:pt x="65" y="136"/>
                    <a:pt x="65" y="127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69" y="126"/>
                    <a:pt x="73" y="122"/>
                    <a:pt x="73" y="117"/>
                  </a:cubicBezTo>
                  <a:cubicBezTo>
                    <a:pt x="73" y="115"/>
                    <a:pt x="72" y="113"/>
                    <a:pt x="71" y="112"/>
                  </a:cubicBezTo>
                  <a:cubicBezTo>
                    <a:pt x="73" y="110"/>
                    <a:pt x="75" y="107"/>
                    <a:pt x="75" y="104"/>
                  </a:cubicBezTo>
                  <a:cubicBezTo>
                    <a:pt x="75" y="99"/>
                    <a:pt x="71" y="95"/>
                    <a:pt x="66" y="94"/>
                  </a:cubicBezTo>
                  <a:cubicBezTo>
                    <a:pt x="64" y="92"/>
                    <a:pt x="61" y="91"/>
                    <a:pt x="58" y="91"/>
                  </a:cubicBezTo>
                  <a:cubicBezTo>
                    <a:pt x="53" y="91"/>
                    <a:pt x="49" y="94"/>
                    <a:pt x="47" y="98"/>
                  </a:cubicBezTo>
                  <a:cubicBezTo>
                    <a:pt x="45" y="97"/>
                    <a:pt x="43" y="96"/>
                    <a:pt x="41" y="95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5" y="89"/>
                    <a:pt x="31" y="88"/>
                    <a:pt x="2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5" y="88"/>
                    <a:pt x="15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6" y="40"/>
                    <a:pt x="17" y="37"/>
                  </a:cubicBezTo>
                  <a:cubicBezTo>
                    <a:pt x="17" y="37"/>
                    <a:pt x="18" y="37"/>
                    <a:pt x="18" y="37"/>
                  </a:cubicBezTo>
                  <a:cubicBezTo>
                    <a:pt x="21" y="38"/>
                    <a:pt x="24" y="38"/>
                    <a:pt x="26" y="37"/>
                  </a:cubicBezTo>
                  <a:cubicBezTo>
                    <a:pt x="27" y="38"/>
                    <a:pt x="28" y="38"/>
                    <a:pt x="29" y="39"/>
                  </a:cubicBezTo>
                  <a:cubicBezTo>
                    <a:pt x="32" y="40"/>
                    <a:pt x="35" y="39"/>
                    <a:pt x="37" y="38"/>
                  </a:cubicBezTo>
                  <a:cubicBezTo>
                    <a:pt x="38" y="39"/>
                    <a:pt x="40" y="40"/>
                    <a:pt x="41" y="41"/>
                  </a:cubicBezTo>
                  <a:cubicBezTo>
                    <a:pt x="43" y="41"/>
                    <a:pt x="44" y="42"/>
                    <a:pt x="46" y="42"/>
                  </a:cubicBezTo>
                  <a:cubicBezTo>
                    <a:pt x="47" y="45"/>
                    <a:pt x="49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5"/>
                    <a:pt x="56" y="60"/>
                    <a:pt x="62" y="62"/>
                  </a:cubicBezTo>
                  <a:cubicBezTo>
                    <a:pt x="63" y="63"/>
                    <a:pt x="65" y="63"/>
                    <a:pt x="66" y="63"/>
                  </a:cubicBezTo>
                  <a:cubicBezTo>
                    <a:pt x="66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63"/>
                    <a:pt x="69" y="62"/>
                    <a:pt x="69" y="6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4" y="51"/>
                    <a:pt x="76" y="49"/>
                    <a:pt x="79" y="49"/>
                  </a:cubicBezTo>
                  <a:cubicBezTo>
                    <a:pt x="80" y="49"/>
                    <a:pt x="81" y="49"/>
                    <a:pt x="82" y="49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5" y="51"/>
                    <a:pt x="87" y="53"/>
                    <a:pt x="87" y="56"/>
                  </a:cubicBezTo>
                  <a:cubicBezTo>
                    <a:pt x="87" y="63"/>
                    <a:pt x="85" y="69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80"/>
                    <a:pt x="79" y="82"/>
                    <a:pt x="76" y="82"/>
                  </a:cubicBezTo>
                  <a:cubicBezTo>
                    <a:pt x="75" y="82"/>
                    <a:pt x="74" y="81"/>
                    <a:pt x="74" y="79"/>
                  </a:cubicBezTo>
                  <a:cubicBezTo>
                    <a:pt x="73" y="78"/>
                    <a:pt x="75" y="77"/>
                    <a:pt x="76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80" y="76"/>
                    <a:pt x="80" y="74"/>
                  </a:cubicBezTo>
                  <a:cubicBezTo>
                    <a:pt x="80" y="73"/>
                    <a:pt x="79" y="71"/>
                    <a:pt x="77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2" y="71"/>
                    <a:pt x="68" y="74"/>
                    <a:pt x="68" y="78"/>
                  </a:cubicBezTo>
                  <a:cubicBezTo>
                    <a:pt x="67" y="83"/>
                    <a:pt x="71" y="87"/>
                    <a:pt x="76" y="87"/>
                  </a:cubicBezTo>
                  <a:cubicBezTo>
                    <a:pt x="81" y="87"/>
                    <a:pt x="85" y="85"/>
                    <a:pt x="87" y="80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91" y="70"/>
                    <a:pt x="92" y="63"/>
                    <a:pt x="92" y="56"/>
                  </a:cubicBezTo>
                  <a:cubicBezTo>
                    <a:pt x="92" y="51"/>
                    <a:pt x="89" y="46"/>
                    <a:pt x="85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3"/>
                    <a:pt x="81" y="43"/>
                    <a:pt x="79" y="43"/>
                  </a:cubicBezTo>
                  <a:cubicBezTo>
                    <a:pt x="78" y="39"/>
                    <a:pt x="76" y="36"/>
                    <a:pt x="72" y="34"/>
                  </a:cubicBezTo>
                  <a:cubicBezTo>
                    <a:pt x="72" y="33"/>
                    <a:pt x="72" y="33"/>
                    <a:pt x="72" y="32"/>
                  </a:cubicBezTo>
                  <a:cubicBezTo>
                    <a:pt x="71" y="27"/>
                    <a:pt x="68" y="23"/>
                    <a:pt x="64" y="21"/>
                  </a:cubicBezTo>
                  <a:cubicBezTo>
                    <a:pt x="63" y="20"/>
                    <a:pt x="62" y="20"/>
                    <a:pt x="62" y="20"/>
                  </a:cubicBezTo>
                  <a:cubicBezTo>
                    <a:pt x="61" y="15"/>
                    <a:pt x="58" y="11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7"/>
                    <a:pt x="55" y="6"/>
                    <a:pt x="57" y="6"/>
                  </a:cubicBezTo>
                  <a:cubicBezTo>
                    <a:pt x="58" y="6"/>
                    <a:pt x="60" y="7"/>
                    <a:pt x="60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10"/>
                    <a:pt x="64" y="10"/>
                    <a:pt x="65" y="9"/>
                  </a:cubicBezTo>
                  <a:cubicBezTo>
                    <a:pt x="66" y="9"/>
                    <a:pt x="67" y="8"/>
                    <a:pt x="68" y="8"/>
                  </a:cubicBezTo>
                  <a:cubicBezTo>
                    <a:pt x="69" y="8"/>
                    <a:pt x="71" y="9"/>
                    <a:pt x="71" y="10"/>
                  </a:cubicBezTo>
                  <a:cubicBezTo>
                    <a:pt x="72" y="11"/>
                    <a:pt x="74" y="12"/>
                    <a:pt x="75" y="11"/>
                  </a:cubicBezTo>
                  <a:cubicBezTo>
                    <a:pt x="76" y="11"/>
                    <a:pt x="76" y="11"/>
                    <a:pt x="77" y="11"/>
                  </a:cubicBezTo>
                  <a:cubicBezTo>
                    <a:pt x="79" y="11"/>
                    <a:pt x="81" y="12"/>
                    <a:pt x="81" y="14"/>
                  </a:cubicBezTo>
                  <a:cubicBezTo>
                    <a:pt x="82" y="15"/>
                    <a:pt x="83" y="16"/>
                    <a:pt x="84" y="17"/>
                  </a:cubicBezTo>
                  <a:cubicBezTo>
                    <a:pt x="84" y="17"/>
                    <a:pt x="85" y="17"/>
                    <a:pt x="85" y="17"/>
                  </a:cubicBezTo>
                  <a:cubicBezTo>
                    <a:pt x="85" y="16"/>
                    <a:pt x="86" y="16"/>
                    <a:pt x="86" y="16"/>
                  </a:cubicBezTo>
                  <a:cubicBezTo>
                    <a:pt x="89" y="16"/>
                    <a:pt x="91" y="18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3"/>
                    <a:pt x="92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3"/>
                    <a:pt x="103" y="27"/>
                    <a:pt x="103" y="32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6"/>
                    <a:pt x="103" y="37"/>
                    <a:pt x="104" y="38"/>
                  </a:cubicBezTo>
                  <a:cubicBezTo>
                    <a:pt x="108" y="39"/>
                    <a:pt x="111" y="43"/>
                    <a:pt x="111" y="48"/>
                  </a:cubicBezTo>
                  <a:cubicBezTo>
                    <a:pt x="111" y="50"/>
                    <a:pt x="110" y="52"/>
                    <a:pt x="109" y="54"/>
                  </a:cubicBezTo>
                  <a:cubicBezTo>
                    <a:pt x="108" y="55"/>
                    <a:pt x="108" y="56"/>
                    <a:pt x="109" y="57"/>
                  </a:cubicBezTo>
                  <a:cubicBezTo>
                    <a:pt x="110" y="59"/>
                    <a:pt x="111" y="61"/>
                    <a:pt x="111" y="63"/>
                  </a:cubicBezTo>
                  <a:cubicBezTo>
                    <a:pt x="111" y="65"/>
                    <a:pt x="111" y="66"/>
                    <a:pt x="110" y="68"/>
                  </a:cubicBezTo>
                  <a:cubicBezTo>
                    <a:pt x="110" y="68"/>
                    <a:pt x="110" y="69"/>
                    <a:pt x="110" y="70"/>
                  </a:cubicBezTo>
                  <a:cubicBezTo>
                    <a:pt x="111" y="71"/>
                    <a:pt x="111" y="73"/>
                    <a:pt x="111" y="74"/>
                  </a:cubicBezTo>
                  <a:cubicBezTo>
                    <a:pt x="111" y="80"/>
                    <a:pt x="106" y="85"/>
                    <a:pt x="100" y="85"/>
                  </a:cubicBezTo>
                  <a:cubicBezTo>
                    <a:pt x="99" y="85"/>
                    <a:pt x="98" y="86"/>
                    <a:pt x="97" y="87"/>
                  </a:cubicBezTo>
                  <a:cubicBezTo>
                    <a:pt x="97" y="89"/>
                    <a:pt x="98" y="91"/>
                    <a:pt x="100" y="91"/>
                  </a:cubicBezTo>
                  <a:cubicBezTo>
                    <a:pt x="100" y="91"/>
                    <a:pt x="101" y="91"/>
                    <a:pt x="101" y="90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101" y="142"/>
                    <a:pt x="102" y="144"/>
                    <a:pt x="104" y="144"/>
                  </a:cubicBezTo>
                  <a:cubicBezTo>
                    <a:pt x="105" y="144"/>
                    <a:pt x="106" y="143"/>
                    <a:pt x="106" y="14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12" y="86"/>
                    <a:pt x="116" y="81"/>
                    <a:pt x="116" y="74"/>
                  </a:cubicBezTo>
                  <a:cubicBezTo>
                    <a:pt x="116" y="72"/>
                    <a:pt x="116" y="70"/>
                    <a:pt x="115" y="69"/>
                  </a:cubicBezTo>
                  <a:cubicBezTo>
                    <a:pt x="116" y="67"/>
                    <a:pt x="116" y="65"/>
                    <a:pt x="116" y="63"/>
                  </a:cubicBezTo>
                  <a:cubicBezTo>
                    <a:pt x="116" y="61"/>
                    <a:pt x="115" y="58"/>
                    <a:pt x="114" y="55"/>
                  </a:cubicBezTo>
                  <a:close/>
                  <a:moveTo>
                    <a:pt x="27" y="93"/>
                  </a:moveTo>
                  <a:cubicBezTo>
                    <a:pt x="30" y="93"/>
                    <a:pt x="32" y="94"/>
                    <a:pt x="34" y="96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41" y="102"/>
                    <a:pt x="45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1" y="103"/>
                    <a:pt x="51" y="101"/>
                  </a:cubicBezTo>
                  <a:cubicBezTo>
                    <a:pt x="52" y="99"/>
                    <a:pt x="55" y="96"/>
                    <a:pt x="58" y="96"/>
                  </a:cubicBezTo>
                  <a:cubicBezTo>
                    <a:pt x="60" y="96"/>
                    <a:pt x="62" y="97"/>
                    <a:pt x="63" y="99"/>
                  </a:cubicBezTo>
                  <a:cubicBezTo>
                    <a:pt x="63" y="99"/>
                    <a:pt x="64" y="100"/>
                    <a:pt x="65" y="100"/>
                  </a:cubicBezTo>
                  <a:cubicBezTo>
                    <a:pt x="67" y="100"/>
                    <a:pt x="69" y="102"/>
                    <a:pt x="69" y="104"/>
                  </a:cubicBezTo>
                  <a:cubicBezTo>
                    <a:pt x="69" y="106"/>
                    <a:pt x="68" y="108"/>
                    <a:pt x="66" y="108"/>
                  </a:cubicBezTo>
                  <a:cubicBezTo>
                    <a:pt x="65" y="109"/>
                    <a:pt x="64" y="110"/>
                    <a:pt x="64" y="111"/>
                  </a:cubicBezTo>
                  <a:cubicBezTo>
                    <a:pt x="64" y="112"/>
                    <a:pt x="65" y="113"/>
                    <a:pt x="65" y="113"/>
                  </a:cubicBezTo>
                  <a:cubicBezTo>
                    <a:pt x="67" y="114"/>
                    <a:pt x="67" y="116"/>
                    <a:pt x="67" y="117"/>
                  </a:cubicBezTo>
                  <a:cubicBezTo>
                    <a:pt x="67" y="120"/>
                    <a:pt x="65" y="122"/>
                    <a:pt x="63" y="122"/>
                  </a:cubicBezTo>
                  <a:cubicBezTo>
                    <a:pt x="63" y="122"/>
                    <a:pt x="62" y="122"/>
                    <a:pt x="62" y="122"/>
                  </a:cubicBezTo>
                  <a:cubicBezTo>
                    <a:pt x="61" y="121"/>
                    <a:pt x="60" y="122"/>
                    <a:pt x="60" y="122"/>
                  </a:cubicBezTo>
                  <a:cubicBezTo>
                    <a:pt x="59" y="123"/>
                    <a:pt x="59" y="124"/>
                    <a:pt x="59" y="125"/>
                  </a:cubicBezTo>
                  <a:cubicBezTo>
                    <a:pt x="59" y="126"/>
                    <a:pt x="59" y="126"/>
                    <a:pt x="59" y="127"/>
                  </a:cubicBezTo>
                  <a:cubicBezTo>
                    <a:pt x="59" y="133"/>
                    <a:pt x="54" y="138"/>
                    <a:pt x="49" y="138"/>
                  </a:cubicBezTo>
                  <a:cubicBezTo>
                    <a:pt x="48" y="138"/>
                    <a:pt x="47" y="137"/>
                    <a:pt x="46" y="137"/>
                  </a:cubicBezTo>
                  <a:cubicBezTo>
                    <a:pt x="46" y="137"/>
                    <a:pt x="45" y="137"/>
                    <a:pt x="44" y="138"/>
                  </a:cubicBezTo>
                  <a:cubicBezTo>
                    <a:pt x="44" y="138"/>
                    <a:pt x="43" y="138"/>
                    <a:pt x="42" y="138"/>
                  </a:cubicBezTo>
                  <a:cubicBezTo>
                    <a:pt x="41" y="138"/>
                    <a:pt x="39" y="137"/>
                    <a:pt x="38" y="136"/>
                  </a:cubicBezTo>
                  <a:cubicBezTo>
                    <a:pt x="38" y="135"/>
                    <a:pt x="37" y="135"/>
                    <a:pt x="36" y="135"/>
                  </a:cubicBezTo>
                  <a:cubicBezTo>
                    <a:pt x="35" y="135"/>
                    <a:pt x="34" y="135"/>
                    <a:pt x="34" y="136"/>
                  </a:cubicBezTo>
                  <a:cubicBezTo>
                    <a:pt x="33" y="137"/>
                    <a:pt x="31" y="138"/>
                    <a:pt x="30" y="138"/>
                  </a:cubicBezTo>
                  <a:cubicBezTo>
                    <a:pt x="27" y="138"/>
                    <a:pt x="25" y="136"/>
                    <a:pt x="25" y="134"/>
                  </a:cubicBezTo>
                  <a:cubicBezTo>
                    <a:pt x="24" y="133"/>
                    <a:pt x="23" y="132"/>
                    <a:pt x="21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8" y="132"/>
                    <a:pt x="16" y="130"/>
                    <a:pt x="16" y="127"/>
                  </a:cubicBezTo>
                  <a:cubicBezTo>
                    <a:pt x="16" y="125"/>
                    <a:pt x="17" y="124"/>
                    <a:pt x="18" y="123"/>
                  </a:cubicBezTo>
                  <a:cubicBezTo>
                    <a:pt x="19" y="122"/>
                    <a:pt x="19" y="122"/>
                    <a:pt x="20" y="121"/>
                  </a:cubicBezTo>
                  <a:cubicBezTo>
                    <a:pt x="20" y="119"/>
                    <a:pt x="19" y="118"/>
                    <a:pt x="17" y="118"/>
                  </a:cubicBezTo>
                  <a:cubicBezTo>
                    <a:pt x="16" y="117"/>
                    <a:pt x="14" y="116"/>
                    <a:pt x="14" y="114"/>
                  </a:cubicBezTo>
                  <a:cubicBezTo>
                    <a:pt x="14" y="112"/>
                    <a:pt x="16" y="111"/>
                    <a:pt x="17" y="110"/>
                  </a:cubicBezTo>
                  <a:cubicBezTo>
                    <a:pt x="18" y="111"/>
                    <a:pt x="19" y="112"/>
                    <a:pt x="21" y="113"/>
                  </a:cubicBezTo>
                  <a:cubicBezTo>
                    <a:pt x="21" y="113"/>
                    <a:pt x="22" y="113"/>
                    <a:pt x="22" y="113"/>
                  </a:cubicBezTo>
                  <a:cubicBezTo>
                    <a:pt x="23" y="113"/>
                    <a:pt x="24" y="113"/>
                    <a:pt x="24" y="112"/>
                  </a:cubicBezTo>
                  <a:cubicBezTo>
                    <a:pt x="25" y="111"/>
                    <a:pt x="25" y="109"/>
                    <a:pt x="24" y="108"/>
                  </a:cubicBezTo>
                  <a:cubicBezTo>
                    <a:pt x="20" y="106"/>
                    <a:pt x="18" y="102"/>
                    <a:pt x="18" y="98"/>
                  </a:cubicBezTo>
                  <a:cubicBezTo>
                    <a:pt x="18" y="93"/>
                    <a:pt x="18" y="93"/>
                    <a:pt x="18" y="93"/>
                  </a:cubicBezTo>
                  <a:lnTo>
                    <a:pt x="27" y="93"/>
                  </a:lnTo>
                  <a:close/>
                  <a:moveTo>
                    <a:pt x="60" y="47"/>
                  </a:moveTo>
                  <a:cubicBezTo>
                    <a:pt x="60" y="47"/>
                    <a:pt x="60" y="46"/>
                    <a:pt x="59" y="45"/>
                  </a:cubicBezTo>
                  <a:cubicBezTo>
                    <a:pt x="59" y="44"/>
                    <a:pt x="58" y="44"/>
                    <a:pt x="57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2" y="43"/>
                    <a:pt x="51" y="40"/>
                    <a:pt x="51" y="38"/>
                  </a:cubicBezTo>
                  <a:cubicBezTo>
                    <a:pt x="52" y="37"/>
                    <a:pt x="51" y="36"/>
                    <a:pt x="50" y="35"/>
                  </a:cubicBezTo>
                  <a:cubicBezTo>
                    <a:pt x="49" y="35"/>
                    <a:pt x="48" y="35"/>
                    <a:pt x="47" y="35"/>
                  </a:cubicBezTo>
                  <a:cubicBezTo>
                    <a:pt x="46" y="36"/>
                    <a:pt x="45" y="36"/>
                    <a:pt x="43" y="35"/>
                  </a:cubicBezTo>
                  <a:cubicBezTo>
                    <a:pt x="42" y="35"/>
                    <a:pt x="41" y="34"/>
                    <a:pt x="41" y="33"/>
                  </a:cubicBezTo>
                  <a:cubicBezTo>
                    <a:pt x="40" y="32"/>
                    <a:pt x="40" y="31"/>
                    <a:pt x="39" y="31"/>
                  </a:cubicBezTo>
                  <a:cubicBezTo>
                    <a:pt x="38" y="31"/>
                    <a:pt x="37" y="31"/>
                    <a:pt x="36" y="32"/>
                  </a:cubicBezTo>
                  <a:cubicBezTo>
                    <a:pt x="35" y="33"/>
                    <a:pt x="33" y="34"/>
                    <a:pt x="31" y="33"/>
                  </a:cubicBezTo>
                  <a:cubicBezTo>
                    <a:pt x="30" y="33"/>
                    <a:pt x="29" y="32"/>
                    <a:pt x="29" y="31"/>
                  </a:cubicBezTo>
                  <a:cubicBezTo>
                    <a:pt x="28" y="30"/>
                    <a:pt x="26" y="30"/>
                    <a:pt x="25" y="31"/>
                  </a:cubicBezTo>
                  <a:cubicBezTo>
                    <a:pt x="24" y="32"/>
                    <a:pt x="22" y="32"/>
                    <a:pt x="20" y="32"/>
                  </a:cubicBezTo>
                  <a:cubicBezTo>
                    <a:pt x="20" y="31"/>
                    <a:pt x="19" y="31"/>
                    <a:pt x="19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29"/>
                    <a:pt x="18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4"/>
                    <a:pt x="20" y="22"/>
                    <a:pt x="23" y="22"/>
                  </a:cubicBezTo>
                  <a:cubicBezTo>
                    <a:pt x="23" y="22"/>
                    <a:pt x="23" y="23"/>
                    <a:pt x="24" y="23"/>
                  </a:cubicBezTo>
                  <a:cubicBezTo>
                    <a:pt x="24" y="23"/>
                    <a:pt x="25" y="23"/>
                    <a:pt x="26" y="22"/>
                  </a:cubicBezTo>
                  <a:cubicBezTo>
                    <a:pt x="27" y="22"/>
                    <a:pt x="27" y="21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6"/>
                    <a:pt x="30" y="14"/>
                    <a:pt x="33" y="14"/>
                  </a:cubicBezTo>
                  <a:cubicBezTo>
                    <a:pt x="34" y="14"/>
                    <a:pt x="35" y="14"/>
                    <a:pt x="36" y="14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1" y="18"/>
                    <a:pt x="43" y="20"/>
                    <a:pt x="46" y="22"/>
                  </a:cubicBezTo>
                  <a:cubicBezTo>
                    <a:pt x="47" y="22"/>
                    <a:pt x="47" y="23"/>
                    <a:pt x="48" y="23"/>
                  </a:cubicBezTo>
                  <a:cubicBezTo>
                    <a:pt x="49" y="28"/>
                    <a:pt x="52" y="32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40"/>
                    <a:pt x="60" y="45"/>
                    <a:pt x="64" y="47"/>
                  </a:cubicBezTo>
                  <a:cubicBezTo>
                    <a:pt x="65" y="48"/>
                    <a:pt x="67" y="49"/>
                    <a:pt x="68" y="49"/>
                  </a:cubicBezTo>
                  <a:cubicBezTo>
                    <a:pt x="68" y="49"/>
                    <a:pt x="68" y="50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4" y="57"/>
                    <a:pt x="64" y="57"/>
                  </a:cubicBezTo>
                  <a:cubicBezTo>
                    <a:pt x="60" y="55"/>
                    <a:pt x="58" y="51"/>
                    <a:pt x="60" y="47"/>
                  </a:cubicBezTo>
                  <a:close/>
                  <a:moveTo>
                    <a:pt x="67" y="42"/>
                  </a:moveTo>
                  <a:cubicBezTo>
                    <a:pt x="65" y="41"/>
                    <a:pt x="63" y="39"/>
                    <a:pt x="62" y="37"/>
                  </a:cubicBezTo>
                  <a:cubicBezTo>
                    <a:pt x="62" y="37"/>
                    <a:pt x="63" y="37"/>
                    <a:pt x="63" y="37"/>
                  </a:cubicBezTo>
                  <a:cubicBezTo>
                    <a:pt x="63" y="37"/>
                    <a:pt x="64" y="37"/>
                    <a:pt x="64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6" y="37"/>
                    <a:pt x="68" y="37"/>
                    <a:pt x="69" y="38"/>
                  </a:cubicBezTo>
                  <a:cubicBezTo>
                    <a:pt x="71" y="40"/>
                    <a:pt x="73" y="42"/>
                    <a:pt x="74" y="44"/>
                  </a:cubicBezTo>
                  <a:cubicBezTo>
                    <a:pt x="71" y="44"/>
                    <a:pt x="69" y="44"/>
                    <a:pt x="67" y="42"/>
                  </a:cubicBezTo>
                  <a:close/>
                  <a:moveTo>
                    <a:pt x="66" y="31"/>
                  </a:moveTo>
                  <a:cubicBezTo>
                    <a:pt x="66" y="31"/>
                    <a:pt x="65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2" y="31"/>
                    <a:pt x="60" y="30"/>
                    <a:pt x="59" y="30"/>
                  </a:cubicBezTo>
                  <a:cubicBezTo>
                    <a:pt x="57" y="29"/>
                    <a:pt x="55" y="27"/>
                    <a:pt x="54" y="24"/>
                  </a:cubicBezTo>
                  <a:cubicBezTo>
                    <a:pt x="57" y="24"/>
                    <a:pt x="59" y="24"/>
                    <a:pt x="61" y="26"/>
                  </a:cubicBezTo>
                  <a:cubicBezTo>
                    <a:pt x="64" y="27"/>
                    <a:pt x="65" y="29"/>
                    <a:pt x="66" y="31"/>
                  </a:cubicBezTo>
                  <a:close/>
                  <a:moveTo>
                    <a:pt x="56" y="18"/>
                  </a:moveTo>
                  <a:cubicBezTo>
                    <a:pt x="54" y="19"/>
                    <a:pt x="51" y="18"/>
                    <a:pt x="49" y="17"/>
                  </a:cubicBezTo>
                  <a:cubicBezTo>
                    <a:pt x="47" y="16"/>
                    <a:pt x="45" y="14"/>
                    <a:pt x="44" y="12"/>
                  </a:cubicBezTo>
                  <a:cubicBezTo>
                    <a:pt x="46" y="11"/>
                    <a:pt x="49" y="12"/>
                    <a:pt x="51" y="13"/>
                  </a:cubicBezTo>
                  <a:cubicBezTo>
                    <a:pt x="53" y="14"/>
                    <a:pt x="55" y="16"/>
                    <a:pt x="56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5870497" y="4000457"/>
              <a:ext cx="16547" cy="15443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5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47"/>
          <p:cNvGrpSpPr/>
          <p:nvPr/>
        </p:nvGrpSpPr>
        <p:grpSpPr>
          <a:xfrm>
            <a:off x="5012489" y="1354785"/>
            <a:ext cx="376155" cy="378361"/>
            <a:chOff x="6455136" y="2584086"/>
            <a:chExt cx="376155" cy="378361"/>
          </a:xfrm>
        </p:grpSpPr>
        <p:sp>
          <p:nvSpPr>
            <p:cNvPr id="555" name="Google Shape;555;p47"/>
            <p:cNvSpPr/>
            <p:nvPr/>
          </p:nvSpPr>
          <p:spPr>
            <a:xfrm>
              <a:off x="6455136" y="2584086"/>
              <a:ext cx="376155" cy="378361"/>
            </a:xfrm>
            <a:custGeom>
              <a:rect b="b" l="l" r="r" t="t"/>
              <a:pathLst>
                <a:path extrusionOk="0" h="144" w="144">
                  <a:moveTo>
                    <a:pt x="129" y="107"/>
                  </a:moveTo>
                  <a:cubicBezTo>
                    <a:pt x="129" y="46"/>
                    <a:pt x="129" y="46"/>
                    <a:pt x="129" y="46"/>
                  </a:cubicBezTo>
                  <a:cubicBezTo>
                    <a:pt x="129" y="45"/>
                    <a:pt x="128" y="44"/>
                    <a:pt x="128" y="44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7" y="35"/>
                    <a:pt x="127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8" y="25"/>
                    <a:pt x="129" y="24"/>
                    <a:pt x="129" y="22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8"/>
                    <a:pt x="121" y="0"/>
                    <a:pt x="1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2" y="0"/>
                    <a:pt x="8" y="3"/>
                    <a:pt x="5" y="6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30"/>
                    <a:pt x="7" y="37"/>
                    <a:pt x="14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3"/>
                    <a:pt x="30" y="84"/>
                    <a:pt x="31" y="84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0" y="93"/>
                    <a:pt x="30" y="94"/>
                    <a:pt x="30" y="95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19"/>
                    <a:pt x="30" y="119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7"/>
                    <a:pt x="31" y="133"/>
                    <a:pt x="35" y="137"/>
                  </a:cubicBezTo>
                  <a:cubicBezTo>
                    <a:pt x="38" y="141"/>
                    <a:pt x="43" y="144"/>
                    <a:pt x="48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35" y="144"/>
                    <a:pt x="143" y="136"/>
                    <a:pt x="144" y="126"/>
                  </a:cubicBezTo>
                  <a:cubicBezTo>
                    <a:pt x="144" y="117"/>
                    <a:pt x="138" y="109"/>
                    <a:pt x="129" y="107"/>
                  </a:cubicBezTo>
                  <a:close/>
                  <a:moveTo>
                    <a:pt x="23" y="32"/>
                  </a:moveTo>
                  <a:cubicBezTo>
                    <a:pt x="24" y="30"/>
                    <a:pt x="25" y="28"/>
                    <a:pt x="25" y="26"/>
                  </a:cubicBezTo>
                  <a:cubicBezTo>
                    <a:pt x="25" y="20"/>
                    <a:pt x="21" y="16"/>
                    <a:pt x="15" y="15"/>
                  </a:cubicBezTo>
                  <a:cubicBezTo>
                    <a:pt x="13" y="15"/>
                    <a:pt x="12" y="16"/>
                    <a:pt x="12" y="18"/>
                  </a:cubicBezTo>
                  <a:cubicBezTo>
                    <a:pt x="12" y="20"/>
                    <a:pt x="13" y="21"/>
                    <a:pt x="15" y="21"/>
                  </a:cubicBezTo>
                  <a:cubicBezTo>
                    <a:pt x="17" y="21"/>
                    <a:pt x="19" y="23"/>
                    <a:pt x="19" y="26"/>
                  </a:cubicBezTo>
                  <a:cubicBezTo>
                    <a:pt x="19" y="30"/>
                    <a:pt x="17" y="32"/>
                    <a:pt x="14" y="32"/>
                  </a:cubicBezTo>
                  <a:cubicBezTo>
                    <a:pt x="10" y="32"/>
                    <a:pt x="6" y="26"/>
                    <a:pt x="6" y="20"/>
                  </a:cubicBezTo>
                  <a:cubicBezTo>
                    <a:pt x="6" y="12"/>
                    <a:pt x="11" y="6"/>
                    <a:pt x="16" y="6"/>
                  </a:cubicBezTo>
                  <a:cubicBezTo>
                    <a:pt x="20" y="6"/>
                    <a:pt x="24" y="7"/>
                    <a:pt x="26" y="10"/>
                  </a:cubicBezTo>
                  <a:cubicBezTo>
                    <a:pt x="28" y="13"/>
                    <a:pt x="30" y="17"/>
                    <a:pt x="30" y="24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23" y="32"/>
                  </a:lnTo>
                  <a:close/>
                  <a:moveTo>
                    <a:pt x="39" y="134"/>
                  </a:moveTo>
                  <a:cubicBezTo>
                    <a:pt x="37" y="131"/>
                    <a:pt x="35" y="126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4" y="89"/>
                    <a:pt x="44" y="88"/>
                    <a:pt x="44" y="87"/>
                  </a:cubicBezTo>
                  <a:cubicBezTo>
                    <a:pt x="44" y="86"/>
                    <a:pt x="43" y="85"/>
                    <a:pt x="43" y="85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6"/>
                    <a:pt x="33" y="10"/>
                    <a:pt x="30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8" y="6"/>
                    <a:pt x="123" y="11"/>
                    <a:pt x="123" y="17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7" y="20"/>
                    <a:pt x="116" y="21"/>
                    <a:pt x="116" y="22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9"/>
                    <a:pt x="116" y="30"/>
                    <a:pt x="117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3" y="37"/>
                    <a:pt x="113" y="38"/>
                    <a:pt x="113" y="39"/>
                  </a:cubicBezTo>
                  <a:cubicBezTo>
                    <a:pt x="113" y="40"/>
                    <a:pt x="113" y="40"/>
                    <a:pt x="114" y="41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5" y="107"/>
                    <a:pt x="40" y="112"/>
                    <a:pt x="40" y="118"/>
                  </a:cubicBezTo>
                  <a:cubicBezTo>
                    <a:pt x="40" y="124"/>
                    <a:pt x="44" y="129"/>
                    <a:pt x="50" y="129"/>
                  </a:cubicBezTo>
                  <a:cubicBezTo>
                    <a:pt x="52" y="129"/>
                    <a:pt x="53" y="128"/>
                    <a:pt x="53" y="126"/>
                  </a:cubicBezTo>
                  <a:cubicBezTo>
                    <a:pt x="53" y="124"/>
                    <a:pt x="52" y="123"/>
                    <a:pt x="50" y="123"/>
                  </a:cubicBezTo>
                  <a:cubicBezTo>
                    <a:pt x="47" y="123"/>
                    <a:pt x="46" y="121"/>
                    <a:pt x="46" y="118"/>
                  </a:cubicBezTo>
                  <a:cubicBezTo>
                    <a:pt x="46" y="114"/>
                    <a:pt x="48" y="112"/>
                    <a:pt x="51" y="112"/>
                  </a:cubicBezTo>
                  <a:cubicBezTo>
                    <a:pt x="55" y="112"/>
                    <a:pt x="59" y="118"/>
                    <a:pt x="59" y="124"/>
                  </a:cubicBezTo>
                  <a:cubicBezTo>
                    <a:pt x="59" y="132"/>
                    <a:pt x="54" y="138"/>
                    <a:pt x="48" y="138"/>
                  </a:cubicBezTo>
                  <a:cubicBezTo>
                    <a:pt x="45" y="138"/>
                    <a:pt x="42" y="137"/>
                    <a:pt x="39" y="134"/>
                  </a:cubicBezTo>
                  <a:close/>
                  <a:moveTo>
                    <a:pt x="125" y="138"/>
                  </a:move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3" y="134"/>
                    <a:pt x="64" y="130"/>
                    <a:pt x="64" y="125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10" y="125"/>
                    <a:pt x="111" y="123"/>
                    <a:pt x="111" y="122"/>
                  </a:cubicBezTo>
                  <a:cubicBezTo>
                    <a:pt x="111" y="120"/>
                    <a:pt x="110" y="119"/>
                    <a:pt x="108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7"/>
                    <a:pt x="62" y="114"/>
                    <a:pt x="61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33" y="112"/>
                    <a:pt x="138" y="118"/>
                    <a:pt x="138" y="125"/>
                  </a:cubicBezTo>
                  <a:cubicBezTo>
                    <a:pt x="138" y="132"/>
                    <a:pt x="133" y="138"/>
                    <a:pt x="125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6588610" y="2641447"/>
              <a:ext cx="13237" cy="16547"/>
            </a:xfrm>
            <a:custGeom>
              <a:rect b="b" l="l" r="r" t="t"/>
              <a:pathLst>
                <a:path extrusionOk="0" h="6" w="5">
                  <a:moveTo>
                    <a:pt x="3" y="6"/>
                  </a:moveTo>
                  <a:cubicBezTo>
                    <a:pt x="3" y="6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6619497" y="2641447"/>
              <a:ext cx="120237" cy="16547"/>
            </a:xfrm>
            <a:custGeom>
              <a:rect b="b" l="l" r="r" t="t"/>
              <a:pathLst>
                <a:path extrusionOk="0" h="6" w="46">
                  <a:moveTo>
                    <a:pt x="2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6" y="5"/>
                    <a:pt x="46" y="3"/>
                  </a:cubicBezTo>
                  <a:cubicBezTo>
                    <a:pt x="46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6588610" y="2684468"/>
              <a:ext cx="151124" cy="12134"/>
            </a:xfrm>
            <a:custGeom>
              <a:rect b="b" l="l" r="r" t="t"/>
              <a:pathLst>
                <a:path extrusionOk="0" h="5" w="58">
                  <a:moveTo>
                    <a:pt x="3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8" y="4"/>
                    <a:pt x="58" y="3"/>
                  </a:cubicBezTo>
                  <a:cubicBezTo>
                    <a:pt x="58" y="1"/>
                    <a:pt x="56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6588610" y="2726385"/>
              <a:ext cx="151124" cy="12134"/>
            </a:xfrm>
            <a:custGeom>
              <a:rect b="b" l="l" r="r" t="t"/>
              <a:pathLst>
                <a:path extrusionOk="0" h="5" w="58">
                  <a:moveTo>
                    <a:pt x="3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8" y="4"/>
                    <a:pt x="58" y="2"/>
                  </a:cubicBezTo>
                  <a:cubicBezTo>
                    <a:pt x="58" y="1"/>
                    <a:pt x="56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6588610" y="2764993"/>
              <a:ext cx="151124" cy="15443"/>
            </a:xfrm>
            <a:custGeom>
              <a:rect b="b" l="l" r="r" t="t"/>
              <a:pathLst>
                <a:path extrusionOk="0" h="6" w="58">
                  <a:moveTo>
                    <a:pt x="3" y="6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8" y="5"/>
                    <a:pt x="58" y="3"/>
                  </a:cubicBezTo>
                  <a:cubicBezTo>
                    <a:pt x="58" y="1"/>
                    <a:pt x="56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6588610" y="2806911"/>
              <a:ext cx="151124" cy="16547"/>
            </a:xfrm>
            <a:custGeom>
              <a:rect b="b" l="l" r="r" t="t"/>
              <a:pathLst>
                <a:path extrusionOk="0" h="6" w="58">
                  <a:moveTo>
                    <a:pt x="3" y="6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8" y="4"/>
                    <a:pt x="58" y="3"/>
                  </a:cubicBezTo>
                  <a:cubicBezTo>
                    <a:pt x="58" y="1"/>
                    <a:pt x="56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6758486" y="2896262"/>
              <a:ext cx="15443" cy="15443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687280" y="2949011"/>
            <a:ext cx="377258" cy="286804"/>
            <a:chOff x="726775" y="2022612"/>
            <a:chExt cx="377258" cy="286804"/>
          </a:xfrm>
        </p:grpSpPr>
        <p:sp>
          <p:nvSpPr>
            <p:cNvPr id="564" name="Google Shape;564;p47"/>
            <p:cNvSpPr/>
            <p:nvPr/>
          </p:nvSpPr>
          <p:spPr>
            <a:xfrm>
              <a:off x="758765" y="2046880"/>
              <a:ext cx="13237" cy="17649"/>
            </a:xfrm>
            <a:custGeom>
              <a:rect b="b" l="l" r="r" t="t"/>
              <a:pathLst>
                <a:path extrusionOk="0" h="7" w="5">
                  <a:moveTo>
                    <a:pt x="5" y="4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4" y="7"/>
                    <a:pt x="5" y="6"/>
                    <a:pt x="5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792961" y="2046880"/>
              <a:ext cx="15443" cy="17649"/>
            </a:xfrm>
            <a:custGeom>
              <a:rect b="b" l="l" r="r" t="t"/>
              <a:pathLst>
                <a:path extrusionOk="0" h="7" w="6">
                  <a:moveTo>
                    <a:pt x="6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3" y="7"/>
                  </a:cubicBezTo>
                  <a:cubicBezTo>
                    <a:pt x="5" y="7"/>
                    <a:pt x="6" y="6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829363" y="2046880"/>
              <a:ext cx="13237" cy="17649"/>
            </a:xfrm>
            <a:custGeom>
              <a:rect b="b" l="l" r="r" t="t"/>
              <a:pathLst>
                <a:path extrusionOk="0" h="7" w="5">
                  <a:moveTo>
                    <a:pt x="5" y="4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4" y="7"/>
                    <a:pt x="5" y="6"/>
                    <a:pt x="5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010270" y="2088798"/>
              <a:ext cx="15443" cy="13237"/>
            </a:xfrm>
            <a:custGeom>
              <a:rect b="b" l="l" r="r" t="t"/>
              <a:pathLst>
                <a:path extrusionOk="0" h="5" w="6">
                  <a:moveTo>
                    <a:pt x="3" y="5"/>
                  </a:moveTo>
                  <a:cubicBezTo>
                    <a:pt x="4" y="5"/>
                    <a:pt x="5" y="5"/>
                    <a:pt x="5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726775" y="2022612"/>
              <a:ext cx="377258" cy="286804"/>
            </a:xfrm>
            <a:custGeom>
              <a:rect b="b" l="l" r="r" t="t"/>
              <a:pathLst>
                <a:path extrusionOk="0" h="109" w="144">
                  <a:moveTo>
                    <a:pt x="141" y="25"/>
                  </a:moveTo>
                  <a:cubicBezTo>
                    <a:pt x="123" y="25"/>
                    <a:pt x="123" y="25"/>
                    <a:pt x="123" y="25"/>
                  </a:cubicBezTo>
                  <a:cubicBezTo>
                    <a:pt x="122" y="25"/>
                    <a:pt x="121" y="26"/>
                    <a:pt x="121" y="27"/>
                  </a:cubicBezTo>
                  <a:cubicBezTo>
                    <a:pt x="120" y="29"/>
                    <a:pt x="122" y="30"/>
                    <a:pt x="123" y="30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4"/>
                    <a:pt x="85" y="34"/>
                    <a:pt x="85" y="33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1" y="30"/>
                    <a:pt x="103" y="29"/>
                    <a:pt x="103" y="28"/>
                  </a:cubicBezTo>
                  <a:cubicBezTo>
                    <a:pt x="103" y="26"/>
                    <a:pt x="102" y="25"/>
                    <a:pt x="100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5"/>
                    <a:pt x="80" y="26"/>
                    <a:pt x="80" y="28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7" y="35"/>
                    <a:pt x="77" y="36"/>
                    <a:pt x="77" y="37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1"/>
                    <a:pt x="61" y="20"/>
                    <a:pt x="60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0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2" y="109"/>
                    <a:pt x="3" y="109"/>
                  </a:cubicBezTo>
                  <a:cubicBezTo>
                    <a:pt x="141" y="109"/>
                    <a:pt x="141" y="109"/>
                    <a:pt x="141" y="109"/>
                  </a:cubicBezTo>
                  <a:cubicBezTo>
                    <a:pt x="143" y="109"/>
                    <a:pt x="144" y="107"/>
                    <a:pt x="144" y="106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6"/>
                    <a:pt x="143" y="25"/>
                    <a:pt x="141" y="25"/>
                  </a:cubicBezTo>
                  <a:close/>
                  <a:moveTo>
                    <a:pt x="138" y="51"/>
                  </a:moveTo>
                  <a:cubicBezTo>
                    <a:pt x="138" y="68"/>
                    <a:pt x="138" y="68"/>
                    <a:pt x="138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3" y="60"/>
                    <a:pt x="129" y="55"/>
                    <a:pt x="124" y="55"/>
                  </a:cubicBezTo>
                  <a:cubicBezTo>
                    <a:pt x="118" y="54"/>
                    <a:pt x="114" y="59"/>
                    <a:pt x="114" y="64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0"/>
                    <a:pt x="105" y="55"/>
                    <a:pt x="100" y="55"/>
                  </a:cubicBezTo>
                  <a:cubicBezTo>
                    <a:pt x="95" y="54"/>
                    <a:pt x="90" y="59"/>
                    <a:pt x="90" y="6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75" y="51"/>
                    <a:pt x="75" y="51"/>
                    <a:pt x="75" y="51"/>
                  </a:cubicBezTo>
                  <a:lnTo>
                    <a:pt x="138" y="51"/>
                  </a:lnTo>
                  <a:close/>
                  <a:moveTo>
                    <a:pt x="127" y="68"/>
                  </a:moveTo>
                  <a:cubicBezTo>
                    <a:pt x="119" y="68"/>
                    <a:pt x="119" y="68"/>
                    <a:pt x="119" y="68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2"/>
                    <a:pt x="121" y="61"/>
                    <a:pt x="123" y="60"/>
                  </a:cubicBezTo>
                  <a:cubicBezTo>
                    <a:pt x="125" y="60"/>
                    <a:pt x="127" y="62"/>
                    <a:pt x="127" y="64"/>
                  </a:cubicBezTo>
                  <a:lnTo>
                    <a:pt x="127" y="68"/>
                  </a:lnTo>
                  <a:close/>
                  <a:moveTo>
                    <a:pt x="104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2"/>
                    <a:pt x="97" y="61"/>
                    <a:pt x="99" y="60"/>
                  </a:cubicBezTo>
                  <a:cubicBezTo>
                    <a:pt x="102" y="60"/>
                    <a:pt x="104" y="62"/>
                    <a:pt x="104" y="64"/>
                  </a:cubicBezTo>
                  <a:lnTo>
                    <a:pt x="104" y="68"/>
                  </a:lnTo>
                  <a:close/>
                  <a:moveTo>
                    <a:pt x="69" y="81"/>
                  </a:moveTo>
                  <a:cubicBezTo>
                    <a:pt x="63" y="81"/>
                    <a:pt x="59" y="85"/>
                    <a:pt x="59" y="90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86"/>
                    <a:pt x="50" y="81"/>
                    <a:pt x="45" y="81"/>
                  </a:cubicBezTo>
                  <a:cubicBezTo>
                    <a:pt x="40" y="81"/>
                    <a:pt x="35" y="85"/>
                    <a:pt x="35" y="9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31" y="86"/>
                    <a:pt x="27" y="81"/>
                    <a:pt x="22" y="81"/>
                  </a:cubicBezTo>
                  <a:cubicBezTo>
                    <a:pt x="16" y="81"/>
                    <a:pt x="12" y="85"/>
                    <a:pt x="12" y="90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86"/>
                    <a:pt x="74" y="81"/>
                    <a:pt x="69" y="81"/>
                  </a:cubicBezTo>
                  <a:close/>
                  <a:moveTo>
                    <a:pt x="25" y="45"/>
                  </a:moveTo>
                  <a:cubicBezTo>
                    <a:pt x="17" y="45"/>
                    <a:pt x="17" y="45"/>
                    <a:pt x="17" y="45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39"/>
                    <a:pt x="19" y="37"/>
                    <a:pt x="21" y="37"/>
                  </a:cubicBezTo>
                  <a:cubicBezTo>
                    <a:pt x="23" y="37"/>
                    <a:pt x="25" y="39"/>
                    <a:pt x="25" y="41"/>
                  </a:cubicBezTo>
                  <a:lnTo>
                    <a:pt x="25" y="45"/>
                  </a:lnTo>
                  <a:close/>
                  <a:moveTo>
                    <a:pt x="69" y="51"/>
                  </a:move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5"/>
                    <a:pt x="67" y="55"/>
                  </a:cubicBezTo>
                  <a:cubicBezTo>
                    <a:pt x="63" y="55"/>
                    <a:pt x="59" y="60"/>
                    <a:pt x="59" y="64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0"/>
                    <a:pt x="50" y="55"/>
                    <a:pt x="45" y="55"/>
                  </a:cubicBezTo>
                  <a:cubicBezTo>
                    <a:pt x="40" y="54"/>
                    <a:pt x="35" y="59"/>
                    <a:pt x="35" y="64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0"/>
                    <a:pt x="27" y="55"/>
                    <a:pt x="22" y="55"/>
                  </a:cubicBezTo>
                  <a:cubicBezTo>
                    <a:pt x="16" y="54"/>
                    <a:pt x="12" y="59"/>
                    <a:pt x="12" y="64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9" y="51"/>
                    <a:pt x="69" y="51"/>
                    <a:pt x="69" y="51"/>
                  </a:cubicBezTo>
                  <a:close/>
                  <a:moveTo>
                    <a:pt x="49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2" y="37"/>
                    <a:pt x="44" y="37"/>
                  </a:cubicBezTo>
                  <a:cubicBezTo>
                    <a:pt x="47" y="37"/>
                    <a:pt x="49" y="39"/>
                    <a:pt x="49" y="41"/>
                  </a:cubicBezTo>
                  <a:lnTo>
                    <a:pt x="49" y="45"/>
                  </a:lnTo>
                  <a:close/>
                  <a:moveTo>
                    <a:pt x="72" y="68"/>
                  </a:moveTo>
                  <a:cubicBezTo>
                    <a:pt x="64" y="68"/>
                    <a:pt x="64" y="68"/>
                    <a:pt x="64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2"/>
                    <a:pt x="66" y="61"/>
                    <a:pt x="68" y="60"/>
                  </a:cubicBezTo>
                  <a:cubicBezTo>
                    <a:pt x="70" y="60"/>
                    <a:pt x="72" y="62"/>
                    <a:pt x="72" y="64"/>
                  </a:cubicBezTo>
                  <a:lnTo>
                    <a:pt x="72" y="68"/>
                  </a:lnTo>
                  <a:close/>
                  <a:moveTo>
                    <a:pt x="78" y="68"/>
                  </a:move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close/>
                  <a:moveTo>
                    <a:pt x="49" y="68"/>
                  </a:moveTo>
                  <a:cubicBezTo>
                    <a:pt x="41" y="68"/>
                    <a:pt x="41" y="68"/>
                    <a:pt x="41" y="68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2"/>
                    <a:pt x="42" y="61"/>
                    <a:pt x="44" y="60"/>
                  </a:cubicBezTo>
                  <a:cubicBezTo>
                    <a:pt x="47" y="60"/>
                    <a:pt x="49" y="62"/>
                    <a:pt x="49" y="64"/>
                  </a:cubicBezTo>
                  <a:lnTo>
                    <a:pt x="49" y="68"/>
                  </a:lnTo>
                  <a:close/>
                  <a:moveTo>
                    <a:pt x="25" y="68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2"/>
                    <a:pt x="19" y="61"/>
                    <a:pt x="21" y="60"/>
                  </a:cubicBezTo>
                  <a:cubicBezTo>
                    <a:pt x="23" y="60"/>
                    <a:pt x="25" y="62"/>
                    <a:pt x="25" y="64"/>
                  </a:cubicBezTo>
                  <a:lnTo>
                    <a:pt x="25" y="68"/>
                  </a:lnTo>
                  <a:close/>
                  <a:moveTo>
                    <a:pt x="58" y="31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0" y="32"/>
                    <a:pt x="45" y="31"/>
                  </a:cubicBezTo>
                  <a:cubicBezTo>
                    <a:pt x="40" y="31"/>
                    <a:pt x="35" y="36"/>
                    <a:pt x="35" y="41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27" y="32"/>
                    <a:pt x="22" y="31"/>
                  </a:cubicBezTo>
                  <a:cubicBezTo>
                    <a:pt x="16" y="31"/>
                    <a:pt x="12" y="36"/>
                    <a:pt x="12" y="4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1"/>
                    <a:pt x="58" y="31"/>
                  </a:cubicBezTo>
                  <a:close/>
                  <a:moveTo>
                    <a:pt x="46" y="5"/>
                  </a:move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9"/>
                    <a:pt x="46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46" y="5"/>
                  </a:lnTo>
                  <a:close/>
                  <a:moveTo>
                    <a:pt x="17" y="103"/>
                  </a:moveTo>
                  <a:cubicBezTo>
                    <a:pt x="17" y="90"/>
                    <a:pt x="17" y="90"/>
                    <a:pt x="17" y="90"/>
                  </a:cubicBezTo>
                  <a:cubicBezTo>
                    <a:pt x="17" y="88"/>
                    <a:pt x="19" y="87"/>
                    <a:pt x="21" y="86"/>
                  </a:cubicBezTo>
                  <a:cubicBezTo>
                    <a:pt x="23" y="86"/>
                    <a:pt x="25" y="88"/>
                    <a:pt x="25" y="90"/>
                  </a:cubicBezTo>
                  <a:cubicBezTo>
                    <a:pt x="25" y="103"/>
                    <a:pt x="25" y="103"/>
                    <a:pt x="25" y="103"/>
                  </a:cubicBezTo>
                  <a:lnTo>
                    <a:pt x="17" y="103"/>
                  </a:lnTo>
                  <a:close/>
                  <a:moveTo>
                    <a:pt x="41" y="103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88"/>
                    <a:pt x="42" y="87"/>
                    <a:pt x="44" y="86"/>
                  </a:cubicBezTo>
                  <a:cubicBezTo>
                    <a:pt x="47" y="86"/>
                    <a:pt x="49" y="88"/>
                    <a:pt x="49" y="90"/>
                  </a:cubicBezTo>
                  <a:cubicBezTo>
                    <a:pt x="49" y="103"/>
                    <a:pt x="49" y="103"/>
                    <a:pt x="49" y="103"/>
                  </a:cubicBezTo>
                  <a:lnTo>
                    <a:pt x="41" y="103"/>
                  </a:lnTo>
                  <a:close/>
                  <a:moveTo>
                    <a:pt x="64" y="103"/>
                  </a:moveTo>
                  <a:cubicBezTo>
                    <a:pt x="64" y="90"/>
                    <a:pt x="64" y="90"/>
                    <a:pt x="64" y="90"/>
                  </a:cubicBezTo>
                  <a:cubicBezTo>
                    <a:pt x="64" y="88"/>
                    <a:pt x="66" y="87"/>
                    <a:pt x="68" y="86"/>
                  </a:cubicBezTo>
                  <a:cubicBezTo>
                    <a:pt x="70" y="86"/>
                    <a:pt x="72" y="88"/>
                    <a:pt x="72" y="90"/>
                  </a:cubicBezTo>
                  <a:cubicBezTo>
                    <a:pt x="72" y="103"/>
                    <a:pt x="72" y="103"/>
                    <a:pt x="72" y="103"/>
                  </a:cubicBezTo>
                  <a:lnTo>
                    <a:pt x="64" y="103"/>
                  </a:lnTo>
                  <a:close/>
                  <a:moveTo>
                    <a:pt x="96" y="103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6" y="88"/>
                    <a:pt x="97" y="87"/>
                    <a:pt x="99" y="86"/>
                  </a:cubicBezTo>
                  <a:cubicBezTo>
                    <a:pt x="102" y="86"/>
                    <a:pt x="104" y="88"/>
                    <a:pt x="104" y="90"/>
                  </a:cubicBezTo>
                  <a:cubicBezTo>
                    <a:pt x="104" y="103"/>
                    <a:pt x="104" y="103"/>
                    <a:pt x="104" y="103"/>
                  </a:cubicBezTo>
                  <a:lnTo>
                    <a:pt x="96" y="103"/>
                  </a:lnTo>
                  <a:close/>
                  <a:moveTo>
                    <a:pt x="119" y="103"/>
                  </a:moveTo>
                  <a:cubicBezTo>
                    <a:pt x="119" y="90"/>
                    <a:pt x="119" y="90"/>
                    <a:pt x="119" y="90"/>
                  </a:cubicBezTo>
                  <a:cubicBezTo>
                    <a:pt x="119" y="88"/>
                    <a:pt x="121" y="87"/>
                    <a:pt x="123" y="86"/>
                  </a:cubicBezTo>
                  <a:cubicBezTo>
                    <a:pt x="125" y="86"/>
                    <a:pt x="127" y="88"/>
                    <a:pt x="127" y="90"/>
                  </a:cubicBezTo>
                  <a:cubicBezTo>
                    <a:pt x="127" y="103"/>
                    <a:pt x="127" y="103"/>
                    <a:pt x="127" y="103"/>
                  </a:cubicBezTo>
                  <a:lnTo>
                    <a:pt x="119" y="103"/>
                  </a:lnTo>
                  <a:close/>
                  <a:moveTo>
                    <a:pt x="133" y="103"/>
                  </a:moveTo>
                  <a:cubicBezTo>
                    <a:pt x="133" y="91"/>
                    <a:pt x="133" y="91"/>
                    <a:pt x="133" y="91"/>
                  </a:cubicBezTo>
                  <a:cubicBezTo>
                    <a:pt x="133" y="86"/>
                    <a:pt x="129" y="81"/>
                    <a:pt x="124" y="81"/>
                  </a:cubicBezTo>
                  <a:cubicBezTo>
                    <a:pt x="118" y="81"/>
                    <a:pt x="114" y="85"/>
                    <a:pt x="114" y="90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09" y="86"/>
                    <a:pt x="105" y="81"/>
                    <a:pt x="100" y="81"/>
                  </a:cubicBezTo>
                  <a:cubicBezTo>
                    <a:pt x="95" y="81"/>
                    <a:pt x="90" y="85"/>
                    <a:pt x="90" y="9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8" y="103"/>
                    <a:pt x="138" y="103"/>
                    <a:pt x="138" y="103"/>
                  </a:cubicBezTo>
                  <a:lnTo>
                    <a:pt x="133" y="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1059909" y="2111962"/>
              <a:ext cx="15443" cy="20959"/>
            </a:xfrm>
            <a:custGeom>
              <a:rect b="b" l="l" r="r" t="t"/>
              <a:pathLst>
                <a:path extrusionOk="0" h="8" w="6">
                  <a:moveTo>
                    <a:pt x="6" y="5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4" y="8"/>
                    <a:pt x="6" y="6"/>
                    <a:pt x="6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1025713" y="2111962"/>
              <a:ext cx="13237" cy="20959"/>
            </a:xfrm>
            <a:custGeom>
              <a:rect b="b" l="l" r="r" t="t"/>
              <a:pathLst>
                <a:path extrusionOk="0" h="8" w="5">
                  <a:moveTo>
                    <a:pt x="0" y="5"/>
                  </a:moveTo>
                  <a:cubicBezTo>
                    <a:pt x="0" y="6"/>
                    <a:pt x="1" y="8"/>
                    <a:pt x="3" y="7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989311" y="2111962"/>
              <a:ext cx="15443" cy="20959"/>
            </a:xfrm>
            <a:custGeom>
              <a:rect b="b" l="l" r="r" t="t"/>
              <a:pathLst>
                <a:path extrusionOk="0" h="8" w="6">
                  <a:moveTo>
                    <a:pt x="0" y="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4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955116" y="2111962"/>
              <a:ext cx="13237" cy="20959"/>
            </a:xfrm>
            <a:custGeom>
              <a:rect b="b" l="l" r="r" t="t"/>
              <a:pathLst>
                <a:path extrusionOk="0" h="8" w="5">
                  <a:moveTo>
                    <a:pt x="0" y="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47"/>
          <p:cNvGrpSpPr/>
          <p:nvPr/>
        </p:nvGrpSpPr>
        <p:grpSpPr>
          <a:xfrm>
            <a:off x="1708790" y="1355337"/>
            <a:ext cx="334237" cy="377258"/>
            <a:chOff x="2350528" y="1378406"/>
            <a:chExt cx="334237" cy="377258"/>
          </a:xfrm>
        </p:grpSpPr>
        <p:sp>
          <p:nvSpPr>
            <p:cNvPr id="574" name="Google Shape;574;p47"/>
            <p:cNvSpPr/>
            <p:nvPr/>
          </p:nvSpPr>
          <p:spPr>
            <a:xfrm>
              <a:off x="2373693" y="1664107"/>
              <a:ext cx="15443" cy="13237"/>
            </a:xfrm>
            <a:custGeom>
              <a:rect b="b" l="l" r="r" t="t"/>
              <a:pathLst>
                <a:path extrusionOk="0" h="5" w="6">
                  <a:moveTo>
                    <a:pt x="5" y="5"/>
                  </a:moveTo>
                  <a:cubicBezTo>
                    <a:pt x="5" y="4"/>
                    <a:pt x="6" y="3"/>
                    <a:pt x="6" y="3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2350528" y="1378406"/>
              <a:ext cx="334237" cy="377258"/>
            </a:xfrm>
            <a:custGeom>
              <a:rect b="b" l="l" r="r" t="t"/>
              <a:pathLst>
                <a:path extrusionOk="0" h="144" w="128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4" y="22"/>
                    <a:pt x="9" y="24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9" y="102"/>
                    <a:pt x="10" y="103"/>
                    <a:pt x="12" y="103"/>
                  </a:cubicBezTo>
                  <a:cubicBezTo>
                    <a:pt x="13" y="103"/>
                    <a:pt x="15" y="102"/>
                    <a:pt x="15" y="10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122" y="120"/>
                    <a:pt x="120" y="120"/>
                    <a:pt x="119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25"/>
                    <a:pt x="0" y="132"/>
                  </a:cubicBezTo>
                  <a:cubicBezTo>
                    <a:pt x="0" y="138"/>
                    <a:pt x="5" y="144"/>
                    <a:pt x="12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3" y="144"/>
                    <a:pt x="124" y="142"/>
                    <a:pt x="124" y="141"/>
                  </a:cubicBezTo>
                  <a:cubicBezTo>
                    <a:pt x="124" y="139"/>
                    <a:pt x="123" y="138"/>
                    <a:pt x="121" y="138"/>
                  </a:cubicBezTo>
                  <a:cubicBezTo>
                    <a:pt x="117" y="138"/>
                    <a:pt x="114" y="135"/>
                    <a:pt x="114" y="131"/>
                  </a:cubicBezTo>
                  <a:cubicBezTo>
                    <a:pt x="114" y="128"/>
                    <a:pt x="116" y="126"/>
                    <a:pt x="119" y="126"/>
                  </a:cubicBezTo>
                  <a:cubicBezTo>
                    <a:pt x="121" y="126"/>
                    <a:pt x="123" y="127"/>
                    <a:pt x="123" y="129"/>
                  </a:cubicBezTo>
                  <a:cubicBezTo>
                    <a:pt x="123" y="131"/>
                    <a:pt x="122" y="132"/>
                    <a:pt x="120" y="132"/>
                  </a:cubicBezTo>
                  <a:cubicBezTo>
                    <a:pt x="119" y="132"/>
                    <a:pt x="118" y="133"/>
                    <a:pt x="118" y="134"/>
                  </a:cubicBezTo>
                  <a:cubicBezTo>
                    <a:pt x="118" y="136"/>
                    <a:pt x="119" y="137"/>
                    <a:pt x="120" y="137"/>
                  </a:cubicBezTo>
                  <a:cubicBezTo>
                    <a:pt x="125" y="137"/>
                    <a:pt x="128" y="134"/>
                    <a:pt x="128" y="12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5"/>
                    <a:pt x="125" y="1"/>
                    <a:pt x="120" y="0"/>
                  </a:cubicBezTo>
                  <a:close/>
                  <a:moveTo>
                    <a:pt x="111" y="138"/>
                  </a:moveTo>
                  <a:cubicBezTo>
                    <a:pt x="12" y="138"/>
                    <a:pt x="12" y="138"/>
                    <a:pt x="12" y="138"/>
                  </a:cubicBezTo>
                  <a:cubicBezTo>
                    <a:pt x="8" y="138"/>
                    <a:pt x="6" y="135"/>
                    <a:pt x="6" y="132"/>
                  </a:cubicBezTo>
                  <a:cubicBezTo>
                    <a:pt x="6" y="129"/>
                    <a:pt x="8" y="126"/>
                    <a:pt x="12" y="126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09" y="127"/>
                    <a:pt x="108" y="129"/>
                    <a:pt x="108" y="131"/>
                  </a:cubicBezTo>
                  <a:cubicBezTo>
                    <a:pt x="108" y="134"/>
                    <a:pt x="109" y="136"/>
                    <a:pt x="111" y="138"/>
                  </a:cubicBezTo>
                  <a:close/>
                  <a:moveTo>
                    <a:pt x="109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8" y="18"/>
                    <a:pt x="6" y="15"/>
                    <a:pt x="6" y="12"/>
                  </a:cubicBezTo>
                  <a:cubicBezTo>
                    <a:pt x="6" y="9"/>
                    <a:pt x="8" y="6"/>
                    <a:pt x="12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8"/>
                    <a:pt x="108" y="10"/>
                    <a:pt x="108" y="12"/>
                  </a:cubicBezTo>
                  <a:cubicBezTo>
                    <a:pt x="108" y="14"/>
                    <a:pt x="108" y="16"/>
                    <a:pt x="109" y="18"/>
                  </a:cubicBezTo>
                  <a:close/>
                  <a:moveTo>
                    <a:pt x="119" y="18"/>
                  </a:moveTo>
                  <a:cubicBezTo>
                    <a:pt x="116" y="18"/>
                    <a:pt x="113" y="15"/>
                    <a:pt x="113" y="12"/>
                  </a:cubicBezTo>
                  <a:cubicBezTo>
                    <a:pt x="113" y="9"/>
                    <a:pt x="116" y="6"/>
                    <a:pt x="119" y="6"/>
                  </a:cubicBezTo>
                  <a:cubicBezTo>
                    <a:pt x="121" y="6"/>
                    <a:pt x="123" y="8"/>
                    <a:pt x="123" y="10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9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2632919" y="1479890"/>
              <a:ext cx="15443" cy="13237"/>
            </a:xfrm>
            <a:custGeom>
              <a:rect b="b" l="l" r="r" t="t"/>
              <a:pathLst>
                <a:path extrusionOk="0" h="5" w="6">
                  <a:moveTo>
                    <a:pt x="5" y="5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5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2405682" y="1464447"/>
              <a:ext cx="214000" cy="31990"/>
            </a:xfrm>
            <a:custGeom>
              <a:rect b="b" l="l" r="r" t="t"/>
              <a:pathLst>
                <a:path extrusionOk="0" h="12" w="82">
                  <a:moveTo>
                    <a:pt x="4" y="11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20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1"/>
                    <a:pt x="32" y="12"/>
                    <a:pt x="34" y="11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1"/>
                    <a:pt x="80" y="11"/>
                  </a:cubicBezTo>
                  <a:cubicBezTo>
                    <a:pt x="82" y="9"/>
                    <a:pt x="80" y="6"/>
                    <a:pt x="78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3" y="3"/>
                    <a:pt x="42" y="3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1"/>
                    <a:pt x="25" y="1"/>
                    <a:pt x="23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2" y="0"/>
                    <a:pt x="10" y="0"/>
                    <a:pt x="9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1" y="11"/>
                    <a:pt x="3" y="12"/>
                    <a:pt x="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2405682" y="1519602"/>
              <a:ext cx="245990" cy="31990"/>
            </a:xfrm>
            <a:custGeom>
              <a:rect b="b" l="l" r="r" t="t"/>
              <a:pathLst>
                <a:path extrusionOk="0" h="12" w="94">
                  <a:moveTo>
                    <a:pt x="1" y="10"/>
                  </a:moveTo>
                  <a:cubicBezTo>
                    <a:pt x="1" y="11"/>
                    <a:pt x="3" y="12"/>
                    <a:pt x="4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20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1"/>
                    <a:pt x="32" y="12"/>
                    <a:pt x="34" y="11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2" y="12"/>
                    <a:pt x="92" y="11"/>
                  </a:cubicBezTo>
                  <a:cubicBezTo>
                    <a:pt x="94" y="9"/>
                    <a:pt x="92" y="6"/>
                    <a:pt x="90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3" y="3"/>
                    <a:pt x="42" y="3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1"/>
                    <a:pt x="25" y="1"/>
                    <a:pt x="23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1"/>
                    <a:pt x="13" y="0"/>
                  </a:cubicBezTo>
                  <a:cubicBezTo>
                    <a:pt x="12" y="0"/>
                    <a:pt x="10" y="0"/>
                    <a:pt x="9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405682" y="1574756"/>
              <a:ext cx="245990" cy="30887"/>
            </a:xfrm>
            <a:custGeom>
              <a:rect b="b" l="l" r="r" t="t"/>
              <a:pathLst>
                <a:path extrusionOk="0" h="12" w="94">
                  <a:moveTo>
                    <a:pt x="1" y="10"/>
                  </a:moveTo>
                  <a:cubicBezTo>
                    <a:pt x="1" y="12"/>
                    <a:pt x="3" y="12"/>
                    <a:pt x="4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1"/>
                    <a:pt x="17" y="12"/>
                    <a:pt x="20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2"/>
                    <a:pt x="32" y="12"/>
                    <a:pt x="34" y="12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2" y="12"/>
                    <a:pt x="92" y="12"/>
                  </a:cubicBezTo>
                  <a:cubicBezTo>
                    <a:pt x="94" y="9"/>
                    <a:pt x="92" y="7"/>
                    <a:pt x="90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3"/>
                    <a:pt x="42" y="3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5" y="1"/>
                    <a:pt x="23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1"/>
                    <a:pt x="13" y="1"/>
                  </a:cubicBezTo>
                  <a:cubicBezTo>
                    <a:pt x="12" y="0"/>
                    <a:pt x="10" y="1"/>
                    <a:pt x="9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9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2405682" y="1629911"/>
              <a:ext cx="245990" cy="30887"/>
            </a:xfrm>
            <a:custGeom>
              <a:rect b="b" l="l" r="r" t="t"/>
              <a:pathLst>
                <a:path extrusionOk="0" h="12" w="94">
                  <a:moveTo>
                    <a:pt x="1" y="10"/>
                  </a:moveTo>
                  <a:cubicBezTo>
                    <a:pt x="1" y="12"/>
                    <a:pt x="3" y="12"/>
                    <a:pt x="4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1"/>
                    <a:pt x="17" y="12"/>
                    <a:pt x="20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2"/>
                    <a:pt x="32" y="12"/>
                    <a:pt x="34" y="12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2" y="12"/>
                    <a:pt x="92" y="12"/>
                  </a:cubicBezTo>
                  <a:cubicBezTo>
                    <a:pt x="94" y="9"/>
                    <a:pt x="92" y="7"/>
                    <a:pt x="90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3"/>
                    <a:pt x="42" y="3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5" y="1"/>
                    <a:pt x="23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1"/>
                    <a:pt x="13" y="1"/>
                  </a:cubicBezTo>
                  <a:cubicBezTo>
                    <a:pt x="12" y="0"/>
                    <a:pt x="10" y="1"/>
                    <a:pt x="9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9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47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48"/>
          <p:cNvGrpSpPr/>
          <p:nvPr/>
        </p:nvGrpSpPr>
        <p:grpSpPr>
          <a:xfrm rot="10800000">
            <a:off x="6929168" y="3965664"/>
            <a:ext cx="5611922" cy="64395"/>
            <a:chOff x="2290561" y="4544171"/>
            <a:chExt cx="5611922" cy="64395"/>
          </a:xfrm>
        </p:grpSpPr>
        <p:sp>
          <p:nvSpPr>
            <p:cNvPr id="588" name="Google Shape;588;p48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48"/>
          <p:cNvSpPr/>
          <p:nvPr/>
        </p:nvSpPr>
        <p:spPr>
          <a:xfrm>
            <a:off x="6929187" y="2591107"/>
            <a:ext cx="2720976" cy="4967292"/>
          </a:xfrm>
          <a:custGeom>
            <a:rect b="b" l="l" r="r" t="t"/>
            <a:pathLst>
              <a:path extrusionOk="0" h="4183" w="2292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8"/>
          <p:cNvSpPr txBox="1"/>
          <p:nvPr>
            <p:ph type="title"/>
          </p:nvPr>
        </p:nvSpPr>
        <p:spPr>
          <a:xfrm>
            <a:off x="713263" y="6161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92" name="Google Shape;592;p48"/>
          <p:cNvSpPr txBox="1"/>
          <p:nvPr>
            <p:ph idx="1" type="subTitle"/>
          </p:nvPr>
        </p:nvSpPr>
        <p:spPr>
          <a:xfrm>
            <a:off x="713225" y="161826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 you have any questions?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masudurrabby8@gmail.com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+8801840794147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3" name="Google Shape;593;p48"/>
          <p:cNvSpPr/>
          <p:nvPr/>
        </p:nvSpPr>
        <p:spPr>
          <a:xfrm>
            <a:off x="818045" y="3021261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8"/>
          <p:cNvGrpSpPr/>
          <p:nvPr/>
        </p:nvGrpSpPr>
        <p:grpSpPr>
          <a:xfrm>
            <a:off x="1267517" y="3021452"/>
            <a:ext cx="346056" cy="345674"/>
            <a:chOff x="3303268" y="3817349"/>
            <a:chExt cx="346056" cy="345674"/>
          </a:xfrm>
        </p:grpSpPr>
        <p:sp>
          <p:nvSpPr>
            <p:cNvPr id="595" name="Google Shape;595;p48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8"/>
          <p:cNvGrpSpPr/>
          <p:nvPr/>
        </p:nvGrpSpPr>
        <p:grpSpPr>
          <a:xfrm>
            <a:off x="1717379" y="3021452"/>
            <a:ext cx="346056" cy="345674"/>
            <a:chOff x="2238181" y="4120624"/>
            <a:chExt cx="346056" cy="345674"/>
          </a:xfrm>
        </p:grpSpPr>
        <p:grpSp>
          <p:nvGrpSpPr>
            <p:cNvPr id="600" name="Google Shape;600;p48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601" name="Google Shape;601;p48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rect b="b" l="l" r="r" t="t"/>
                <a:pathLst>
                  <a:path extrusionOk="0" h="110289" w="106179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8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rect b="b" l="l" r="r" t="t"/>
                <a:pathLst>
                  <a:path extrusionOk="0" h="175609" w="150412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48"/>
            <p:cNvSpPr/>
            <p:nvPr/>
          </p:nvSpPr>
          <p:spPr>
            <a:xfrm>
              <a:off x="2238181" y="4120624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48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>
            <a:off x="8466050" y="221250"/>
            <a:ext cx="409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24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4" name="Google Shape;324;p27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2" name="Google Shape;332;p28"/>
          <p:cNvSpPr txBox="1"/>
          <p:nvPr>
            <p:ph idx="4294967295" type="body"/>
          </p:nvPr>
        </p:nvSpPr>
        <p:spPr>
          <a:xfrm>
            <a:off x="720000" y="1215750"/>
            <a:ext cx="4786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Fire detection: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The process of identifying the presence of fire through sensors or computer vision techniques.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Methods: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Using image processing, computer vision techniques or combined technologies.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Detection Techniques: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Includes infrared sensors, thermal imaging cameras, and computer vision algorithms that analyze patterns and changes indicative of fire.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Algorithm Implementation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: Implement algorithm like edge detection, thresholding, and region segmentation to isolate and identify potential fire regions in digital images or video frames.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6532725" y="2205600"/>
            <a:ext cx="15888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5644050" y="1041175"/>
            <a:ext cx="14364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7555725" y="1041175"/>
            <a:ext cx="14364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28"/>
          <p:cNvCxnSpPr>
            <a:stCxn id="334" idx="2"/>
            <a:endCxn id="333" idx="1"/>
          </p:cNvCxnSpPr>
          <p:nvPr/>
        </p:nvCxnSpPr>
        <p:spPr>
          <a:xfrm>
            <a:off x="6362250" y="1955275"/>
            <a:ext cx="403200" cy="3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8"/>
          <p:cNvCxnSpPr>
            <a:stCxn id="335" idx="2"/>
            <a:endCxn id="333" idx="7"/>
          </p:cNvCxnSpPr>
          <p:nvPr/>
        </p:nvCxnSpPr>
        <p:spPr>
          <a:xfrm flipH="1">
            <a:off x="7888725" y="1955275"/>
            <a:ext cx="385200" cy="3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8" name="Google Shape;338;p28"/>
          <p:cNvSpPr txBox="1"/>
          <p:nvPr/>
        </p:nvSpPr>
        <p:spPr>
          <a:xfrm>
            <a:off x="5716650" y="1120975"/>
            <a:ext cx="1407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Detection Techniques: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Traditional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Digital Image Processing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Computer Vision 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Techniques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7704525" y="1120975"/>
            <a:ext cx="1291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 Implementation: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Edge Detection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Thresholding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Region Segmentation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6790275" y="2470500"/>
            <a:ext cx="121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Fire Detection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8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819775" y="1697575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400" y="3272100"/>
            <a:ext cx="2761744" cy="17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8"/>
          <p:cNvCxnSpPr>
            <a:stCxn id="333" idx="4"/>
          </p:cNvCxnSpPr>
          <p:nvPr/>
        </p:nvCxnSpPr>
        <p:spPr>
          <a:xfrm>
            <a:off x="7327125" y="3119700"/>
            <a:ext cx="7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720000" y="2909475"/>
            <a:ext cx="622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 sz="7400"/>
          </a:p>
        </p:txBody>
      </p:sp>
      <p:sp>
        <p:nvSpPr>
          <p:cNvPr id="351" name="Google Shape;351;p29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856050" y="1592450"/>
            <a:ext cx="67251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 a fire detection algorithm using basic image processing techniques.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Developing a GUI for user comfort of the application.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Avoid reliance on machine learning models which require extensive training data and computational resources.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720000" y="2909475"/>
            <a:ext cx="6309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Features</a:t>
            </a:r>
            <a:endParaRPr sz="7400"/>
          </a:p>
        </p:txBody>
      </p:sp>
      <p:sp>
        <p:nvSpPr>
          <p:cNvPr id="367" name="Google Shape;367;p31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Sans ExtraBold"/>
                <a:ea typeface="DM Sans ExtraBold"/>
                <a:cs typeface="DM Sans ExtraBold"/>
                <a:sym typeface="DM Sans ExtraBold"/>
              </a:rPr>
              <a:t>Application Features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856050" y="1592450"/>
            <a:ext cx="67251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User-friendly GUI built with Tkinter.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easy image loading and processing.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Sequential display of image processing steps for transparency and educational purposes.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2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720000" y="2909475"/>
            <a:ext cx="595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</a:t>
            </a:r>
            <a:endParaRPr sz="7400"/>
          </a:p>
        </p:txBody>
      </p:sp>
      <p:sp>
        <p:nvSpPr>
          <p:cNvPr id="383" name="Google Shape;383;p33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 rot="5400000">
            <a:off x="8194575" y="97900"/>
            <a:ext cx="979500" cy="362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8542250" y="221250"/>
            <a:ext cx="290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sertation Defense - Doctor of Philosophy (Ph.D.) in History by Slidesgo">
  <a:themeElements>
    <a:clrScheme name="Simple Light">
      <a:dk1>
        <a:srgbClr val="4B4739"/>
      </a:dk1>
      <a:lt1>
        <a:srgbClr val="745D28"/>
      </a:lt1>
      <a:dk2>
        <a:srgbClr val="FDF9ED"/>
      </a:dk2>
      <a:lt2>
        <a:srgbClr val="EEDFB8"/>
      </a:lt2>
      <a:accent1>
        <a:srgbClr val="D39306"/>
      </a:accent1>
      <a:accent2>
        <a:srgbClr val="B19951"/>
      </a:accent2>
      <a:accent3>
        <a:srgbClr val="BBAE88"/>
      </a:accent3>
      <a:accent4>
        <a:srgbClr val="FFFFFF"/>
      </a:accent4>
      <a:accent5>
        <a:srgbClr val="FFFFFF"/>
      </a:accent5>
      <a:accent6>
        <a:srgbClr val="FFFFFF"/>
      </a:accent6>
      <a:hlink>
        <a:srgbClr val="554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