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7" r:id="rId2"/>
    <p:sldId id="274" r:id="rId3"/>
    <p:sldId id="260" r:id="rId4"/>
    <p:sldId id="261" r:id="rId5"/>
    <p:sldId id="275" r:id="rId6"/>
    <p:sldId id="263" r:id="rId7"/>
    <p:sldId id="264" r:id="rId8"/>
    <p:sldId id="280" r:id="rId9"/>
    <p:sldId id="270" r:id="rId10"/>
    <p:sldId id="271" r:id="rId11"/>
    <p:sldId id="272" r:id="rId12"/>
    <p:sldId id="273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3E3"/>
    <a:srgbClr val="B612AE"/>
    <a:srgbClr val="FCD0FA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95689" autoAdjust="0"/>
  </p:normalViewPr>
  <p:slideViewPr>
    <p:cSldViewPr snapToGrid="0">
      <p:cViewPr varScale="1">
        <p:scale>
          <a:sx n="60" d="100"/>
          <a:sy n="60" d="100"/>
        </p:scale>
        <p:origin x="52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'[Microsoft PowerPoint 内のグラフ]Sheet1'!$AD$3</c:f>
              <c:strCache>
                <c:ptCount val="1"/>
                <c:pt idx="0">
                  <c:v>cAS</c:v>
                </c:pt>
              </c:strCache>
            </c:strRef>
          </c:tx>
          <c:spPr>
            <a:ln w="5080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'[Microsoft PowerPoint 内のグラフ]Sheet1'!$AC$4:$AC$14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'[Microsoft PowerPoint 内のグラフ]Sheet1'!$AD$4:$AD$14</c:f>
              <c:numCache>
                <c:formatCode>General</c:formatCode>
                <c:ptCount val="11"/>
                <c:pt idx="0">
                  <c:v>83.7</c:v>
                </c:pt>
                <c:pt idx="1">
                  <c:v>71.8</c:v>
                </c:pt>
                <c:pt idx="2">
                  <c:v>57</c:v>
                </c:pt>
                <c:pt idx="3">
                  <c:v>48.9</c:v>
                </c:pt>
                <c:pt idx="4">
                  <c:v>52.7</c:v>
                </c:pt>
                <c:pt idx="5">
                  <c:v>66.900000000000006</c:v>
                </c:pt>
                <c:pt idx="6">
                  <c:v>74</c:v>
                </c:pt>
                <c:pt idx="7">
                  <c:v>82.1</c:v>
                </c:pt>
                <c:pt idx="8">
                  <c:v>91.9</c:v>
                </c:pt>
                <c:pt idx="9">
                  <c:v>96.3</c:v>
                </c:pt>
                <c:pt idx="10">
                  <c:v>98.7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F1-4F9B-A757-9AD86C873C16}"/>
            </c:ext>
          </c:extLst>
        </c:ser>
        <c:ser>
          <c:idx val="1"/>
          <c:order val="1"/>
          <c:tx>
            <c:strRef>
              <c:f>'[Microsoft PowerPoint 内のグラフ]Sheet1'!$AE$3</c:f>
              <c:strCache>
                <c:ptCount val="1"/>
                <c:pt idx="0">
                  <c:v>cASNEP</c:v>
                </c:pt>
              </c:strCache>
            </c:strRef>
          </c:tx>
          <c:spPr>
            <a:ln w="508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'[Microsoft PowerPoint 内のグラフ]Sheet1'!$AC$4:$AC$14</c:f>
              <c:numCache>
                <c:formatCode>General</c:formatCode>
                <c:ptCount val="11"/>
                <c:pt idx="0">
                  <c:v>2</c:v>
                </c:pt>
                <c:pt idx="1">
                  <c:v>2.1</c:v>
                </c:pt>
                <c:pt idx="2">
                  <c:v>2.2000000000000002</c:v>
                </c:pt>
                <c:pt idx="3">
                  <c:v>2.2999999999999998</c:v>
                </c:pt>
                <c:pt idx="4">
                  <c:v>2.4</c:v>
                </c:pt>
                <c:pt idx="5">
                  <c:v>2.5</c:v>
                </c:pt>
                <c:pt idx="6">
                  <c:v>2.6</c:v>
                </c:pt>
                <c:pt idx="7">
                  <c:v>2.7</c:v>
                </c:pt>
                <c:pt idx="8">
                  <c:v>2.8</c:v>
                </c:pt>
                <c:pt idx="9">
                  <c:v>2.9</c:v>
                </c:pt>
                <c:pt idx="10">
                  <c:v>3</c:v>
                </c:pt>
              </c:numCache>
            </c:numRef>
          </c:cat>
          <c:val>
            <c:numRef>
              <c:f>'[Microsoft PowerPoint 内のグラフ]Sheet1'!$AE$4:$AE$14</c:f>
              <c:numCache>
                <c:formatCode>General</c:formatCode>
                <c:ptCount val="11"/>
                <c:pt idx="0">
                  <c:v>95</c:v>
                </c:pt>
                <c:pt idx="1">
                  <c:v>85.7</c:v>
                </c:pt>
                <c:pt idx="2">
                  <c:v>69.099999999999994</c:v>
                </c:pt>
                <c:pt idx="3">
                  <c:v>62.3</c:v>
                </c:pt>
                <c:pt idx="4">
                  <c:v>64.099999999999994</c:v>
                </c:pt>
                <c:pt idx="5">
                  <c:v>74.2</c:v>
                </c:pt>
                <c:pt idx="6">
                  <c:v>83.4</c:v>
                </c:pt>
                <c:pt idx="7">
                  <c:v>86.3</c:v>
                </c:pt>
                <c:pt idx="8">
                  <c:v>94.7</c:v>
                </c:pt>
                <c:pt idx="9">
                  <c:v>97.1</c:v>
                </c:pt>
                <c:pt idx="10">
                  <c:v>99.5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F1-4F9B-A757-9AD86C873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46912"/>
        <c:axId val="173848832"/>
      </c:lineChart>
      <c:catAx>
        <c:axId val="1738469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constraint density, </a:t>
                </a:r>
                <a:r>
                  <a:rPr lang="en-US" i="1" dirty="0"/>
                  <a:t>d</a:t>
                </a:r>
                <a:endParaRPr lang="ja-JP" i="1" dirty="0"/>
              </a:p>
            </c:rich>
          </c:tx>
          <c:layout>
            <c:manualLayout>
              <c:xMode val="edge"/>
              <c:yMode val="edge"/>
              <c:x val="0.7936319991251094"/>
              <c:y val="0.91368006055824891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73848832"/>
        <c:crosses val="autoZero"/>
        <c:auto val="1"/>
        <c:lblAlgn val="ctr"/>
        <c:lblOffset val="100"/>
        <c:noMultiLvlLbl val="0"/>
      </c:catAx>
      <c:valAx>
        <c:axId val="173848832"/>
        <c:scaling>
          <c:orientation val="minMax"/>
          <c:max val="10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percentage of solved instances (%)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1.5277777777777777E-2"/>
              <c:y val="4.221823509406375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73846912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vert="horz"/>
          <a:lstStyle/>
          <a:p>
            <a:pPr>
              <a:defRPr/>
            </a:pPr>
            <a:endParaRPr lang="ja-JP"/>
          </a:p>
        </c:txPr>
      </c:legendEntry>
      <c:layout>
        <c:manualLayout>
          <c:xMode val="edge"/>
          <c:yMode val="edge"/>
          <c:x val="0.77363013998250219"/>
          <c:y val="0.57858160852363338"/>
          <c:w val="0.18885061242344706"/>
          <c:h val="0.22627369495479727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aseline="0">
          <a:latin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cASNEP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yVal>
            <c:numRef>
              <c:f>'[Microsoft PowerPoint 内のグラフ]cAS_cASNEP_all_costs'!$Q$1:$Q$623</c:f>
              <c:numCache>
                <c:formatCode>General</c:formatCode>
                <c:ptCount val="623"/>
                <c:pt idx="0">
                  <c:v>8258</c:v>
                </c:pt>
                <c:pt idx="1">
                  <c:v>8718</c:v>
                </c:pt>
                <c:pt idx="2">
                  <c:v>9112</c:v>
                </c:pt>
                <c:pt idx="3">
                  <c:v>9136</c:v>
                </c:pt>
                <c:pt idx="4">
                  <c:v>9524</c:v>
                </c:pt>
                <c:pt idx="5">
                  <c:v>9564</c:v>
                </c:pt>
                <c:pt idx="6">
                  <c:v>9601</c:v>
                </c:pt>
                <c:pt idx="7">
                  <c:v>9649</c:v>
                </c:pt>
                <c:pt idx="8">
                  <c:v>9745</c:v>
                </c:pt>
                <c:pt idx="9">
                  <c:v>9881</c:v>
                </c:pt>
                <c:pt idx="10">
                  <c:v>10071</c:v>
                </c:pt>
                <c:pt idx="11">
                  <c:v>10120</c:v>
                </c:pt>
                <c:pt idx="12">
                  <c:v>10341</c:v>
                </c:pt>
                <c:pt idx="13">
                  <c:v>10358</c:v>
                </c:pt>
                <c:pt idx="14">
                  <c:v>10431</c:v>
                </c:pt>
                <c:pt idx="15">
                  <c:v>10518</c:v>
                </c:pt>
                <c:pt idx="16">
                  <c:v>10593</c:v>
                </c:pt>
                <c:pt idx="17">
                  <c:v>10800</c:v>
                </c:pt>
                <c:pt idx="18">
                  <c:v>10804</c:v>
                </c:pt>
                <c:pt idx="19">
                  <c:v>10812</c:v>
                </c:pt>
                <c:pt idx="20">
                  <c:v>10891</c:v>
                </c:pt>
                <c:pt idx="21">
                  <c:v>10936</c:v>
                </c:pt>
                <c:pt idx="22">
                  <c:v>10952</c:v>
                </c:pt>
                <c:pt idx="23">
                  <c:v>11007</c:v>
                </c:pt>
                <c:pt idx="24">
                  <c:v>11009</c:v>
                </c:pt>
                <c:pt idx="25">
                  <c:v>11024</c:v>
                </c:pt>
                <c:pt idx="26">
                  <c:v>11114</c:v>
                </c:pt>
                <c:pt idx="27">
                  <c:v>11136</c:v>
                </c:pt>
                <c:pt idx="28">
                  <c:v>11145</c:v>
                </c:pt>
                <c:pt idx="29">
                  <c:v>11232</c:v>
                </c:pt>
                <c:pt idx="30">
                  <c:v>11232</c:v>
                </c:pt>
                <c:pt idx="31">
                  <c:v>11260</c:v>
                </c:pt>
                <c:pt idx="32">
                  <c:v>11281</c:v>
                </c:pt>
                <c:pt idx="33">
                  <c:v>11313</c:v>
                </c:pt>
                <c:pt idx="34">
                  <c:v>11336</c:v>
                </c:pt>
                <c:pt idx="35">
                  <c:v>11384</c:v>
                </c:pt>
                <c:pt idx="36">
                  <c:v>11390</c:v>
                </c:pt>
                <c:pt idx="37">
                  <c:v>11397</c:v>
                </c:pt>
                <c:pt idx="38">
                  <c:v>11399</c:v>
                </c:pt>
                <c:pt idx="39">
                  <c:v>11419</c:v>
                </c:pt>
                <c:pt idx="40">
                  <c:v>11448</c:v>
                </c:pt>
                <c:pt idx="41">
                  <c:v>11450</c:v>
                </c:pt>
                <c:pt idx="42">
                  <c:v>11462</c:v>
                </c:pt>
                <c:pt idx="43">
                  <c:v>11474</c:v>
                </c:pt>
                <c:pt idx="44">
                  <c:v>11492</c:v>
                </c:pt>
                <c:pt idx="45">
                  <c:v>11495</c:v>
                </c:pt>
                <c:pt idx="46">
                  <c:v>11508</c:v>
                </c:pt>
                <c:pt idx="47">
                  <c:v>11615</c:v>
                </c:pt>
                <c:pt idx="48">
                  <c:v>11615</c:v>
                </c:pt>
                <c:pt idx="49">
                  <c:v>11617</c:v>
                </c:pt>
                <c:pt idx="50">
                  <c:v>11678</c:v>
                </c:pt>
                <c:pt idx="51">
                  <c:v>11701</c:v>
                </c:pt>
                <c:pt idx="52">
                  <c:v>11751</c:v>
                </c:pt>
                <c:pt idx="53">
                  <c:v>11764</c:v>
                </c:pt>
                <c:pt idx="54">
                  <c:v>11765</c:v>
                </c:pt>
                <c:pt idx="55">
                  <c:v>11767</c:v>
                </c:pt>
                <c:pt idx="56">
                  <c:v>11812</c:v>
                </c:pt>
                <c:pt idx="57">
                  <c:v>11813</c:v>
                </c:pt>
                <c:pt idx="58">
                  <c:v>11824</c:v>
                </c:pt>
                <c:pt idx="59">
                  <c:v>11837</c:v>
                </c:pt>
                <c:pt idx="60">
                  <c:v>11847</c:v>
                </c:pt>
                <c:pt idx="61">
                  <c:v>11852</c:v>
                </c:pt>
                <c:pt idx="62">
                  <c:v>11896</c:v>
                </c:pt>
                <c:pt idx="63">
                  <c:v>11897</c:v>
                </c:pt>
                <c:pt idx="64">
                  <c:v>11904</c:v>
                </c:pt>
                <c:pt idx="65">
                  <c:v>11920</c:v>
                </c:pt>
                <c:pt idx="66">
                  <c:v>11920</c:v>
                </c:pt>
                <c:pt idx="67">
                  <c:v>11935</c:v>
                </c:pt>
                <c:pt idx="68">
                  <c:v>11941</c:v>
                </c:pt>
                <c:pt idx="69">
                  <c:v>11969</c:v>
                </c:pt>
                <c:pt idx="70">
                  <c:v>11985</c:v>
                </c:pt>
                <c:pt idx="71">
                  <c:v>12003</c:v>
                </c:pt>
                <c:pt idx="72">
                  <c:v>12036</c:v>
                </c:pt>
                <c:pt idx="73">
                  <c:v>12068</c:v>
                </c:pt>
                <c:pt idx="74">
                  <c:v>12070</c:v>
                </c:pt>
                <c:pt idx="75">
                  <c:v>12081</c:v>
                </c:pt>
                <c:pt idx="76">
                  <c:v>12123</c:v>
                </c:pt>
                <c:pt idx="77">
                  <c:v>12137</c:v>
                </c:pt>
                <c:pt idx="78">
                  <c:v>12144</c:v>
                </c:pt>
                <c:pt idx="79">
                  <c:v>12156</c:v>
                </c:pt>
                <c:pt idx="80">
                  <c:v>12189</c:v>
                </c:pt>
                <c:pt idx="81">
                  <c:v>12216</c:v>
                </c:pt>
                <c:pt idx="82">
                  <c:v>12237</c:v>
                </c:pt>
                <c:pt idx="83">
                  <c:v>12250</c:v>
                </c:pt>
                <c:pt idx="84">
                  <c:v>12253</c:v>
                </c:pt>
                <c:pt idx="85">
                  <c:v>12259</c:v>
                </c:pt>
                <c:pt idx="86">
                  <c:v>12280</c:v>
                </c:pt>
                <c:pt idx="87">
                  <c:v>12311</c:v>
                </c:pt>
                <c:pt idx="88">
                  <c:v>12318</c:v>
                </c:pt>
                <c:pt idx="89">
                  <c:v>12326</c:v>
                </c:pt>
                <c:pt idx="90">
                  <c:v>12338</c:v>
                </c:pt>
                <c:pt idx="91">
                  <c:v>12341</c:v>
                </c:pt>
                <c:pt idx="92">
                  <c:v>12342</c:v>
                </c:pt>
                <c:pt idx="93">
                  <c:v>12343</c:v>
                </c:pt>
                <c:pt idx="94">
                  <c:v>12377</c:v>
                </c:pt>
                <c:pt idx="95">
                  <c:v>12444</c:v>
                </c:pt>
                <c:pt idx="96">
                  <c:v>12459</c:v>
                </c:pt>
                <c:pt idx="97">
                  <c:v>12465</c:v>
                </c:pt>
                <c:pt idx="98">
                  <c:v>12503</c:v>
                </c:pt>
                <c:pt idx="99">
                  <c:v>12515</c:v>
                </c:pt>
                <c:pt idx="100">
                  <c:v>12522</c:v>
                </c:pt>
                <c:pt idx="101">
                  <c:v>12522</c:v>
                </c:pt>
                <c:pt idx="102">
                  <c:v>12536</c:v>
                </c:pt>
                <c:pt idx="103">
                  <c:v>12539</c:v>
                </c:pt>
                <c:pt idx="104">
                  <c:v>12551</c:v>
                </c:pt>
                <c:pt idx="105">
                  <c:v>12553</c:v>
                </c:pt>
                <c:pt idx="106">
                  <c:v>12588</c:v>
                </c:pt>
                <c:pt idx="107">
                  <c:v>12641</c:v>
                </c:pt>
                <c:pt idx="108">
                  <c:v>12646</c:v>
                </c:pt>
                <c:pt idx="109">
                  <c:v>12647</c:v>
                </c:pt>
                <c:pt idx="110">
                  <c:v>12665</c:v>
                </c:pt>
                <c:pt idx="111">
                  <c:v>12667</c:v>
                </c:pt>
                <c:pt idx="112">
                  <c:v>12693</c:v>
                </c:pt>
                <c:pt idx="113">
                  <c:v>12761</c:v>
                </c:pt>
                <c:pt idx="114">
                  <c:v>12774</c:v>
                </c:pt>
                <c:pt idx="115">
                  <c:v>12791</c:v>
                </c:pt>
                <c:pt idx="116">
                  <c:v>12812</c:v>
                </c:pt>
                <c:pt idx="117">
                  <c:v>12818</c:v>
                </c:pt>
                <c:pt idx="118">
                  <c:v>12820</c:v>
                </c:pt>
                <c:pt idx="119">
                  <c:v>12829</c:v>
                </c:pt>
                <c:pt idx="120">
                  <c:v>12880</c:v>
                </c:pt>
                <c:pt idx="121">
                  <c:v>12906</c:v>
                </c:pt>
                <c:pt idx="122">
                  <c:v>12914</c:v>
                </c:pt>
                <c:pt idx="123">
                  <c:v>12926</c:v>
                </c:pt>
                <c:pt idx="124">
                  <c:v>12935</c:v>
                </c:pt>
                <c:pt idx="125">
                  <c:v>12950</c:v>
                </c:pt>
                <c:pt idx="126">
                  <c:v>12951</c:v>
                </c:pt>
                <c:pt idx="127">
                  <c:v>12961</c:v>
                </c:pt>
                <c:pt idx="128">
                  <c:v>12973</c:v>
                </c:pt>
                <c:pt idx="129">
                  <c:v>12987</c:v>
                </c:pt>
                <c:pt idx="130">
                  <c:v>13004</c:v>
                </c:pt>
                <c:pt idx="131">
                  <c:v>13009</c:v>
                </c:pt>
                <c:pt idx="132">
                  <c:v>13010</c:v>
                </c:pt>
                <c:pt idx="133">
                  <c:v>13011</c:v>
                </c:pt>
                <c:pt idx="134">
                  <c:v>13037</c:v>
                </c:pt>
                <c:pt idx="135">
                  <c:v>13046</c:v>
                </c:pt>
                <c:pt idx="136">
                  <c:v>13058</c:v>
                </c:pt>
                <c:pt idx="137">
                  <c:v>13061</c:v>
                </c:pt>
                <c:pt idx="138">
                  <c:v>13066</c:v>
                </c:pt>
                <c:pt idx="139">
                  <c:v>13068</c:v>
                </c:pt>
                <c:pt idx="140">
                  <c:v>13070</c:v>
                </c:pt>
                <c:pt idx="141">
                  <c:v>13076</c:v>
                </c:pt>
                <c:pt idx="142">
                  <c:v>13079</c:v>
                </c:pt>
                <c:pt idx="143">
                  <c:v>13093</c:v>
                </c:pt>
                <c:pt idx="144">
                  <c:v>13096</c:v>
                </c:pt>
                <c:pt idx="145">
                  <c:v>13105</c:v>
                </c:pt>
                <c:pt idx="146">
                  <c:v>13126</c:v>
                </c:pt>
                <c:pt idx="147">
                  <c:v>13133</c:v>
                </c:pt>
                <c:pt idx="148">
                  <c:v>13171</c:v>
                </c:pt>
                <c:pt idx="149">
                  <c:v>13174</c:v>
                </c:pt>
                <c:pt idx="150">
                  <c:v>13201</c:v>
                </c:pt>
                <c:pt idx="151">
                  <c:v>13208</c:v>
                </c:pt>
                <c:pt idx="152">
                  <c:v>13211</c:v>
                </c:pt>
                <c:pt idx="153">
                  <c:v>13220</c:v>
                </c:pt>
                <c:pt idx="154">
                  <c:v>13232</c:v>
                </c:pt>
                <c:pt idx="155">
                  <c:v>13233</c:v>
                </c:pt>
                <c:pt idx="156">
                  <c:v>13241</c:v>
                </c:pt>
                <c:pt idx="157">
                  <c:v>13242</c:v>
                </c:pt>
                <c:pt idx="158">
                  <c:v>13251</c:v>
                </c:pt>
                <c:pt idx="159">
                  <c:v>13273</c:v>
                </c:pt>
                <c:pt idx="160">
                  <c:v>13289</c:v>
                </c:pt>
                <c:pt idx="161">
                  <c:v>13315</c:v>
                </c:pt>
                <c:pt idx="162">
                  <c:v>13320</c:v>
                </c:pt>
                <c:pt idx="163">
                  <c:v>13329</c:v>
                </c:pt>
                <c:pt idx="164">
                  <c:v>13363</c:v>
                </c:pt>
                <c:pt idx="165">
                  <c:v>13372</c:v>
                </c:pt>
                <c:pt idx="166">
                  <c:v>13388</c:v>
                </c:pt>
                <c:pt idx="167">
                  <c:v>13393</c:v>
                </c:pt>
                <c:pt idx="168">
                  <c:v>13403</c:v>
                </c:pt>
                <c:pt idx="169">
                  <c:v>13405</c:v>
                </c:pt>
                <c:pt idx="170">
                  <c:v>13406</c:v>
                </c:pt>
                <c:pt idx="171">
                  <c:v>13415</c:v>
                </c:pt>
                <c:pt idx="172">
                  <c:v>13416</c:v>
                </c:pt>
                <c:pt idx="173">
                  <c:v>13430</c:v>
                </c:pt>
                <c:pt idx="174">
                  <c:v>13431</c:v>
                </c:pt>
                <c:pt idx="175">
                  <c:v>13431</c:v>
                </c:pt>
                <c:pt idx="176">
                  <c:v>13459</c:v>
                </c:pt>
                <c:pt idx="177">
                  <c:v>13469</c:v>
                </c:pt>
                <c:pt idx="178">
                  <c:v>13494</c:v>
                </c:pt>
                <c:pt idx="179">
                  <c:v>13500</c:v>
                </c:pt>
                <c:pt idx="180">
                  <c:v>13500</c:v>
                </c:pt>
                <c:pt idx="181">
                  <c:v>13523</c:v>
                </c:pt>
                <c:pt idx="182">
                  <c:v>13526</c:v>
                </c:pt>
                <c:pt idx="183">
                  <c:v>13526</c:v>
                </c:pt>
                <c:pt idx="184">
                  <c:v>13557</c:v>
                </c:pt>
                <c:pt idx="185">
                  <c:v>13567</c:v>
                </c:pt>
                <c:pt idx="186">
                  <c:v>13571</c:v>
                </c:pt>
                <c:pt idx="187">
                  <c:v>13607</c:v>
                </c:pt>
                <c:pt idx="188">
                  <c:v>13608</c:v>
                </c:pt>
                <c:pt idx="189">
                  <c:v>13613</c:v>
                </c:pt>
                <c:pt idx="190">
                  <c:v>13616</c:v>
                </c:pt>
                <c:pt idx="191">
                  <c:v>13622</c:v>
                </c:pt>
                <c:pt idx="192">
                  <c:v>13627</c:v>
                </c:pt>
                <c:pt idx="193">
                  <c:v>13633</c:v>
                </c:pt>
                <c:pt idx="194">
                  <c:v>13657</c:v>
                </c:pt>
                <c:pt idx="195">
                  <c:v>13658</c:v>
                </c:pt>
                <c:pt idx="196">
                  <c:v>13662</c:v>
                </c:pt>
                <c:pt idx="197">
                  <c:v>13684</c:v>
                </c:pt>
                <c:pt idx="198">
                  <c:v>13690</c:v>
                </c:pt>
                <c:pt idx="199">
                  <c:v>13691</c:v>
                </c:pt>
                <c:pt idx="200">
                  <c:v>13704</c:v>
                </c:pt>
                <c:pt idx="201">
                  <c:v>13711</c:v>
                </c:pt>
                <c:pt idx="202">
                  <c:v>13716</c:v>
                </c:pt>
                <c:pt idx="203">
                  <c:v>13719</c:v>
                </c:pt>
                <c:pt idx="204">
                  <c:v>13736</c:v>
                </c:pt>
                <c:pt idx="205">
                  <c:v>13759</c:v>
                </c:pt>
                <c:pt idx="206">
                  <c:v>13760</c:v>
                </c:pt>
                <c:pt idx="207">
                  <c:v>13776</c:v>
                </c:pt>
                <c:pt idx="208">
                  <c:v>13778</c:v>
                </c:pt>
                <c:pt idx="209">
                  <c:v>13797</c:v>
                </c:pt>
                <c:pt idx="210">
                  <c:v>13812</c:v>
                </c:pt>
                <c:pt idx="211">
                  <c:v>13813</c:v>
                </c:pt>
                <c:pt idx="212">
                  <c:v>13824</c:v>
                </c:pt>
                <c:pt idx="213">
                  <c:v>13828</c:v>
                </c:pt>
                <c:pt idx="214">
                  <c:v>13845</c:v>
                </c:pt>
                <c:pt idx="215">
                  <c:v>13859</c:v>
                </c:pt>
                <c:pt idx="216">
                  <c:v>13889</c:v>
                </c:pt>
                <c:pt idx="217">
                  <c:v>13903</c:v>
                </c:pt>
                <c:pt idx="218">
                  <c:v>13905</c:v>
                </c:pt>
                <c:pt idx="219">
                  <c:v>13930</c:v>
                </c:pt>
                <c:pt idx="220">
                  <c:v>13936</c:v>
                </c:pt>
                <c:pt idx="221">
                  <c:v>13958</c:v>
                </c:pt>
                <c:pt idx="222">
                  <c:v>13964</c:v>
                </c:pt>
                <c:pt idx="223">
                  <c:v>14006</c:v>
                </c:pt>
                <c:pt idx="224">
                  <c:v>14007</c:v>
                </c:pt>
                <c:pt idx="225">
                  <c:v>14007</c:v>
                </c:pt>
                <c:pt idx="226">
                  <c:v>14016</c:v>
                </c:pt>
                <c:pt idx="227">
                  <c:v>14017</c:v>
                </c:pt>
                <c:pt idx="228">
                  <c:v>14020</c:v>
                </c:pt>
                <c:pt idx="229">
                  <c:v>14044</c:v>
                </c:pt>
                <c:pt idx="230">
                  <c:v>14100</c:v>
                </c:pt>
                <c:pt idx="231">
                  <c:v>14105</c:v>
                </c:pt>
                <c:pt idx="232">
                  <c:v>14106</c:v>
                </c:pt>
                <c:pt idx="233">
                  <c:v>14119</c:v>
                </c:pt>
                <c:pt idx="234">
                  <c:v>14129</c:v>
                </c:pt>
                <c:pt idx="235">
                  <c:v>14133</c:v>
                </c:pt>
                <c:pt idx="236">
                  <c:v>14145</c:v>
                </c:pt>
                <c:pt idx="237">
                  <c:v>14161</c:v>
                </c:pt>
                <c:pt idx="238">
                  <c:v>14185</c:v>
                </c:pt>
                <c:pt idx="239">
                  <c:v>14197</c:v>
                </c:pt>
                <c:pt idx="240">
                  <c:v>14210</c:v>
                </c:pt>
                <c:pt idx="241">
                  <c:v>14212</c:v>
                </c:pt>
                <c:pt idx="242">
                  <c:v>14221</c:v>
                </c:pt>
                <c:pt idx="243">
                  <c:v>14240</c:v>
                </c:pt>
                <c:pt idx="244">
                  <c:v>14241</c:v>
                </c:pt>
                <c:pt idx="245">
                  <c:v>14254</c:v>
                </c:pt>
                <c:pt idx="246">
                  <c:v>14273</c:v>
                </c:pt>
                <c:pt idx="247">
                  <c:v>14292</c:v>
                </c:pt>
                <c:pt idx="248">
                  <c:v>14300</c:v>
                </c:pt>
                <c:pt idx="249">
                  <c:v>14325</c:v>
                </c:pt>
                <c:pt idx="250">
                  <c:v>14336</c:v>
                </c:pt>
                <c:pt idx="251">
                  <c:v>14337</c:v>
                </c:pt>
                <c:pt idx="252">
                  <c:v>14337</c:v>
                </c:pt>
                <c:pt idx="253">
                  <c:v>14344</c:v>
                </c:pt>
                <c:pt idx="254">
                  <c:v>14345</c:v>
                </c:pt>
                <c:pt idx="255">
                  <c:v>14353</c:v>
                </c:pt>
                <c:pt idx="256">
                  <c:v>14360</c:v>
                </c:pt>
                <c:pt idx="257">
                  <c:v>14389</c:v>
                </c:pt>
                <c:pt idx="258">
                  <c:v>14395</c:v>
                </c:pt>
                <c:pt idx="259">
                  <c:v>14401</c:v>
                </c:pt>
                <c:pt idx="260">
                  <c:v>14432</c:v>
                </c:pt>
                <c:pt idx="261">
                  <c:v>14434</c:v>
                </c:pt>
                <c:pt idx="262">
                  <c:v>14435</c:v>
                </c:pt>
                <c:pt idx="263">
                  <c:v>14453</c:v>
                </c:pt>
                <c:pt idx="264">
                  <c:v>14462</c:v>
                </c:pt>
                <c:pt idx="265">
                  <c:v>14467</c:v>
                </c:pt>
                <c:pt idx="266">
                  <c:v>14470</c:v>
                </c:pt>
                <c:pt idx="267">
                  <c:v>14474</c:v>
                </c:pt>
                <c:pt idx="268">
                  <c:v>14487</c:v>
                </c:pt>
                <c:pt idx="269">
                  <c:v>14493</c:v>
                </c:pt>
                <c:pt idx="270">
                  <c:v>14493</c:v>
                </c:pt>
                <c:pt idx="271">
                  <c:v>14498</c:v>
                </c:pt>
                <c:pt idx="272">
                  <c:v>14505</c:v>
                </c:pt>
                <c:pt idx="273">
                  <c:v>14508</c:v>
                </c:pt>
                <c:pt idx="274">
                  <c:v>14515</c:v>
                </c:pt>
                <c:pt idx="275">
                  <c:v>14518</c:v>
                </c:pt>
                <c:pt idx="276">
                  <c:v>14521</c:v>
                </c:pt>
                <c:pt idx="277">
                  <c:v>14524</c:v>
                </c:pt>
                <c:pt idx="278">
                  <c:v>14526</c:v>
                </c:pt>
                <c:pt idx="279">
                  <c:v>14557</c:v>
                </c:pt>
                <c:pt idx="280">
                  <c:v>14561</c:v>
                </c:pt>
                <c:pt idx="281">
                  <c:v>14596</c:v>
                </c:pt>
                <c:pt idx="282">
                  <c:v>14618</c:v>
                </c:pt>
                <c:pt idx="283">
                  <c:v>14659</c:v>
                </c:pt>
                <c:pt idx="284">
                  <c:v>14683</c:v>
                </c:pt>
                <c:pt idx="285">
                  <c:v>14686</c:v>
                </c:pt>
                <c:pt idx="286">
                  <c:v>14695</c:v>
                </c:pt>
                <c:pt idx="287">
                  <c:v>14706</c:v>
                </c:pt>
                <c:pt idx="288">
                  <c:v>14718</c:v>
                </c:pt>
                <c:pt idx="289">
                  <c:v>14719</c:v>
                </c:pt>
                <c:pt idx="290">
                  <c:v>14722</c:v>
                </c:pt>
                <c:pt idx="291">
                  <c:v>14729</c:v>
                </c:pt>
                <c:pt idx="292">
                  <c:v>14730</c:v>
                </c:pt>
                <c:pt idx="293">
                  <c:v>14736</c:v>
                </c:pt>
                <c:pt idx="294">
                  <c:v>14739</c:v>
                </c:pt>
                <c:pt idx="295">
                  <c:v>14746</c:v>
                </c:pt>
                <c:pt idx="296">
                  <c:v>14747</c:v>
                </c:pt>
                <c:pt idx="297">
                  <c:v>14802</c:v>
                </c:pt>
                <c:pt idx="298">
                  <c:v>14812</c:v>
                </c:pt>
                <c:pt idx="299">
                  <c:v>14814</c:v>
                </c:pt>
                <c:pt idx="300">
                  <c:v>14819</c:v>
                </c:pt>
                <c:pt idx="301">
                  <c:v>14821</c:v>
                </c:pt>
                <c:pt idx="302">
                  <c:v>14824</c:v>
                </c:pt>
                <c:pt idx="303">
                  <c:v>14833</c:v>
                </c:pt>
                <c:pt idx="304">
                  <c:v>14836</c:v>
                </c:pt>
                <c:pt idx="305">
                  <c:v>14837</c:v>
                </c:pt>
                <c:pt idx="306">
                  <c:v>14842</c:v>
                </c:pt>
                <c:pt idx="307">
                  <c:v>14862</c:v>
                </c:pt>
                <c:pt idx="308">
                  <c:v>14882</c:v>
                </c:pt>
                <c:pt idx="309">
                  <c:v>14887</c:v>
                </c:pt>
                <c:pt idx="310">
                  <c:v>14890</c:v>
                </c:pt>
                <c:pt idx="311">
                  <c:v>14903</c:v>
                </c:pt>
                <c:pt idx="312">
                  <c:v>14903</c:v>
                </c:pt>
                <c:pt idx="313">
                  <c:v>14910</c:v>
                </c:pt>
                <c:pt idx="314">
                  <c:v>14920</c:v>
                </c:pt>
                <c:pt idx="315">
                  <c:v>14922</c:v>
                </c:pt>
                <c:pt idx="316">
                  <c:v>14923</c:v>
                </c:pt>
                <c:pt idx="317">
                  <c:v>14928</c:v>
                </c:pt>
                <c:pt idx="318">
                  <c:v>14948</c:v>
                </c:pt>
                <c:pt idx="319">
                  <c:v>14961</c:v>
                </c:pt>
                <c:pt idx="320">
                  <c:v>14963</c:v>
                </c:pt>
                <c:pt idx="321">
                  <c:v>14969</c:v>
                </c:pt>
                <c:pt idx="322">
                  <c:v>14972</c:v>
                </c:pt>
                <c:pt idx="323">
                  <c:v>14976</c:v>
                </c:pt>
                <c:pt idx="324">
                  <c:v>14976</c:v>
                </c:pt>
                <c:pt idx="325">
                  <c:v>15000</c:v>
                </c:pt>
                <c:pt idx="326">
                  <c:v>15016</c:v>
                </c:pt>
                <c:pt idx="327">
                  <c:v>15027</c:v>
                </c:pt>
                <c:pt idx="328">
                  <c:v>15035</c:v>
                </c:pt>
                <c:pt idx="329">
                  <c:v>15055</c:v>
                </c:pt>
                <c:pt idx="330">
                  <c:v>15066</c:v>
                </c:pt>
                <c:pt idx="331">
                  <c:v>15084</c:v>
                </c:pt>
                <c:pt idx="332">
                  <c:v>15084</c:v>
                </c:pt>
                <c:pt idx="333">
                  <c:v>15085</c:v>
                </c:pt>
                <c:pt idx="334">
                  <c:v>15111</c:v>
                </c:pt>
                <c:pt idx="335">
                  <c:v>15124</c:v>
                </c:pt>
                <c:pt idx="336">
                  <c:v>15124</c:v>
                </c:pt>
                <c:pt idx="337">
                  <c:v>15134</c:v>
                </c:pt>
                <c:pt idx="338">
                  <c:v>15188</c:v>
                </c:pt>
                <c:pt idx="339">
                  <c:v>15201</c:v>
                </c:pt>
                <c:pt idx="340">
                  <c:v>15218</c:v>
                </c:pt>
                <c:pt idx="341">
                  <c:v>15219</c:v>
                </c:pt>
                <c:pt idx="342">
                  <c:v>15229</c:v>
                </c:pt>
                <c:pt idx="343">
                  <c:v>15232</c:v>
                </c:pt>
                <c:pt idx="344">
                  <c:v>15235</c:v>
                </c:pt>
                <c:pt idx="345">
                  <c:v>15244</c:v>
                </c:pt>
                <c:pt idx="346">
                  <c:v>15258</c:v>
                </c:pt>
                <c:pt idx="347">
                  <c:v>15267</c:v>
                </c:pt>
                <c:pt idx="348">
                  <c:v>15270</c:v>
                </c:pt>
                <c:pt idx="349">
                  <c:v>15272</c:v>
                </c:pt>
                <c:pt idx="350">
                  <c:v>15305</c:v>
                </c:pt>
                <c:pt idx="351">
                  <c:v>15313</c:v>
                </c:pt>
                <c:pt idx="352">
                  <c:v>15317</c:v>
                </c:pt>
                <c:pt idx="353">
                  <c:v>15326</c:v>
                </c:pt>
                <c:pt idx="354">
                  <c:v>15336</c:v>
                </c:pt>
                <c:pt idx="355">
                  <c:v>15343</c:v>
                </c:pt>
                <c:pt idx="356">
                  <c:v>15349</c:v>
                </c:pt>
                <c:pt idx="357">
                  <c:v>15356</c:v>
                </c:pt>
                <c:pt idx="358">
                  <c:v>15379</c:v>
                </c:pt>
                <c:pt idx="359">
                  <c:v>15380</c:v>
                </c:pt>
                <c:pt idx="360">
                  <c:v>15402</c:v>
                </c:pt>
                <c:pt idx="361">
                  <c:v>15444</c:v>
                </c:pt>
                <c:pt idx="362">
                  <c:v>15463</c:v>
                </c:pt>
                <c:pt idx="363">
                  <c:v>15463</c:v>
                </c:pt>
                <c:pt idx="364">
                  <c:v>15464</c:v>
                </c:pt>
                <c:pt idx="365">
                  <c:v>15468</c:v>
                </c:pt>
                <c:pt idx="366">
                  <c:v>15488</c:v>
                </c:pt>
                <c:pt idx="367">
                  <c:v>15492</c:v>
                </c:pt>
                <c:pt idx="368">
                  <c:v>15505</c:v>
                </c:pt>
                <c:pt idx="369">
                  <c:v>15509</c:v>
                </c:pt>
                <c:pt idx="370">
                  <c:v>15516</c:v>
                </c:pt>
                <c:pt idx="371">
                  <c:v>15522</c:v>
                </c:pt>
                <c:pt idx="372">
                  <c:v>15530</c:v>
                </c:pt>
                <c:pt idx="373">
                  <c:v>15553</c:v>
                </c:pt>
                <c:pt idx="374">
                  <c:v>15572</c:v>
                </c:pt>
                <c:pt idx="375">
                  <c:v>15581</c:v>
                </c:pt>
                <c:pt idx="376">
                  <c:v>15595</c:v>
                </c:pt>
                <c:pt idx="377">
                  <c:v>15604</c:v>
                </c:pt>
                <c:pt idx="378">
                  <c:v>15622</c:v>
                </c:pt>
                <c:pt idx="379">
                  <c:v>15633</c:v>
                </c:pt>
                <c:pt idx="380">
                  <c:v>15665</c:v>
                </c:pt>
                <c:pt idx="381">
                  <c:v>15671</c:v>
                </c:pt>
                <c:pt idx="382">
                  <c:v>15680</c:v>
                </c:pt>
                <c:pt idx="383">
                  <c:v>15704</c:v>
                </c:pt>
                <c:pt idx="384">
                  <c:v>15746</c:v>
                </c:pt>
                <c:pt idx="385">
                  <c:v>15762</c:v>
                </c:pt>
                <c:pt idx="386">
                  <c:v>15769</c:v>
                </c:pt>
                <c:pt idx="387">
                  <c:v>15770</c:v>
                </c:pt>
                <c:pt idx="388">
                  <c:v>15777</c:v>
                </c:pt>
                <c:pt idx="389">
                  <c:v>15781</c:v>
                </c:pt>
                <c:pt idx="390">
                  <c:v>15792</c:v>
                </c:pt>
                <c:pt idx="391">
                  <c:v>15815</c:v>
                </c:pt>
                <c:pt idx="392">
                  <c:v>15822</c:v>
                </c:pt>
                <c:pt idx="393">
                  <c:v>15824</c:v>
                </c:pt>
                <c:pt idx="394">
                  <c:v>15842</c:v>
                </c:pt>
                <c:pt idx="395">
                  <c:v>15857</c:v>
                </c:pt>
                <c:pt idx="396">
                  <c:v>15879</c:v>
                </c:pt>
                <c:pt idx="397">
                  <c:v>15880</c:v>
                </c:pt>
                <c:pt idx="398">
                  <c:v>15897</c:v>
                </c:pt>
                <c:pt idx="399">
                  <c:v>15926</c:v>
                </c:pt>
                <c:pt idx="400">
                  <c:v>15933</c:v>
                </c:pt>
                <c:pt idx="401">
                  <c:v>15966</c:v>
                </c:pt>
                <c:pt idx="402">
                  <c:v>15993</c:v>
                </c:pt>
                <c:pt idx="403">
                  <c:v>16006</c:v>
                </c:pt>
                <c:pt idx="404">
                  <c:v>16031</c:v>
                </c:pt>
                <c:pt idx="405">
                  <c:v>16078</c:v>
                </c:pt>
                <c:pt idx="406">
                  <c:v>16091</c:v>
                </c:pt>
                <c:pt idx="407">
                  <c:v>16102</c:v>
                </c:pt>
                <c:pt idx="408">
                  <c:v>16115</c:v>
                </c:pt>
                <c:pt idx="409">
                  <c:v>16140</c:v>
                </c:pt>
                <c:pt idx="410">
                  <c:v>16158</c:v>
                </c:pt>
                <c:pt idx="411">
                  <c:v>16181</c:v>
                </c:pt>
                <c:pt idx="412">
                  <c:v>16185</c:v>
                </c:pt>
                <c:pt idx="413">
                  <c:v>16209</c:v>
                </c:pt>
                <c:pt idx="414">
                  <c:v>16229</c:v>
                </c:pt>
                <c:pt idx="415">
                  <c:v>16244</c:v>
                </c:pt>
                <c:pt idx="416">
                  <c:v>16244</c:v>
                </c:pt>
                <c:pt idx="417">
                  <c:v>16248</c:v>
                </c:pt>
                <c:pt idx="418">
                  <c:v>16248</c:v>
                </c:pt>
                <c:pt idx="419">
                  <c:v>16253</c:v>
                </c:pt>
                <c:pt idx="420">
                  <c:v>16268</c:v>
                </c:pt>
                <c:pt idx="421">
                  <c:v>16268</c:v>
                </c:pt>
                <c:pt idx="422">
                  <c:v>16270</c:v>
                </c:pt>
                <c:pt idx="423">
                  <c:v>16314</c:v>
                </c:pt>
                <c:pt idx="424">
                  <c:v>16319</c:v>
                </c:pt>
                <c:pt idx="425">
                  <c:v>16333</c:v>
                </c:pt>
                <c:pt idx="426">
                  <c:v>16352</c:v>
                </c:pt>
                <c:pt idx="427">
                  <c:v>16371</c:v>
                </c:pt>
                <c:pt idx="428">
                  <c:v>16430</c:v>
                </c:pt>
                <c:pt idx="429">
                  <c:v>16447</c:v>
                </c:pt>
                <c:pt idx="430">
                  <c:v>16462</c:v>
                </c:pt>
                <c:pt idx="431">
                  <c:v>16500</c:v>
                </c:pt>
                <c:pt idx="432">
                  <c:v>16507</c:v>
                </c:pt>
                <c:pt idx="433">
                  <c:v>16521</c:v>
                </c:pt>
                <c:pt idx="434">
                  <c:v>16544</c:v>
                </c:pt>
                <c:pt idx="435">
                  <c:v>16596</c:v>
                </c:pt>
                <c:pt idx="436">
                  <c:v>16609</c:v>
                </c:pt>
                <c:pt idx="437">
                  <c:v>16617</c:v>
                </c:pt>
                <c:pt idx="438">
                  <c:v>16633</c:v>
                </c:pt>
                <c:pt idx="439">
                  <c:v>16640</c:v>
                </c:pt>
                <c:pt idx="440">
                  <c:v>16651</c:v>
                </c:pt>
                <c:pt idx="441">
                  <c:v>16669</c:v>
                </c:pt>
                <c:pt idx="442">
                  <c:v>16683</c:v>
                </c:pt>
                <c:pt idx="443">
                  <c:v>16690</c:v>
                </c:pt>
                <c:pt idx="444">
                  <c:v>16692</c:v>
                </c:pt>
                <c:pt idx="445">
                  <c:v>16694</c:v>
                </c:pt>
                <c:pt idx="446">
                  <c:v>16696</c:v>
                </c:pt>
                <c:pt idx="447">
                  <c:v>16697</c:v>
                </c:pt>
                <c:pt idx="448">
                  <c:v>16715</c:v>
                </c:pt>
                <c:pt idx="449">
                  <c:v>16717</c:v>
                </c:pt>
                <c:pt idx="450">
                  <c:v>16728</c:v>
                </c:pt>
                <c:pt idx="451">
                  <c:v>16735</c:v>
                </c:pt>
                <c:pt idx="452">
                  <c:v>16746</c:v>
                </c:pt>
                <c:pt idx="453">
                  <c:v>16755</c:v>
                </c:pt>
                <c:pt idx="454">
                  <c:v>16773</c:v>
                </c:pt>
                <c:pt idx="455">
                  <c:v>16778</c:v>
                </c:pt>
                <c:pt idx="456">
                  <c:v>16806</c:v>
                </c:pt>
                <c:pt idx="457">
                  <c:v>16812</c:v>
                </c:pt>
                <c:pt idx="458">
                  <c:v>16836</c:v>
                </c:pt>
                <c:pt idx="459">
                  <c:v>16890</c:v>
                </c:pt>
                <c:pt idx="460">
                  <c:v>16924</c:v>
                </c:pt>
                <c:pt idx="461">
                  <c:v>16931</c:v>
                </c:pt>
                <c:pt idx="462">
                  <c:v>16947</c:v>
                </c:pt>
                <c:pt idx="463">
                  <c:v>16956</c:v>
                </c:pt>
                <c:pt idx="464">
                  <c:v>16970</c:v>
                </c:pt>
                <c:pt idx="465">
                  <c:v>17095</c:v>
                </c:pt>
                <c:pt idx="466">
                  <c:v>17219</c:v>
                </c:pt>
                <c:pt idx="467">
                  <c:v>17227</c:v>
                </c:pt>
                <c:pt idx="468">
                  <c:v>17243</c:v>
                </c:pt>
                <c:pt idx="469">
                  <c:v>17301</c:v>
                </c:pt>
                <c:pt idx="470">
                  <c:v>17308</c:v>
                </c:pt>
                <c:pt idx="471">
                  <c:v>17309</c:v>
                </c:pt>
                <c:pt idx="472">
                  <c:v>17340</c:v>
                </c:pt>
                <c:pt idx="473">
                  <c:v>17374</c:v>
                </c:pt>
                <c:pt idx="474">
                  <c:v>17388</c:v>
                </c:pt>
                <c:pt idx="475">
                  <c:v>17408</c:v>
                </c:pt>
                <c:pt idx="476">
                  <c:v>17425</c:v>
                </c:pt>
                <c:pt idx="477">
                  <c:v>17457</c:v>
                </c:pt>
                <c:pt idx="478">
                  <c:v>17485</c:v>
                </c:pt>
                <c:pt idx="479">
                  <c:v>17507</c:v>
                </c:pt>
                <c:pt idx="480">
                  <c:v>17513</c:v>
                </c:pt>
                <c:pt idx="481">
                  <c:v>17517</c:v>
                </c:pt>
                <c:pt idx="482">
                  <c:v>17522</c:v>
                </c:pt>
                <c:pt idx="483">
                  <c:v>17572</c:v>
                </c:pt>
                <c:pt idx="484">
                  <c:v>17602</c:v>
                </c:pt>
                <c:pt idx="485">
                  <c:v>17605</c:v>
                </c:pt>
                <c:pt idx="486">
                  <c:v>17662</c:v>
                </c:pt>
                <c:pt idx="487">
                  <c:v>17716</c:v>
                </c:pt>
                <c:pt idx="488">
                  <c:v>17720</c:v>
                </c:pt>
                <c:pt idx="489">
                  <c:v>17727</c:v>
                </c:pt>
                <c:pt idx="490">
                  <c:v>17730</c:v>
                </c:pt>
                <c:pt idx="491">
                  <c:v>17754</c:v>
                </c:pt>
                <c:pt idx="492">
                  <c:v>17796</c:v>
                </c:pt>
                <c:pt idx="493">
                  <c:v>17818</c:v>
                </c:pt>
                <c:pt idx="494">
                  <c:v>17841</c:v>
                </c:pt>
                <c:pt idx="495">
                  <c:v>17849</c:v>
                </c:pt>
                <c:pt idx="496">
                  <c:v>17856</c:v>
                </c:pt>
                <c:pt idx="497">
                  <c:v>17893</c:v>
                </c:pt>
                <c:pt idx="498">
                  <c:v>17931</c:v>
                </c:pt>
                <c:pt idx="499">
                  <c:v>17970</c:v>
                </c:pt>
                <c:pt idx="500">
                  <c:v>18011</c:v>
                </c:pt>
                <c:pt idx="501">
                  <c:v>18029</c:v>
                </c:pt>
                <c:pt idx="502">
                  <c:v>18044</c:v>
                </c:pt>
                <c:pt idx="503">
                  <c:v>18065</c:v>
                </c:pt>
                <c:pt idx="504">
                  <c:v>18173</c:v>
                </c:pt>
                <c:pt idx="505">
                  <c:v>18409</c:v>
                </c:pt>
                <c:pt idx="506">
                  <c:v>18469</c:v>
                </c:pt>
                <c:pt idx="507">
                  <c:v>18564</c:v>
                </c:pt>
                <c:pt idx="508">
                  <c:v>18572</c:v>
                </c:pt>
                <c:pt idx="509">
                  <c:v>18644</c:v>
                </c:pt>
                <c:pt idx="510">
                  <c:v>18674</c:v>
                </c:pt>
                <c:pt idx="511">
                  <c:v>18706</c:v>
                </c:pt>
                <c:pt idx="512">
                  <c:v>18780</c:v>
                </c:pt>
                <c:pt idx="513">
                  <c:v>18805</c:v>
                </c:pt>
                <c:pt idx="514">
                  <c:v>18843</c:v>
                </c:pt>
                <c:pt idx="515">
                  <c:v>18904</c:v>
                </c:pt>
                <c:pt idx="516">
                  <c:v>18938</c:v>
                </c:pt>
                <c:pt idx="517">
                  <c:v>18988</c:v>
                </c:pt>
                <c:pt idx="518">
                  <c:v>18999</c:v>
                </c:pt>
                <c:pt idx="519">
                  <c:v>19035</c:v>
                </c:pt>
                <c:pt idx="520">
                  <c:v>19046</c:v>
                </c:pt>
                <c:pt idx="521">
                  <c:v>19076</c:v>
                </c:pt>
                <c:pt idx="522">
                  <c:v>19113</c:v>
                </c:pt>
                <c:pt idx="523">
                  <c:v>19209</c:v>
                </c:pt>
                <c:pt idx="524">
                  <c:v>19284</c:v>
                </c:pt>
                <c:pt idx="525">
                  <c:v>19284</c:v>
                </c:pt>
                <c:pt idx="526">
                  <c:v>19342</c:v>
                </c:pt>
                <c:pt idx="527">
                  <c:v>19389</c:v>
                </c:pt>
                <c:pt idx="528">
                  <c:v>19443</c:v>
                </c:pt>
                <c:pt idx="529">
                  <c:v>19444</c:v>
                </c:pt>
                <c:pt idx="530">
                  <c:v>19479</c:v>
                </c:pt>
                <c:pt idx="531">
                  <c:v>19660</c:v>
                </c:pt>
                <c:pt idx="532">
                  <c:v>19716</c:v>
                </c:pt>
                <c:pt idx="533">
                  <c:v>19900</c:v>
                </c:pt>
                <c:pt idx="534">
                  <c:v>19983</c:v>
                </c:pt>
                <c:pt idx="535">
                  <c:v>20195</c:v>
                </c:pt>
                <c:pt idx="536">
                  <c:v>20310</c:v>
                </c:pt>
                <c:pt idx="537">
                  <c:v>20400</c:v>
                </c:pt>
                <c:pt idx="538">
                  <c:v>20661</c:v>
                </c:pt>
                <c:pt idx="539">
                  <c:v>20911</c:v>
                </c:pt>
                <c:pt idx="540">
                  <c:v>21147</c:v>
                </c:pt>
                <c:pt idx="541">
                  <c:v>21524</c:v>
                </c:pt>
                <c:pt idx="542">
                  <c:v>21646</c:v>
                </c:pt>
                <c:pt idx="543">
                  <c:v>21667</c:v>
                </c:pt>
                <c:pt idx="544">
                  <c:v>21692</c:v>
                </c:pt>
                <c:pt idx="545">
                  <c:v>21727</c:v>
                </c:pt>
                <c:pt idx="546">
                  <c:v>22008</c:v>
                </c:pt>
                <c:pt idx="547">
                  <c:v>22154</c:v>
                </c:pt>
                <c:pt idx="548">
                  <c:v>22238</c:v>
                </c:pt>
                <c:pt idx="549">
                  <c:v>22785</c:v>
                </c:pt>
                <c:pt idx="550">
                  <c:v>23433</c:v>
                </c:pt>
                <c:pt idx="551">
                  <c:v>23758</c:v>
                </c:pt>
                <c:pt idx="552">
                  <c:v>25261</c:v>
                </c:pt>
                <c:pt idx="553">
                  <c:v>25423</c:v>
                </c:pt>
                <c:pt idx="554">
                  <c:v>26057</c:v>
                </c:pt>
                <c:pt idx="555">
                  <c:v>26460</c:v>
                </c:pt>
                <c:pt idx="556">
                  <c:v>26582</c:v>
                </c:pt>
                <c:pt idx="557">
                  <c:v>26834</c:v>
                </c:pt>
                <c:pt idx="558">
                  <c:v>26988</c:v>
                </c:pt>
                <c:pt idx="559">
                  <c:v>27604</c:v>
                </c:pt>
                <c:pt idx="560">
                  <c:v>27799</c:v>
                </c:pt>
                <c:pt idx="561">
                  <c:v>29118</c:v>
                </c:pt>
                <c:pt idx="562">
                  <c:v>29300</c:v>
                </c:pt>
                <c:pt idx="563">
                  <c:v>30708</c:v>
                </c:pt>
                <c:pt idx="564">
                  <c:v>30860</c:v>
                </c:pt>
                <c:pt idx="565">
                  <c:v>32531</c:v>
                </c:pt>
                <c:pt idx="566">
                  <c:v>33644</c:v>
                </c:pt>
                <c:pt idx="567">
                  <c:v>34807</c:v>
                </c:pt>
                <c:pt idx="568">
                  <c:v>34946</c:v>
                </c:pt>
                <c:pt idx="569">
                  <c:v>35535</c:v>
                </c:pt>
                <c:pt idx="570">
                  <c:v>35604</c:v>
                </c:pt>
                <c:pt idx="571">
                  <c:v>36000</c:v>
                </c:pt>
                <c:pt idx="572">
                  <c:v>36528</c:v>
                </c:pt>
                <c:pt idx="573">
                  <c:v>37098</c:v>
                </c:pt>
                <c:pt idx="574">
                  <c:v>37884</c:v>
                </c:pt>
                <c:pt idx="575">
                  <c:v>39285</c:v>
                </c:pt>
                <c:pt idx="576">
                  <c:v>39719</c:v>
                </c:pt>
                <c:pt idx="577">
                  <c:v>41180</c:v>
                </c:pt>
                <c:pt idx="578">
                  <c:v>41832</c:v>
                </c:pt>
                <c:pt idx="579">
                  <c:v>42001</c:v>
                </c:pt>
                <c:pt idx="580">
                  <c:v>42407</c:v>
                </c:pt>
                <c:pt idx="581">
                  <c:v>43261</c:v>
                </c:pt>
                <c:pt idx="582">
                  <c:v>44260</c:v>
                </c:pt>
                <c:pt idx="583">
                  <c:v>44608</c:v>
                </c:pt>
                <c:pt idx="584">
                  <c:v>46000</c:v>
                </c:pt>
                <c:pt idx="585">
                  <c:v>46656</c:v>
                </c:pt>
                <c:pt idx="586">
                  <c:v>49094</c:v>
                </c:pt>
                <c:pt idx="587">
                  <c:v>50124</c:v>
                </c:pt>
                <c:pt idx="588">
                  <c:v>52084</c:v>
                </c:pt>
                <c:pt idx="589">
                  <c:v>54585</c:v>
                </c:pt>
                <c:pt idx="590">
                  <c:v>57729</c:v>
                </c:pt>
                <c:pt idx="591">
                  <c:v>60099</c:v>
                </c:pt>
                <c:pt idx="592">
                  <c:v>61845</c:v>
                </c:pt>
                <c:pt idx="593">
                  <c:v>63703</c:v>
                </c:pt>
                <c:pt idx="594">
                  <c:v>64975</c:v>
                </c:pt>
                <c:pt idx="595">
                  <c:v>65837</c:v>
                </c:pt>
                <c:pt idx="596">
                  <c:v>74065</c:v>
                </c:pt>
                <c:pt idx="597">
                  <c:v>75920</c:v>
                </c:pt>
                <c:pt idx="598">
                  <c:v>77566</c:v>
                </c:pt>
                <c:pt idx="599">
                  <c:v>77670</c:v>
                </c:pt>
                <c:pt idx="600">
                  <c:v>78390</c:v>
                </c:pt>
                <c:pt idx="601">
                  <c:v>78534</c:v>
                </c:pt>
                <c:pt idx="602">
                  <c:v>83429</c:v>
                </c:pt>
                <c:pt idx="603">
                  <c:v>89806</c:v>
                </c:pt>
                <c:pt idx="604">
                  <c:v>91597</c:v>
                </c:pt>
                <c:pt idx="605">
                  <c:v>92608</c:v>
                </c:pt>
                <c:pt idx="606">
                  <c:v>109883</c:v>
                </c:pt>
                <c:pt idx="607">
                  <c:v>112220</c:v>
                </c:pt>
                <c:pt idx="608">
                  <c:v>112334</c:v>
                </c:pt>
                <c:pt idx="609">
                  <c:v>119656</c:v>
                </c:pt>
                <c:pt idx="610">
                  <c:v>128028</c:v>
                </c:pt>
                <c:pt idx="611">
                  <c:v>146445</c:v>
                </c:pt>
                <c:pt idx="612">
                  <c:v>146629</c:v>
                </c:pt>
                <c:pt idx="613">
                  <c:v>153249</c:v>
                </c:pt>
                <c:pt idx="614">
                  <c:v>160217</c:v>
                </c:pt>
                <c:pt idx="615">
                  <c:v>167842</c:v>
                </c:pt>
                <c:pt idx="616">
                  <c:v>174986</c:v>
                </c:pt>
                <c:pt idx="617">
                  <c:v>178801</c:v>
                </c:pt>
                <c:pt idx="618">
                  <c:v>193464</c:v>
                </c:pt>
                <c:pt idx="619">
                  <c:v>194902</c:v>
                </c:pt>
                <c:pt idx="620">
                  <c:v>196047</c:v>
                </c:pt>
                <c:pt idx="621">
                  <c:v>196209</c:v>
                </c:pt>
                <c:pt idx="622">
                  <c:v>199055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F8-4909-A5BB-FD0E137344B1}"/>
            </c:ext>
          </c:extLst>
        </c:ser>
        <c:ser>
          <c:idx val="0"/>
          <c:order val="1"/>
          <c:tx>
            <c:v>cAS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yVal>
            <c:numRef>
              <c:f>'[Microsoft PowerPoint 内のグラフ]cAS_cASNEP_all_costs'!$E$1:$E$995</c:f>
              <c:numCache>
                <c:formatCode>General</c:formatCode>
                <c:ptCount val="995"/>
                <c:pt idx="0">
                  <c:v>7302</c:v>
                </c:pt>
                <c:pt idx="1">
                  <c:v>7303</c:v>
                </c:pt>
                <c:pt idx="2">
                  <c:v>7659</c:v>
                </c:pt>
                <c:pt idx="3">
                  <c:v>7729</c:v>
                </c:pt>
                <c:pt idx="4">
                  <c:v>8123</c:v>
                </c:pt>
                <c:pt idx="5">
                  <c:v>8340</c:v>
                </c:pt>
                <c:pt idx="6">
                  <c:v>8650</c:v>
                </c:pt>
                <c:pt idx="7">
                  <c:v>8836</c:v>
                </c:pt>
                <c:pt idx="8">
                  <c:v>8847</c:v>
                </c:pt>
                <c:pt idx="9">
                  <c:v>8889</c:v>
                </c:pt>
                <c:pt idx="10">
                  <c:v>8948</c:v>
                </c:pt>
                <c:pt idx="11">
                  <c:v>8971</c:v>
                </c:pt>
                <c:pt idx="12">
                  <c:v>8991</c:v>
                </c:pt>
                <c:pt idx="13">
                  <c:v>9022</c:v>
                </c:pt>
                <c:pt idx="14">
                  <c:v>9053</c:v>
                </c:pt>
                <c:pt idx="15">
                  <c:v>9080</c:v>
                </c:pt>
                <c:pt idx="16">
                  <c:v>9082</c:v>
                </c:pt>
                <c:pt idx="17">
                  <c:v>9106</c:v>
                </c:pt>
                <c:pt idx="18">
                  <c:v>9115</c:v>
                </c:pt>
                <c:pt idx="19">
                  <c:v>9137</c:v>
                </c:pt>
                <c:pt idx="20">
                  <c:v>9333</c:v>
                </c:pt>
                <c:pt idx="21">
                  <c:v>9444</c:v>
                </c:pt>
                <c:pt idx="22">
                  <c:v>9475</c:v>
                </c:pt>
                <c:pt idx="23">
                  <c:v>9491</c:v>
                </c:pt>
                <c:pt idx="24">
                  <c:v>9513</c:v>
                </c:pt>
                <c:pt idx="25">
                  <c:v>9536</c:v>
                </c:pt>
                <c:pt idx="26">
                  <c:v>9562</c:v>
                </c:pt>
                <c:pt idx="27">
                  <c:v>9679</c:v>
                </c:pt>
                <c:pt idx="28">
                  <c:v>9714</c:v>
                </c:pt>
                <c:pt idx="29">
                  <c:v>9739</c:v>
                </c:pt>
                <c:pt idx="30">
                  <c:v>9768</c:v>
                </c:pt>
                <c:pt idx="31">
                  <c:v>9774</c:v>
                </c:pt>
                <c:pt idx="32">
                  <c:v>9823</c:v>
                </c:pt>
                <c:pt idx="33">
                  <c:v>9851</c:v>
                </c:pt>
                <c:pt idx="34">
                  <c:v>9883</c:v>
                </c:pt>
                <c:pt idx="35">
                  <c:v>9934</c:v>
                </c:pt>
                <c:pt idx="36">
                  <c:v>9939</c:v>
                </c:pt>
                <c:pt idx="37">
                  <c:v>9964</c:v>
                </c:pt>
                <c:pt idx="38">
                  <c:v>10001</c:v>
                </c:pt>
                <c:pt idx="39">
                  <c:v>10199</c:v>
                </c:pt>
                <c:pt idx="40">
                  <c:v>10211</c:v>
                </c:pt>
                <c:pt idx="41">
                  <c:v>10245</c:v>
                </c:pt>
                <c:pt idx="42">
                  <c:v>10250</c:v>
                </c:pt>
                <c:pt idx="43">
                  <c:v>10399</c:v>
                </c:pt>
                <c:pt idx="44">
                  <c:v>10400</c:v>
                </c:pt>
                <c:pt idx="45">
                  <c:v>10404</c:v>
                </c:pt>
                <c:pt idx="46">
                  <c:v>10422</c:v>
                </c:pt>
                <c:pt idx="47">
                  <c:v>10439</c:v>
                </c:pt>
                <c:pt idx="48">
                  <c:v>10450</c:v>
                </c:pt>
                <c:pt idx="49">
                  <c:v>10486</c:v>
                </c:pt>
                <c:pt idx="50">
                  <c:v>10520</c:v>
                </c:pt>
                <c:pt idx="51">
                  <c:v>10545</c:v>
                </c:pt>
                <c:pt idx="52">
                  <c:v>10590</c:v>
                </c:pt>
                <c:pt idx="53">
                  <c:v>10613</c:v>
                </c:pt>
                <c:pt idx="54">
                  <c:v>10665</c:v>
                </c:pt>
                <c:pt idx="55">
                  <c:v>10698</c:v>
                </c:pt>
                <c:pt idx="56">
                  <c:v>10702</c:v>
                </c:pt>
                <c:pt idx="57">
                  <c:v>10710</c:v>
                </c:pt>
                <c:pt idx="58">
                  <c:v>10712</c:v>
                </c:pt>
                <c:pt idx="59">
                  <c:v>10715</c:v>
                </c:pt>
                <c:pt idx="60">
                  <c:v>10716</c:v>
                </c:pt>
                <c:pt idx="61">
                  <c:v>10725</c:v>
                </c:pt>
                <c:pt idx="62">
                  <c:v>10727</c:v>
                </c:pt>
                <c:pt idx="63">
                  <c:v>10733</c:v>
                </c:pt>
                <c:pt idx="64">
                  <c:v>10760</c:v>
                </c:pt>
                <c:pt idx="65">
                  <c:v>10775</c:v>
                </c:pt>
                <c:pt idx="66">
                  <c:v>10798</c:v>
                </c:pt>
                <c:pt idx="67">
                  <c:v>10818</c:v>
                </c:pt>
                <c:pt idx="68">
                  <c:v>10846</c:v>
                </c:pt>
                <c:pt idx="69">
                  <c:v>10849</c:v>
                </c:pt>
                <c:pt idx="70">
                  <c:v>10864</c:v>
                </c:pt>
                <c:pt idx="71">
                  <c:v>10866</c:v>
                </c:pt>
                <c:pt idx="72">
                  <c:v>10900</c:v>
                </c:pt>
                <c:pt idx="73">
                  <c:v>10924</c:v>
                </c:pt>
                <c:pt idx="74">
                  <c:v>10926</c:v>
                </c:pt>
                <c:pt idx="75">
                  <c:v>10945</c:v>
                </c:pt>
                <c:pt idx="76">
                  <c:v>10948</c:v>
                </c:pt>
                <c:pt idx="77">
                  <c:v>10976</c:v>
                </c:pt>
                <c:pt idx="78">
                  <c:v>10998</c:v>
                </c:pt>
                <c:pt idx="79">
                  <c:v>11003</c:v>
                </c:pt>
                <c:pt idx="80">
                  <c:v>11003</c:v>
                </c:pt>
                <c:pt idx="81">
                  <c:v>11004</c:v>
                </c:pt>
                <c:pt idx="82">
                  <c:v>11005</c:v>
                </c:pt>
                <c:pt idx="83">
                  <c:v>11012</c:v>
                </c:pt>
                <c:pt idx="84">
                  <c:v>11018</c:v>
                </c:pt>
                <c:pt idx="85">
                  <c:v>11033</c:v>
                </c:pt>
                <c:pt idx="86">
                  <c:v>11034</c:v>
                </c:pt>
                <c:pt idx="87">
                  <c:v>11035</c:v>
                </c:pt>
                <c:pt idx="88">
                  <c:v>11035</c:v>
                </c:pt>
                <c:pt idx="89">
                  <c:v>11035</c:v>
                </c:pt>
                <c:pt idx="90">
                  <c:v>11037</c:v>
                </c:pt>
                <c:pt idx="91">
                  <c:v>11069</c:v>
                </c:pt>
                <c:pt idx="92">
                  <c:v>11075</c:v>
                </c:pt>
                <c:pt idx="93">
                  <c:v>11078</c:v>
                </c:pt>
                <c:pt idx="94">
                  <c:v>11093</c:v>
                </c:pt>
                <c:pt idx="95">
                  <c:v>11102</c:v>
                </c:pt>
                <c:pt idx="96">
                  <c:v>11105</c:v>
                </c:pt>
                <c:pt idx="97">
                  <c:v>11108</c:v>
                </c:pt>
                <c:pt idx="98">
                  <c:v>11126</c:v>
                </c:pt>
                <c:pt idx="99">
                  <c:v>11140</c:v>
                </c:pt>
                <c:pt idx="100">
                  <c:v>11149</c:v>
                </c:pt>
                <c:pt idx="101">
                  <c:v>11161</c:v>
                </c:pt>
                <c:pt idx="102">
                  <c:v>11171</c:v>
                </c:pt>
                <c:pt idx="103">
                  <c:v>11195</c:v>
                </c:pt>
                <c:pt idx="104">
                  <c:v>11200</c:v>
                </c:pt>
                <c:pt idx="105">
                  <c:v>11205</c:v>
                </c:pt>
                <c:pt idx="106">
                  <c:v>11207</c:v>
                </c:pt>
                <c:pt idx="107">
                  <c:v>11238</c:v>
                </c:pt>
                <c:pt idx="108">
                  <c:v>11240</c:v>
                </c:pt>
                <c:pt idx="109">
                  <c:v>11246</c:v>
                </c:pt>
                <c:pt idx="110">
                  <c:v>11253</c:v>
                </c:pt>
                <c:pt idx="111">
                  <c:v>11253</c:v>
                </c:pt>
                <c:pt idx="112">
                  <c:v>11254</c:v>
                </c:pt>
                <c:pt idx="113">
                  <c:v>11282</c:v>
                </c:pt>
                <c:pt idx="114">
                  <c:v>11292</c:v>
                </c:pt>
                <c:pt idx="115">
                  <c:v>11298</c:v>
                </c:pt>
                <c:pt idx="116">
                  <c:v>11303</c:v>
                </c:pt>
                <c:pt idx="117">
                  <c:v>11312</c:v>
                </c:pt>
                <c:pt idx="118">
                  <c:v>11321</c:v>
                </c:pt>
                <c:pt idx="119">
                  <c:v>11338</c:v>
                </c:pt>
                <c:pt idx="120">
                  <c:v>11339</c:v>
                </c:pt>
                <c:pt idx="121">
                  <c:v>11352</c:v>
                </c:pt>
                <c:pt idx="122">
                  <c:v>11355</c:v>
                </c:pt>
                <c:pt idx="123">
                  <c:v>11364</c:v>
                </c:pt>
                <c:pt idx="124">
                  <c:v>11366</c:v>
                </c:pt>
                <c:pt idx="125">
                  <c:v>11381</c:v>
                </c:pt>
                <c:pt idx="126">
                  <c:v>11384</c:v>
                </c:pt>
                <c:pt idx="127">
                  <c:v>11391</c:v>
                </c:pt>
                <c:pt idx="128">
                  <c:v>11392</c:v>
                </c:pt>
                <c:pt idx="129">
                  <c:v>11408</c:v>
                </c:pt>
                <c:pt idx="130">
                  <c:v>11422</c:v>
                </c:pt>
                <c:pt idx="131">
                  <c:v>11457</c:v>
                </c:pt>
                <c:pt idx="132">
                  <c:v>11459</c:v>
                </c:pt>
                <c:pt idx="133">
                  <c:v>11481</c:v>
                </c:pt>
                <c:pt idx="134">
                  <c:v>11482</c:v>
                </c:pt>
                <c:pt idx="135">
                  <c:v>11501</c:v>
                </c:pt>
                <c:pt idx="136">
                  <c:v>11507</c:v>
                </c:pt>
                <c:pt idx="137">
                  <c:v>11524</c:v>
                </c:pt>
                <c:pt idx="138">
                  <c:v>11542</c:v>
                </c:pt>
                <c:pt idx="139">
                  <c:v>11543</c:v>
                </c:pt>
                <c:pt idx="140">
                  <c:v>11547</c:v>
                </c:pt>
                <c:pt idx="141">
                  <c:v>11554</c:v>
                </c:pt>
                <c:pt idx="142">
                  <c:v>11562</c:v>
                </c:pt>
                <c:pt idx="143">
                  <c:v>11566</c:v>
                </c:pt>
                <c:pt idx="144">
                  <c:v>11567</c:v>
                </c:pt>
                <c:pt idx="145">
                  <c:v>11602</c:v>
                </c:pt>
                <c:pt idx="146">
                  <c:v>11605</c:v>
                </c:pt>
                <c:pt idx="147">
                  <c:v>11607</c:v>
                </c:pt>
                <c:pt idx="148">
                  <c:v>11615</c:v>
                </c:pt>
                <c:pt idx="149">
                  <c:v>11617</c:v>
                </c:pt>
                <c:pt idx="150">
                  <c:v>11623</c:v>
                </c:pt>
                <c:pt idx="151">
                  <c:v>11625</c:v>
                </c:pt>
                <c:pt idx="152">
                  <c:v>11635</c:v>
                </c:pt>
                <c:pt idx="153">
                  <c:v>11647</c:v>
                </c:pt>
                <c:pt idx="154">
                  <c:v>11653</c:v>
                </c:pt>
                <c:pt idx="155">
                  <c:v>11678</c:v>
                </c:pt>
                <c:pt idx="156">
                  <c:v>11707</c:v>
                </c:pt>
                <c:pt idx="157">
                  <c:v>11712</c:v>
                </c:pt>
                <c:pt idx="158">
                  <c:v>11713</c:v>
                </c:pt>
                <c:pt idx="159">
                  <c:v>11718</c:v>
                </c:pt>
                <c:pt idx="160">
                  <c:v>11727</c:v>
                </c:pt>
                <c:pt idx="161">
                  <c:v>11764</c:v>
                </c:pt>
                <c:pt idx="162">
                  <c:v>11771</c:v>
                </c:pt>
                <c:pt idx="163">
                  <c:v>11773</c:v>
                </c:pt>
                <c:pt idx="164">
                  <c:v>11775</c:v>
                </c:pt>
                <c:pt idx="165">
                  <c:v>11781</c:v>
                </c:pt>
                <c:pt idx="166">
                  <c:v>11796</c:v>
                </c:pt>
                <c:pt idx="167">
                  <c:v>11800</c:v>
                </c:pt>
                <c:pt idx="168">
                  <c:v>11806</c:v>
                </c:pt>
                <c:pt idx="169">
                  <c:v>11827</c:v>
                </c:pt>
                <c:pt idx="170">
                  <c:v>11835</c:v>
                </c:pt>
                <c:pt idx="171">
                  <c:v>11846</c:v>
                </c:pt>
                <c:pt idx="172">
                  <c:v>11846</c:v>
                </c:pt>
                <c:pt idx="173">
                  <c:v>11862</c:v>
                </c:pt>
                <c:pt idx="174">
                  <c:v>11863</c:v>
                </c:pt>
                <c:pt idx="175">
                  <c:v>11868</c:v>
                </c:pt>
                <c:pt idx="176">
                  <c:v>11868</c:v>
                </c:pt>
                <c:pt idx="177">
                  <c:v>11874</c:v>
                </c:pt>
                <c:pt idx="178">
                  <c:v>11877</c:v>
                </c:pt>
                <c:pt idx="179">
                  <c:v>11888</c:v>
                </c:pt>
                <c:pt idx="180">
                  <c:v>11896</c:v>
                </c:pt>
                <c:pt idx="181">
                  <c:v>11901</c:v>
                </c:pt>
                <c:pt idx="182">
                  <c:v>11906</c:v>
                </c:pt>
                <c:pt idx="183">
                  <c:v>11914</c:v>
                </c:pt>
                <c:pt idx="184">
                  <c:v>11917</c:v>
                </c:pt>
                <c:pt idx="185">
                  <c:v>11938</c:v>
                </c:pt>
                <c:pt idx="186">
                  <c:v>11953</c:v>
                </c:pt>
                <c:pt idx="187">
                  <c:v>11972</c:v>
                </c:pt>
                <c:pt idx="188">
                  <c:v>11985</c:v>
                </c:pt>
                <c:pt idx="189">
                  <c:v>12000</c:v>
                </c:pt>
                <c:pt idx="190">
                  <c:v>12006</c:v>
                </c:pt>
                <c:pt idx="191">
                  <c:v>12032</c:v>
                </c:pt>
                <c:pt idx="192">
                  <c:v>12039</c:v>
                </c:pt>
                <c:pt idx="193">
                  <c:v>12043</c:v>
                </c:pt>
                <c:pt idx="194">
                  <c:v>12045</c:v>
                </c:pt>
                <c:pt idx="195">
                  <c:v>12046</c:v>
                </c:pt>
                <c:pt idx="196">
                  <c:v>12056</c:v>
                </c:pt>
                <c:pt idx="197">
                  <c:v>12058</c:v>
                </c:pt>
                <c:pt idx="198">
                  <c:v>12069</c:v>
                </c:pt>
                <c:pt idx="199">
                  <c:v>12088</c:v>
                </c:pt>
                <c:pt idx="200">
                  <c:v>12092</c:v>
                </c:pt>
                <c:pt idx="201">
                  <c:v>12106</c:v>
                </c:pt>
                <c:pt idx="202">
                  <c:v>12107</c:v>
                </c:pt>
                <c:pt idx="203">
                  <c:v>12109</c:v>
                </c:pt>
                <c:pt idx="204">
                  <c:v>12111</c:v>
                </c:pt>
                <c:pt idx="205">
                  <c:v>12112</c:v>
                </c:pt>
                <c:pt idx="206">
                  <c:v>12115</c:v>
                </c:pt>
                <c:pt idx="207">
                  <c:v>12120</c:v>
                </c:pt>
                <c:pt idx="208">
                  <c:v>12162</c:v>
                </c:pt>
                <c:pt idx="209">
                  <c:v>12171</c:v>
                </c:pt>
                <c:pt idx="210">
                  <c:v>12195</c:v>
                </c:pt>
                <c:pt idx="211">
                  <c:v>12203</c:v>
                </c:pt>
                <c:pt idx="212">
                  <c:v>12209</c:v>
                </c:pt>
                <c:pt idx="213">
                  <c:v>12217</c:v>
                </c:pt>
                <c:pt idx="214">
                  <c:v>12223</c:v>
                </c:pt>
                <c:pt idx="215">
                  <c:v>12229</c:v>
                </c:pt>
                <c:pt idx="216">
                  <c:v>12229</c:v>
                </c:pt>
                <c:pt idx="217">
                  <c:v>12237</c:v>
                </c:pt>
                <c:pt idx="218">
                  <c:v>12266</c:v>
                </c:pt>
                <c:pt idx="219">
                  <c:v>12270</c:v>
                </c:pt>
                <c:pt idx="220">
                  <c:v>12272</c:v>
                </c:pt>
                <c:pt idx="221">
                  <c:v>12301</c:v>
                </c:pt>
                <c:pt idx="222">
                  <c:v>12315</c:v>
                </c:pt>
                <c:pt idx="223">
                  <c:v>12321</c:v>
                </c:pt>
                <c:pt idx="224">
                  <c:v>12332</c:v>
                </c:pt>
                <c:pt idx="225">
                  <c:v>12351</c:v>
                </c:pt>
                <c:pt idx="226">
                  <c:v>12352</c:v>
                </c:pt>
                <c:pt idx="227">
                  <c:v>12354</c:v>
                </c:pt>
                <c:pt idx="228">
                  <c:v>12359</c:v>
                </c:pt>
                <c:pt idx="229">
                  <c:v>12374</c:v>
                </c:pt>
                <c:pt idx="230">
                  <c:v>12378</c:v>
                </c:pt>
                <c:pt idx="231">
                  <c:v>12398</c:v>
                </c:pt>
                <c:pt idx="232">
                  <c:v>12402</c:v>
                </c:pt>
                <c:pt idx="233">
                  <c:v>12406</c:v>
                </c:pt>
                <c:pt idx="234">
                  <c:v>12409</c:v>
                </c:pt>
                <c:pt idx="235">
                  <c:v>12417</c:v>
                </c:pt>
                <c:pt idx="236">
                  <c:v>12440</c:v>
                </c:pt>
                <c:pt idx="237">
                  <c:v>12447</c:v>
                </c:pt>
                <c:pt idx="238">
                  <c:v>12450</c:v>
                </c:pt>
                <c:pt idx="239">
                  <c:v>12458</c:v>
                </c:pt>
                <c:pt idx="240">
                  <c:v>12475</c:v>
                </c:pt>
                <c:pt idx="241">
                  <c:v>12486</c:v>
                </c:pt>
                <c:pt idx="242">
                  <c:v>12499</c:v>
                </c:pt>
                <c:pt idx="243">
                  <c:v>12509</c:v>
                </c:pt>
                <c:pt idx="244">
                  <c:v>12513</c:v>
                </c:pt>
                <c:pt idx="245">
                  <c:v>12515</c:v>
                </c:pt>
                <c:pt idx="246">
                  <c:v>12522</c:v>
                </c:pt>
                <c:pt idx="247">
                  <c:v>12528</c:v>
                </c:pt>
                <c:pt idx="248">
                  <c:v>12532</c:v>
                </c:pt>
                <c:pt idx="249">
                  <c:v>12554</c:v>
                </c:pt>
                <c:pt idx="250">
                  <c:v>12575</c:v>
                </c:pt>
                <c:pt idx="251">
                  <c:v>12600</c:v>
                </c:pt>
                <c:pt idx="252">
                  <c:v>12602</c:v>
                </c:pt>
                <c:pt idx="253">
                  <c:v>12606</c:v>
                </c:pt>
                <c:pt idx="254">
                  <c:v>12615</c:v>
                </c:pt>
                <c:pt idx="255">
                  <c:v>12640</c:v>
                </c:pt>
                <c:pt idx="256">
                  <c:v>12641</c:v>
                </c:pt>
                <c:pt idx="257">
                  <c:v>12648</c:v>
                </c:pt>
                <c:pt idx="258">
                  <c:v>12669</c:v>
                </c:pt>
                <c:pt idx="259">
                  <c:v>12708</c:v>
                </c:pt>
                <c:pt idx="260">
                  <c:v>12714</c:v>
                </c:pt>
                <c:pt idx="261">
                  <c:v>12719</c:v>
                </c:pt>
                <c:pt idx="262">
                  <c:v>12735</c:v>
                </c:pt>
                <c:pt idx="263">
                  <c:v>12748</c:v>
                </c:pt>
                <c:pt idx="264">
                  <c:v>12763</c:v>
                </c:pt>
                <c:pt idx="265">
                  <c:v>12799</c:v>
                </c:pt>
                <c:pt idx="266">
                  <c:v>12800</c:v>
                </c:pt>
                <c:pt idx="267">
                  <c:v>12812</c:v>
                </c:pt>
                <c:pt idx="268">
                  <c:v>12822</c:v>
                </c:pt>
                <c:pt idx="269">
                  <c:v>12825</c:v>
                </c:pt>
                <c:pt idx="270">
                  <c:v>12833</c:v>
                </c:pt>
                <c:pt idx="271">
                  <c:v>12835</c:v>
                </c:pt>
                <c:pt idx="272">
                  <c:v>12837</c:v>
                </c:pt>
                <c:pt idx="273">
                  <c:v>12840</c:v>
                </c:pt>
                <c:pt idx="274">
                  <c:v>12842</c:v>
                </c:pt>
                <c:pt idx="275">
                  <c:v>12846</c:v>
                </c:pt>
                <c:pt idx="276">
                  <c:v>12849</c:v>
                </c:pt>
                <c:pt idx="277">
                  <c:v>12854</c:v>
                </c:pt>
                <c:pt idx="278">
                  <c:v>12891</c:v>
                </c:pt>
                <c:pt idx="279">
                  <c:v>12909</c:v>
                </c:pt>
                <c:pt idx="280">
                  <c:v>12956</c:v>
                </c:pt>
                <c:pt idx="281">
                  <c:v>12963</c:v>
                </c:pt>
                <c:pt idx="282">
                  <c:v>12965</c:v>
                </c:pt>
                <c:pt idx="283">
                  <c:v>12974</c:v>
                </c:pt>
                <c:pt idx="284">
                  <c:v>12990</c:v>
                </c:pt>
                <c:pt idx="285">
                  <c:v>13005</c:v>
                </c:pt>
                <c:pt idx="286">
                  <c:v>13015</c:v>
                </c:pt>
                <c:pt idx="287">
                  <c:v>13021</c:v>
                </c:pt>
                <c:pt idx="288">
                  <c:v>13022</c:v>
                </c:pt>
                <c:pt idx="289">
                  <c:v>13095</c:v>
                </c:pt>
                <c:pt idx="290">
                  <c:v>13116</c:v>
                </c:pt>
                <c:pt idx="291">
                  <c:v>13126</c:v>
                </c:pt>
                <c:pt idx="292">
                  <c:v>13128</c:v>
                </c:pt>
                <c:pt idx="293">
                  <c:v>13130</c:v>
                </c:pt>
                <c:pt idx="294">
                  <c:v>13131</c:v>
                </c:pt>
                <c:pt idx="295">
                  <c:v>13135</c:v>
                </c:pt>
                <c:pt idx="296">
                  <c:v>13148</c:v>
                </c:pt>
                <c:pt idx="297">
                  <c:v>13166</c:v>
                </c:pt>
                <c:pt idx="298">
                  <c:v>13174</c:v>
                </c:pt>
                <c:pt idx="299">
                  <c:v>13181</c:v>
                </c:pt>
                <c:pt idx="300">
                  <c:v>13182</c:v>
                </c:pt>
                <c:pt idx="301">
                  <c:v>13187</c:v>
                </c:pt>
                <c:pt idx="302">
                  <c:v>13207</c:v>
                </c:pt>
                <c:pt idx="303">
                  <c:v>13213</c:v>
                </c:pt>
                <c:pt idx="304">
                  <c:v>13232</c:v>
                </c:pt>
                <c:pt idx="305">
                  <c:v>13242</c:v>
                </c:pt>
                <c:pt idx="306">
                  <c:v>13248</c:v>
                </c:pt>
                <c:pt idx="307">
                  <c:v>13286</c:v>
                </c:pt>
                <c:pt idx="308">
                  <c:v>13299</c:v>
                </c:pt>
                <c:pt idx="309">
                  <c:v>13302</c:v>
                </c:pt>
                <c:pt idx="310">
                  <c:v>13330</c:v>
                </c:pt>
                <c:pt idx="311">
                  <c:v>13331</c:v>
                </c:pt>
                <c:pt idx="312">
                  <c:v>13332</c:v>
                </c:pt>
                <c:pt idx="313">
                  <c:v>13335</c:v>
                </c:pt>
                <c:pt idx="314">
                  <c:v>13337</c:v>
                </c:pt>
                <c:pt idx="315">
                  <c:v>13342</c:v>
                </c:pt>
                <c:pt idx="316">
                  <c:v>13353</c:v>
                </c:pt>
                <c:pt idx="317">
                  <c:v>13395</c:v>
                </c:pt>
                <c:pt idx="318">
                  <c:v>13400</c:v>
                </c:pt>
                <c:pt idx="319">
                  <c:v>13405</c:v>
                </c:pt>
                <c:pt idx="320">
                  <c:v>13407</c:v>
                </c:pt>
                <c:pt idx="321">
                  <c:v>13423</c:v>
                </c:pt>
                <c:pt idx="322">
                  <c:v>13435</c:v>
                </c:pt>
                <c:pt idx="323">
                  <c:v>13493</c:v>
                </c:pt>
                <c:pt idx="324">
                  <c:v>13512</c:v>
                </c:pt>
                <c:pt idx="325">
                  <c:v>13533</c:v>
                </c:pt>
                <c:pt idx="326">
                  <c:v>13544</c:v>
                </c:pt>
                <c:pt idx="327">
                  <c:v>13578</c:v>
                </c:pt>
                <c:pt idx="328">
                  <c:v>13601</c:v>
                </c:pt>
                <c:pt idx="329">
                  <c:v>13602</c:v>
                </c:pt>
                <c:pt idx="330">
                  <c:v>13613</c:v>
                </c:pt>
                <c:pt idx="331">
                  <c:v>13616</c:v>
                </c:pt>
                <c:pt idx="332">
                  <c:v>13629</c:v>
                </c:pt>
                <c:pt idx="333">
                  <c:v>13635</c:v>
                </c:pt>
                <c:pt idx="334">
                  <c:v>13669</c:v>
                </c:pt>
                <c:pt idx="335">
                  <c:v>13679</c:v>
                </c:pt>
                <c:pt idx="336">
                  <c:v>13683</c:v>
                </c:pt>
                <c:pt idx="337">
                  <c:v>13701</c:v>
                </c:pt>
                <c:pt idx="338">
                  <c:v>13711</c:v>
                </c:pt>
                <c:pt idx="339">
                  <c:v>13742</c:v>
                </c:pt>
                <c:pt idx="340">
                  <c:v>13745</c:v>
                </c:pt>
                <c:pt idx="341">
                  <c:v>13780</c:v>
                </c:pt>
                <c:pt idx="342">
                  <c:v>13830</c:v>
                </c:pt>
                <c:pt idx="343">
                  <c:v>13848</c:v>
                </c:pt>
                <c:pt idx="344">
                  <c:v>13850</c:v>
                </c:pt>
                <c:pt idx="345">
                  <c:v>13853</c:v>
                </c:pt>
                <c:pt idx="346">
                  <c:v>13874</c:v>
                </c:pt>
                <c:pt idx="347">
                  <c:v>13881</c:v>
                </c:pt>
                <c:pt idx="348">
                  <c:v>13884</c:v>
                </c:pt>
                <c:pt idx="349">
                  <c:v>13886</c:v>
                </c:pt>
                <c:pt idx="350">
                  <c:v>13891</c:v>
                </c:pt>
                <c:pt idx="351">
                  <c:v>13909</c:v>
                </c:pt>
                <c:pt idx="352">
                  <c:v>13918</c:v>
                </c:pt>
                <c:pt idx="353">
                  <c:v>13923</c:v>
                </c:pt>
                <c:pt idx="354">
                  <c:v>13935</c:v>
                </c:pt>
                <c:pt idx="355">
                  <c:v>13974</c:v>
                </c:pt>
                <c:pt idx="356">
                  <c:v>13978</c:v>
                </c:pt>
                <c:pt idx="357">
                  <c:v>13987</c:v>
                </c:pt>
                <c:pt idx="358">
                  <c:v>13992</c:v>
                </c:pt>
                <c:pt idx="359">
                  <c:v>13997</c:v>
                </c:pt>
                <c:pt idx="360">
                  <c:v>14015</c:v>
                </c:pt>
                <c:pt idx="361">
                  <c:v>14047</c:v>
                </c:pt>
                <c:pt idx="362">
                  <c:v>14051</c:v>
                </c:pt>
                <c:pt idx="363">
                  <c:v>14061</c:v>
                </c:pt>
                <c:pt idx="364">
                  <c:v>14103</c:v>
                </c:pt>
                <c:pt idx="365">
                  <c:v>14105</c:v>
                </c:pt>
                <c:pt idx="366">
                  <c:v>14111</c:v>
                </c:pt>
                <c:pt idx="367">
                  <c:v>14170</c:v>
                </c:pt>
                <c:pt idx="368">
                  <c:v>14182</c:v>
                </c:pt>
                <c:pt idx="369">
                  <c:v>14209</c:v>
                </c:pt>
                <c:pt idx="370">
                  <c:v>14215</c:v>
                </c:pt>
                <c:pt idx="371">
                  <c:v>14221</c:v>
                </c:pt>
                <c:pt idx="372">
                  <c:v>14221</c:v>
                </c:pt>
                <c:pt idx="373">
                  <c:v>14229</c:v>
                </c:pt>
                <c:pt idx="374">
                  <c:v>14229</c:v>
                </c:pt>
                <c:pt idx="375">
                  <c:v>14252</c:v>
                </c:pt>
                <c:pt idx="376">
                  <c:v>14257</c:v>
                </c:pt>
                <c:pt idx="377">
                  <c:v>14280</c:v>
                </c:pt>
                <c:pt idx="378">
                  <c:v>14334</c:v>
                </c:pt>
                <c:pt idx="379">
                  <c:v>14337</c:v>
                </c:pt>
                <c:pt idx="380">
                  <c:v>14353</c:v>
                </c:pt>
                <c:pt idx="381">
                  <c:v>14409</c:v>
                </c:pt>
                <c:pt idx="382">
                  <c:v>14410</c:v>
                </c:pt>
                <c:pt idx="383">
                  <c:v>14468</c:v>
                </c:pt>
                <c:pt idx="384">
                  <c:v>14500</c:v>
                </c:pt>
                <c:pt idx="385">
                  <c:v>14502</c:v>
                </c:pt>
                <c:pt idx="386">
                  <c:v>14540</c:v>
                </c:pt>
                <c:pt idx="387">
                  <c:v>14562</c:v>
                </c:pt>
                <c:pt idx="388">
                  <c:v>14608</c:v>
                </c:pt>
                <c:pt idx="389">
                  <c:v>14608</c:v>
                </c:pt>
                <c:pt idx="390">
                  <c:v>14621</c:v>
                </c:pt>
                <c:pt idx="391">
                  <c:v>14628</c:v>
                </c:pt>
                <c:pt idx="392">
                  <c:v>14628</c:v>
                </c:pt>
                <c:pt idx="393">
                  <c:v>14647</c:v>
                </c:pt>
                <c:pt idx="394">
                  <c:v>14674</c:v>
                </c:pt>
                <c:pt idx="395">
                  <c:v>14716</c:v>
                </c:pt>
                <c:pt idx="396">
                  <c:v>14742</c:v>
                </c:pt>
                <c:pt idx="397">
                  <c:v>14782</c:v>
                </c:pt>
                <c:pt idx="398">
                  <c:v>14836</c:v>
                </c:pt>
                <c:pt idx="399">
                  <c:v>14856</c:v>
                </c:pt>
                <c:pt idx="400">
                  <c:v>14881</c:v>
                </c:pt>
                <c:pt idx="401">
                  <c:v>14887</c:v>
                </c:pt>
                <c:pt idx="402">
                  <c:v>14911</c:v>
                </c:pt>
                <c:pt idx="403">
                  <c:v>14927</c:v>
                </c:pt>
                <c:pt idx="404">
                  <c:v>14932</c:v>
                </c:pt>
                <c:pt idx="405">
                  <c:v>14936</c:v>
                </c:pt>
                <c:pt idx="406">
                  <c:v>14974</c:v>
                </c:pt>
                <c:pt idx="407">
                  <c:v>14976</c:v>
                </c:pt>
                <c:pt idx="408">
                  <c:v>15045</c:v>
                </c:pt>
                <c:pt idx="409">
                  <c:v>15069</c:v>
                </c:pt>
                <c:pt idx="410">
                  <c:v>15075</c:v>
                </c:pt>
                <c:pt idx="411">
                  <c:v>15080</c:v>
                </c:pt>
                <c:pt idx="412">
                  <c:v>15085</c:v>
                </c:pt>
                <c:pt idx="413">
                  <c:v>15144</c:v>
                </c:pt>
                <c:pt idx="414">
                  <c:v>15168</c:v>
                </c:pt>
                <c:pt idx="415">
                  <c:v>15211</c:v>
                </c:pt>
                <c:pt idx="416">
                  <c:v>15219</c:v>
                </c:pt>
                <c:pt idx="417">
                  <c:v>15227</c:v>
                </c:pt>
                <c:pt idx="418">
                  <c:v>15323</c:v>
                </c:pt>
                <c:pt idx="419">
                  <c:v>15324</c:v>
                </c:pt>
                <c:pt idx="420">
                  <c:v>15342</c:v>
                </c:pt>
                <c:pt idx="421">
                  <c:v>15353</c:v>
                </c:pt>
                <c:pt idx="422">
                  <c:v>15373</c:v>
                </c:pt>
                <c:pt idx="423">
                  <c:v>15384</c:v>
                </c:pt>
                <c:pt idx="424">
                  <c:v>15392</c:v>
                </c:pt>
                <c:pt idx="425">
                  <c:v>15400</c:v>
                </c:pt>
                <c:pt idx="426">
                  <c:v>15422</c:v>
                </c:pt>
                <c:pt idx="427">
                  <c:v>15469</c:v>
                </c:pt>
                <c:pt idx="428">
                  <c:v>15505</c:v>
                </c:pt>
                <c:pt idx="429">
                  <c:v>15538</c:v>
                </c:pt>
                <c:pt idx="430">
                  <c:v>15603</c:v>
                </c:pt>
                <c:pt idx="431">
                  <c:v>15677</c:v>
                </c:pt>
                <c:pt idx="432">
                  <c:v>15689</c:v>
                </c:pt>
                <c:pt idx="433">
                  <c:v>15741</c:v>
                </c:pt>
                <c:pt idx="434">
                  <c:v>15836</c:v>
                </c:pt>
                <c:pt idx="435">
                  <c:v>15867</c:v>
                </c:pt>
                <c:pt idx="436">
                  <c:v>15875</c:v>
                </c:pt>
                <c:pt idx="437">
                  <c:v>15935</c:v>
                </c:pt>
                <c:pt idx="438">
                  <c:v>15992</c:v>
                </c:pt>
                <c:pt idx="439">
                  <c:v>16037</c:v>
                </c:pt>
                <c:pt idx="440">
                  <c:v>16062</c:v>
                </c:pt>
                <c:pt idx="441">
                  <c:v>16142</c:v>
                </c:pt>
                <c:pt idx="442">
                  <c:v>16178</c:v>
                </c:pt>
                <c:pt idx="443">
                  <c:v>16284</c:v>
                </c:pt>
                <c:pt idx="444">
                  <c:v>16327</c:v>
                </c:pt>
                <c:pt idx="445">
                  <c:v>16359</c:v>
                </c:pt>
                <c:pt idx="446">
                  <c:v>16391</c:v>
                </c:pt>
                <c:pt idx="447">
                  <c:v>16418</c:v>
                </c:pt>
                <c:pt idx="448">
                  <c:v>16623</c:v>
                </c:pt>
                <c:pt idx="449">
                  <c:v>16627</c:v>
                </c:pt>
                <c:pt idx="450">
                  <c:v>16659</c:v>
                </c:pt>
                <c:pt idx="451">
                  <c:v>16745</c:v>
                </c:pt>
                <c:pt idx="452">
                  <c:v>16747</c:v>
                </c:pt>
                <c:pt idx="453">
                  <c:v>16842</c:v>
                </c:pt>
                <c:pt idx="454">
                  <c:v>16871</c:v>
                </c:pt>
                <c:pt idx="455">
                  <c:v>16956</c:v>
                </c:pt>
                <c:pt idx="456">
                  <c:v>17013</c:v>
                </c:pt>
                <c:pt idx="457">
                  <c:v>17245</c:v>
                </c:pt>
                <c:pt idx="458">
                  <c:v>17323</c:v>
                </c:pt>
                <c:pt idx="459">
                  <c:v>17329</c:v>
                </c:pt>
                <c:pt idx="460">
                  <c:v>17454</c:v>
                </c:pt>
                <c:pt idx="461">
                  <c:v>17458</c:v>
                </c:pt>
                <c:pt idx="462">
                  <c:v>17524</c:v>
                </c:pt>
                <c:pt idx="463">
                  <c:v>17573</c:v>
                </c:pt>
                <c:pt idx="464">
                  <c:v>17810</c:v>
                </c:pt>
                <c:pt idx="465">
                  <c:v>18001</c:v>
                </c:pt>
                <c:pt idx="466">
                  <c:v>18186</c:v>
                </c:pt>
                <c:pt idx="467">
                  <c:v>18361</c:v>
                </c:pt>
                <c:pt idx="468">
                  <c:v>18363</c:v>
                </c:pt>
                <c:pt idx="469">
                  <c:v>18610</c:v>
                </c:pt>
                <c:pt idx="470">
                  <c:v>18648</c:v>
                </c:pt>
                <c:pt idx="471">
                  <c:v>18707</c:v>
                </c:pt>
                <c:pt idx="472">
                  <c:v>19190</c:v>
                </c:pt>
                <c:pt idx="473">
                  <c:v>19464</c:v>
                </c:pt>
                <c:pt idx="474">
                  <c:v>19960</c:v>
                </c:pt>
                <c:pt idx="475">
                  <c:v>20483</c:v>
                </c:pt>
                <c:pt idx="476">
                  <c:v>23452</c:v>
                </c:pt>
                <c:pt idx="477">
                  <c:v>23549</c:v>
                </c:pt>
                <c:pt idx="478">
                  <c:v>24087</c:v>
                </c:pt>
                <c:pt idx="479">
                  <c:v>24098</c:v>
                </c:pt>
                <c:pt idx="480">
                  <c:v>44611</c:v>
                </c:pt>
                <c:pt idx="481">
                  <c:v>55660</c:v>
                </c:pt>
                <c:pt idx="482">
                  <c:v>56817</c:v>
                </c:pt>
                <c:pt idx="483">
                  <c:v>101558</c:v>
                </c:pt>
                <c:pt idx="484">
                  <c:v>109316</c:v>
                </c:pt>
                <c:pt idx="485">
                  <c:v>131455</c:v>
                </c:pt>
                <c:pt idx="486">
                  <c:v>143855</c:v>
                </c:pt>
                <c:pt idx="487">
                  <c:v>147679</c:v>
                </c:pt>
                <c:pt idx="488">
                  <c:v>172699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F8-4909-A5BB-FD0E13734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6094464"/>
        <c:axId val="373763616"/>
      </c:scatterChart>
      <c:valAx>
        <c:axId val="526094464"/>
        <c:scaling>
          <c:orientation val="minMax"/>
          <c:max val="7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US" b="1" dirty="0"/>
                  <a:t>rank of assignment construction</a:t>
                </a:r>
                <a:endParaRPr lang="ja-JP" b="1" dirty="0"/>
              </a:p>
            </c:rich>
          </c:tx>
          <c:layout>
            <c:manualLayout>
              <c:xMode val="edge"/>
              <c:yMode val="edge"/>
              <c:x val="0.67084372265966752"/>
              <c:y val="0.91365608865665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ja-JP"/>
            </a:p>
          </c:txPr>
        </c:title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ja-JP"/>
          </a:p>
        </c:txPr>
        <c:crossAx val="373763616"/>
        <c:crosses val="autoZero"/>
        <c:crossBetween val="midCat"/>
      </c:valAx>
      <c:valAx>
        <c:axId val="373763616"/>
        <c:scaling>
          <c:orientation val="minMax"/>
          <c:max val="20000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r>
                  <a:rPr lang="en-US" b="1" dirty="0"/>
                  <a:t>No. of assignment constructions</a:t>
                </a:r>
                <a:endParaRPr lang="ja-JP" b="1" dirty="0"/>
              </a:p>
            </c:rich>
          </c:tx>
          <c:layout>
            <c:manualLayout>
              <c:xMode val="edge"/>
              <c:yMode val="edge"/>
              <c:x val="1.3888888888888888E-2"/>
              <c:y val="4.29356410813076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ja-JP"/>
          </a:p>
        </c:txPr>
        <c:crossAx val="526094464"/>
        <c:crosses val="autoZero"/>
        <c:crossBetween val="midCat"/>
        <c:majorUnit val="25000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25555555555555554"/>
          <c:y val="0.16266204518175262"/>
          <c:w val="0.10433912948381452"/>
          <c:h val="0.1422568916770849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aseline="0">
          <a:latin typeface="Times New Roman" panose="020206030504050203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Sheet1!$AA$2</c:f>
              <c:strCache>
                <c:ptCount val="1"/>
                <c:pt idx="0">
                  <c:v>cAS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Sheet1!$Z$3:$Z$8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cat>
          <c:val>
            <c:numRef>
              <c:f>Sheet1!$AA$3:$AA$8</c:f>
              <c:numCache>
                <c:formatCode>General</c:formatCode>
                <c:ptCount val="6"/>
                <c:pt idx="0">
                  <c:v>14.8</c:v>
                </c:pt>
                <c:pt idx="1">
                  <c:v>81.2</c:v>
                </c:pt>
                <c:pt idx="2">
                  <c:v>63.8</c:v>
                </c:pt>
                <c:pt idx="3">
                  <c:v>51</c:v>
                </c:pt>
                <c:pt idx="4">
                  <c:v>37.200000000000003</c:v>
                </c:pt>
                <c:pt idx="5">
                  <c:v>29.2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11-4C45-88BC-EE1F3107B072}"/>
            </c:ext>
          </c:extLst>
        </c:ser>
        <c:ser>
          <c:idx val="1"/>
          <c:order val="1"/>
          <c:tx>
            <c:strRef>
              <c:f>Sheet1!$AB$2</c:f>
              <c:strCache>
                <c:ptCount val="1"/>
                <c:pt idx="0">
                  <c:v>cASNEP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Sheet1!$Z$3:$Z$8</c:f>
              <c:numCache>
                <c:formatCode>General</c:formatCode>
                <c:ptCount val="6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cat>
          <c:val>
            <c:numRef>
              <c:f>Sheet1!$AB$3:$AB$8</c:f>
              <c:numCache>
                <c:formatCode>General</c:formatCode>
                <c:ptCount val="6"/>
                <c:pt idx="0">
                  <c:v>11.7</c:v>
                </c:pt>
                <c:pt idx="1">
                  <c:v>81.599999999999994</c:v>
                </c:pt>
                <c:pt idx="2">
                  <c:v>65.3</c:v>
                </c:pt>
                <c:pt idx="3">
                  <c:v>60.7</c:v>
                </c:pt>
                <c:pt idx="4">
                  <c:v>59.3</c:v>
                </c:pt>
                <c:pt idx="5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11-4C45-88BC-EE1F3107B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862208"/>
        <c:axId val="182864128"/>
      </c:barChart>
      <c:catAx>
        <c:axId val="18286220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evaporation rate (%)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0.71681944444444445"/>
              <c:y val="0.8649211140274132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82864128"/>
        <c:crosses val="autoZero"/>
        <c:auto val="1"/>
        <c:lblAlgn val="ctr"/>
        <c:lblOffset val="100"/>
        <c:noMultiLvlLbl val="0"/>
      </c:catAx>
      <c:valAx>
        <c:axId val="18286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percentage of solved instances (%)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6.2500000000000003E-3"/>
              <c:y val="2.513021289005541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828622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4501910546540264"/>
          <c:y val="0.14289900828114319"/>
          <c:w val="0.30543791666891223"/>
          <c:h val="7.1993014727750146E-2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 baseline="0">
          <a:latin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Sheet1!$N$2</c:f>
              <c:strCache>
                <c:ptCount val="1"/>
                <c:pt idx="0">
                  <c:v>cAS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Sheet1!$M$3:$M$6</c:f>
              <c:numCache>
                <c:formatCode>General</c:formatCode>
                <c:ptCount val="4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</c:numCache>
            </c:numRef>
          </c:cat>
          <c:val>
            <c:numRef>
              <c:f>Sheet1!$N$3:$N$6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06-4E4D-AB94-6F60987D9E7F}"/>
            </c:ext>
          </c:extLst>
        </c:ser>
        <c:ser>
          <c:idx val="1"/>
          <c:order val="1"/>
          <c:tx>
            <c:strRef>
              <c:f>Sheet1!$O$2</c:f>
              <c:strCache>
                <c:ptCount val="1"/>
                <c:pt idx="0">
                  <c:v>cASNEP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Sheet1!$M$3:$M$6</c:f>
              <c:numCache>
                <c:formatCode>General</c:formatCode>
                <c:ptCount val="4"/>
                <c:pt idx="0">
                  <c:v>500</c:v>
                </c:pt>
                <c:pt idx="1">
                  <c:v>1000</c:v>
                </c:pt>
                <c:pt idx="2">
                  <c:v>1500</c:v>
                </c:pt>
                <c:pt idx="3">
                  <c:v>2000</c:v>
                </c:pt>
              </c:numCache>
            </c:numRef>
          </c:cat>
          <c:val>
            <c:numRef>
              <c:f>Sheet1!$O$3:$O$6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6.7</c:v>
                </c:pt>
                <c:pt idx="2">
                  <c:v>7.9</c:v>
                </c:pt>
                <c:pt idx="3">
                  <c:v>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06-4E4D-AB94-6F60987D9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176640"/>
        <c:axId val="184178560"/>
      </c:lineChart>
      <c:catAx>
        <c:axId val="18417664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search cost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0.82493121172353445"/>
              <c:y val="0.8737669874599008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84178560"/>
        <c:crosses val="autoZero"/>
        <c:auto val="1"/>
        <c:lblAlgn val="ctr"/>
        <c:lblOffset val="100"/>
        <c:noMultiLvlLbl val="0"/>
      </c:catAx>
      <c:valAx>
        <c:axId val="18417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percentage of solved instances (%)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9.7222222222222224E-3"/>
              <c:y val="2.7561679790026234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84176640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3082251833648109"/>
          <c:y val="0.56852917423783567"/>
          <c:w val="0.3973300851651575"/>
          <c:h val="7.2496466787805372E-2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 baseline="0">
          <a:latin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2E92B-A61C-40E3-BE1E-F090F47EAF51}" type="datetimeFigureOut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C2FA1-F4E7-4E0A-8E2E-D4F25C127F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55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説明すること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解構築方法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確率式に用いる各記号について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フェロモン更新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ja-JP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だけ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蒸発する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な解をもとに更新する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をもとにした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naïve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なアルゴリズムは解構築に時間がかかる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</a:t>
                </a:r>
                <a:r>
                  <a:rPr lang="ja-JP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は解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構築にかかる時間を削減するために提案されたもの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は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から解構築するのではなく前世代から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部を使用する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説明しないこと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フェロモンの構造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フェロモンの堆積量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説明すること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解構築方法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確率式に用いる各記号について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フェロモン更新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ja-JP" altLang="en-US" i="0">
                    <a:latin typeface="Cambria Math" panose="02040503050406030204" pitchFamily="18" charset="0"/>
                  </a:rPr>
                  <a:t>𝜌</a:t>
                </a:r>
                <a:r>
                  <a:rPr lang="ja-JP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だけ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蒸発する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な解をもとに更新する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をもとにした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naïve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なアルゴリズムは解構築に時間がかかる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</a:t>
                </a:r>
                <a:r>
                  <a:rPr lang="ja-JP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は解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構築にかかる時間を削減するために提案されたもの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ja-JP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は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から解構築するのではなく前世代から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部を使用する</a:t>
                </a:r>
                <a:endPara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説明しないこと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フェロモンの構造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フェロモンの堆積量</a:t>
                </a:r>
                <a:endParaRPr kumimoji="1"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2FA1-F4E7-4E0A-8E2E-D4F25C127F5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47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解構築方法を説明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と同様，ネガティブフェロモン構造，堆積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量の説明はしない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C2FA1-F4E7-4E0A-8E2E-D4F25C127F5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82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70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90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203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84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74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20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1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614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27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1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8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2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30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77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D425B473-1AFF-4BD1-8542-D9F47AB02B21}" type="datetimeFigureOut">
              <a:rPr kumimoji="1" lang="ja-JP" altLang="en-US" smtClean="0"/>
              <a:t>2018/2/25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3BBF3E5F-8A64-4881-B8DF-0C678BAD2B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1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47B80-2458-4983-AFCD-E68432AD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065" y="1312103"/>
            <a:ext cx="8103870" cy="255087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Constraint Satisfaction</a:t>
            </a:r>
            <a:b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by Cunning Ants</a:t>
            </a:r>
            <a:b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Multi-Pheromones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8C5EFB8-75CA-40D4-B754-6C562AB2C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Takuya </a:t>
            </a:r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Masukane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Kazunori Mizuno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Takushoku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Japan</a:t>
            </a:r>
          </a:p>
        </p:txBody>
      </p:sp>
      <p:pic>
        <p:nvPicPr>
          <p:cNvPr id="4" name="Picture 2" descr="C:\Users\mizunoken\Desktop\過去の物\r38470\standard_photo_takudai_logo.gif">
            <a:extLst>
              <a:ext uri="{FF2B5EF4-FFF2-40B4-BE49-F238E27FC236}">
                <a16:creationId xmlns:a16="http://schemas.microsoft.com/office/drawing/2014/main" id="{321E149D-97D9-447C-94BC-EB3D8AC3D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5391150"/>
            <a:ext cx="20383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08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BBF904-415C-48D9-B059-ABB0B04A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(2/3)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-search cost-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56F7D24-B7D0-4525-A119-F591D8615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811" y="2151987"/>
                <a:ext cx="7858378" cy="698643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vertices: 100	</a:t>
                </a:r>
                <a:r>
                  <a:rPr lang="en-US" altLang="ja-JP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edges: 230</a:t>
                </a:r>
              </a:p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a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nts: 100		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cycle: 2000		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5		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/>
                      </a:rPr>
                      <m:t>𝛽</m:t>
                    </m:r>
                  </m:oMath>
                </a14:m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10	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/>
                      </a:rPr>
                      <m:t>𝜌</m:t>
                    </m:r>
                  </m:oMath>
                </a14:m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0.01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56F7D24-B7D0-4525-A119-F591D8615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811" y="2151987"/>
                <a:ext cx="7858378" cy="698643"/>
              </a:xfrm>
              <a:blipFill rotWithShape="1">
                <a:blip r:embed="rId2"/>
                <a:stretch>
                  <a:fillRect t="-4237" b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589A9E3F-629C-4A6A-87F0-E3F0B2A6D5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364118"/>
              </p:ext>
            </p:extLst>
          </p:nvPr>
        </p:nvGraphicFramePr>
        <p:xfrm>
          <a:off x="0" y="2850630"/>
          <a:ext cx="9144000" cy="4007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66504DF-B579-4591-8126-E5400CB22EE0}"/>
              </a:ext>
            </a:extLst>
          </p:cNvPr>
          <p:cNvCxnSpPr/>
          <p:nvPr/>
        </p:nvCxnSpPr>
        <p:spPr>
          <a:xfrm>
            <a:off x="1149927" y="5721927"/>
            <a:ext cx="7786255" cy="0"/>
          </a:xfrm>
          <a:prstGeom prst="line">
            <a:avLst/>
          </a:prstGeom>
          <a:ln w="57150">
            <a:solidFill>
              <a:srgbClr val="FB3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FE35207-28D0-4648-9F49-E35EB5570AB9}"/>
              </a:ext>
            </a:extLst>
          </p:cNvPr>
          <p:cNvSpPr/>
          <p:nvPr/>
        </p:nvSpPr>
        <p:spPr>
          <a:xfrm rot="5082169">
            <a:off x="6547589" y="5591104"/>
            <a:ext cx="365720" cy="919890"/>
          </a:xfrm>
          <a:prstGeom prst="rightBrace">
            <a:avLst/>
          </a:prstGeom>
          <a:ln w="38100">
            <a:solidFill>
              <a:srgbClr val="FB33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8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06D68-FD00-4431-9C74-109A16BC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(3/3)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-several varieties of situations-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EB5A5-804C-4E3B-B148-DB8523DE28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2810" y="2850630"/>
                <a:ext cx="3721371" cy="400736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vertices: 100</a:t>
                </a:r>
              </a:p>
              <a:p>
                <a14:m>
                  <m:oMath xmlns:m="http://schemas.openxmlformats.org/officeDocument/2006/math">
                    <m:r>
                      <a:rPr lang="ja-JP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ja-JP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0.001, 0.002, 0.005, 0.01, 0.02, 0.05</a:t>
                </a:r>
                <a:endParaRPr lang="ja-JP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59EB5A5-804C-4E3B-B148-DB8523DE2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2810" y="2850630"/>
                <a:ext cx="3721371" cy="4007367"/>
              </a:xfrm>
              <a:blipFill rotWithShape="1">
                <a:blip r:embed="rId2"/>
                <a:stretch>
                  <a:fillRect l="-163" t="-606" r="-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3A14227E-1488-4A93-A49E-139A417C8F5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374574" y="2850632"/>
                <a:ext cx="4126616" cy="400736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ja-JP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vertices: 200</a:t>
                </a:r>
              </a:p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0.01</a:t>
                </a:r>
                <a:endPara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A14227E-1488-4A93-A49E-139A417C8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74574" y="2850632"/>
                <a:ext cx="4126616" cy="4007367"/>
              </a:xfrm>
              <a:blipFill rotWithShape="1">
                <a:blip r:embed="rId3"/>
                <a:stretch>
                  <a:fillRect l="-294" t="-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96A04722-AF95-48FD-B63B-E38D94AC38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811" y="2151987"/>
                <a:ext cx="7858378" cy="6986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kumimoji="1"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83464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kumimoji="1"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012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kumimoji="1"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kumimoji="1"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kumimoji="1"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kumimoji="1"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0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kumimoji="1"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5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kumimoji="1"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4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kumimoji="1"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 density: 2.3</a:t>
                </a:r>
              </a:p>
              <a:p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ants: 100	max cycle: 2000		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5		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10</a:t>
                </a:r>
                <a:endParaRPr lang="ja-JP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6A04722-AF95-48FD-B63B-E38D94AC3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11" y="2151987"/>
                <a:ext cx="7858378" cy="698643"/>
              </a:xfrm>
              <a:prstGeom prst="rect">
                <a:avLst/>
              </a:prstGeom>
              <a:blipFill rotWithShape="1">
                <a:blip r:embed="rId4"/>
                <a:stretch>
                  <a:fillRect t="-4237" b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BE765B51-0E71-4C57-BA0B-3C77838B418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42812" y="3865418"/>
          <a:ext cx="3710980" cy="2992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AF0F6585-0D92-4654-9CBA-6313F809515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72000" y="3886200"/>
          <a:ext cx="3929189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4315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C2F6C-7A0A-4451-A529-2B64804B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53553-5F4E-416D-9B20-560D1D12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06" y="2176161"/>
            <a:ext cx="7571163" cy="4595341"/>
          </a:xfrm>
        </p:spPr>
        <p:txBody>
          <a:bodyPr>
            <a:no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new model based on </a:t>
            </a:r>
            <a:r>
              <a:rPr kumimoji="1"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provide </a:t>
            </a:r>
            <a:r>
              <a:rPr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pheromone.</a:t>
            </a:r>
          </a:p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should be more </a:t>
            </a:r>
            <a:r>
              <a:rPr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superior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…</a:t>
            </a:r>
          </a:p>
          <a:p>
            <a:pPr lvl="1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solved instances</a:t>
            </a:r>
          </a:p>
          <a:p>
            <a:pPr lvl="1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against the variation of parameters</a:t>
            </a:r>
          </a:p>
          <a:p>
            <a:pPr lvl="1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larger instances.</a:t>
            </a:r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 lvl="1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with other meta-heuristics</a:t>
            </a:r>
          </a:p>
          <a:p>
            <a:pPr lvl="1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to other types of CSPs</a:t>
            </a:r>
          </a:p>
        </p:txBody>
      </p:sp>
    </p:spTree>
    <p:extLst>
      <p:ext uri="{BB962C8B-B14F-4D97-AF65-F5344CB8AC3E}">
        <p14:creationId xmlns:p14="http://schemas.microsoft.com/office/powerpoint/2010/main" val="139845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767ED-B8A4-4E77-B448-D7BEC98E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以下質疑応答用スライド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D9C14D-9ED0-43A4-98A4-2A79980DE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5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8CC78-CCEE-468D-AE60-AC1C4FC9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フェロモン　データ構造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7B12C9-5BF8-4FF7-82F0-D77D543B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66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DFEF-F52A-4ADA-B1F4-46A766D4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フェロモン更新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86B685-A49A-4034-AB85-1792AD28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75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43D48-6598-46D2-B12E-303B4847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他のメタヒューリスティクス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34C0AD-371B-4A59-9AF3-F9FD6C0E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89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144B1-741D-4BA5-AB20-5125BC88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C8E06A-BEE5-454B-8F95-437D1974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514074" cy="4145516"/>
          </a:xfrm>
        </p:spPr>
        <p:txBody>
          <a:bodyPr>
            <a:normAutofit lnSpcReduction="10000"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efficiently </a:t>
            </a:r>
            <a:r>
              <a:rPr lang="en-US" altLang="ja-JP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constraint satisfaction problems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(CSPs)</a:t>
            </a:r>
          </a:p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lvl="1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Ant Colony Optimization (ACO)</a:t>
            </a:r>
          </a:p>
          <a:p>
            <a:pPr lvl="1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pheromone</a:t>
            </a:r>
          </a:p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lvl="1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can be effective around phase transition region.</a:t>
            </a:r>
          </a:p>
        </p:txBody>
      </p:sp>
    </p:spTree>
    <p:extLst>
      <p:ext uri="{BB962C8B-B14F-4D97-AF65-F5344CB8AC3E}">
        <p14:creationId xmlns:p14="http://schemas.microsoft.com/office/powerpoint/2010/main" val="175499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8E9DF-5898-4E8C-948F-E5764C5B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-3COL (Graph Coloring Problem with 3 colors)-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CF3D89-C0BF-422B-B205-F486B571D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4382" y="2489199"/>
                <a:ext cx="6345260" cy="41561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standard benchmark of CSPs</a:t>
                </a:r>
              </a:p>
              <a:p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assigning 3 colors to each vertex</a:t>
                </a:r>
              </a:p>
              <a:p>
                <a:pPr lvl="1"/>
                <a:r>
                  <a:rPr lang="en-US" altLang="ja-JP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violation: same color on a edge</a:t>
                </a:r>
              </a:p>
              <a:p>
                <a:pPr lvl="1"/>
                <a:r>
                  <a:rPr lang="en-US" altLang="ja-JP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no violations </a:t>
                </a:r>
                <a:r>
                  <a:rPr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altLang="ja-JP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solved!</a:t>
                </a:r>
              </a:p>
              <a:p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 density, </a:t>
                </a:r>
                <a:r>
                  <a:rPr lang="en-US" altLang="ja-JP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00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ja-JP" sz="200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𝑁𝑜</m:t>
                        </m:r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𝑒𝑑𝑔𝑒𝑠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𝑁𝑜</m:t>
                        </m:r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𝑣𝑒𝑟𝑡𝑖𝑐𝑒𝑠</m:t>
                        </m:r>
                      </m:den>
                    </m:f>
                  </m:oMath>
                </a14:m>
                <a:endParaRPr lang="en-US" altLang="ja-JP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transition region</a:t>
                </a:r>
              </a:p>
              <a:p>
                <a:pPr lvl="1"/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hard problems concentrate</a:t>
                </a:r>
              </a:p>
              <a:p>
                <a:pPr lvl="1"/>
                <a:r>
                  <a:rPr lang="en-US" altLang="ja-JP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around </a:t>
                </a:r>
                <a:r>
                  <a:rPr lang="en-US" altLang="ja-JP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ja-JP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2.3 ~ 2.4 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CF3D89-C0BF-422B-B205-F486B571D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82" y="2489199"/>
                <a:ext cx="6345260" cy="4156149"/>
              </a:xfrm>
              <a:blipFill>
                <a:blip r:embed="rId2"/>
                <a:stretch>
                  <a:fillRect l="-768" t="-2053" b="-1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楕円 4">
            <a:extLst>
              <a:ext uri="{FF2B5EF4-FFF2-40B4-BE49-F238E27FC236}">
                <a16:creationId xmlns:a16="http://schemas.microsoft.com/office/drawing/2014/main" id="{9132B88C-3122-4398-A042-61B0A5CBAA2A}"/>
              </a:ext>
            </a:extLst>
          </p:cNvPr>
          <p:cNvSpPr/>
          <p:nvPr/>
        </p:nvSpPr>
        <p:spPr>
          <a:xfrm>
            <a:off x="6120000" y="288000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0A2E62B-D302-49FF-8925-490C5BA56FBE}"/>
              </a:ext>
            </a:extLst>
          </p:cNvPr>
          <p:cNvSpPr/>
          <p:nvPr/>
        </p:nvSpPr>
        <p:spPr>
          <a:xfrm>
            <a:off x="6120000" y="378000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D8A12A-141A-4935-BEEB-3492EC598125}"/>
              </a:ext>
            </a:extLst>
          </p:cNvPr>
          <p:cNvSpPr/>
          <p:nvPr/>
        </p:nvSpPr>
        <p:spPr>
          <a:xfrm>
            <a:off x="7020000" y="3780000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7010EBD-D417-4B28-BD63-795CF57622CF}"/>
              </a:ext>
            </a:extLst>
          </p:cNvPr>
          <p:cNvSpPr/>
          <p:nvPr/>
        </p:nvSpPr>
        <p:spPr>
          <a:xfrm>
            <a:off x="7020000" y="2880000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C190E35-F099-4D53-AF26-3E2D85D49D69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6480000" y="3060000"/>
            <a:ext cx="54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A6441D8-061B-4AFA-801A-EC6E165C80BF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300000" y="3240000"/>
            <a:ext cx="0" cy="540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F71FBD-9A1E-48DA-970A-C16957509BB6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6427279" y="3187279"/>
            <a:ext cx="645442" cy="6454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51EE71C-C2B6-453E-B50F-D0605E93A0BA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7200000" y="3240000"/>
            <a:ext cx="0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638BB85F-5A8D-4F45-9652-480106B62942}"/>
              </a:ext>
            </a:extLst>
          </p:cNvPr>
          <p:cNvSpPr/>
          <p:nvPr/>
        </p:nvSpPr>
        <p:spPr>
          <a:xfrm>
            <a:off x="7663878" y="288000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5F5D6A5-8D11-4452-8B4A-885DE5F7B501}"/>
              </a:ext>
            </a:extLst>
          </p:cNvPr>
          <p:cNvSpPr/>
          <p:nvPr/>
        </p:nvSpPr>
        <p:spPr>
          <a:xfrm>
            <a:off x="7663878" y="3780000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2403493-3505-4CA2-9B8E-996706E755D1}"/>
              </a:ext>
            </a:extLst>
          </p:cNvPr>
          <p:cNvSpPr/>
          <p:nvPr/>
        </p:nvSpPr>
        <p:spPr>
          <a:xfrm>
            <a:off x="8563878" y="3780000"/>
            <a:ext cx="360000" cy="36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8374104-534D-4DE4-AB0B-E8712CD00860}"/>
              </a:ext>
            </a:extLst>
          </p:cNvPr>
          <p:cNvSpPr/>
          <p:nvPr/>
        </p:nvSpPr>
        <p:spPr>
          <a:xfrm>
            <a:off x="8563878" y="2880000"/>
            <a:ext cx="360000" cy="36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50431DA-79F2-46B1-A135-84DF28E953C2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>
            <a:off x="8023878" y="3060000"/>
            <a:ext cx="54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AA9DD4D-548C-4520-B837-FE7EE6B86D35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7843878" y="3240000"/>
            <a:ext cx="0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FC2351C-E81E-4547-8B7B-A7F386679645}"/>
              </a:ext>
            </a:extLst>
          </p:cNvPr>
          <p:cNvCxnSpPr>
            <a:stCxn id="21" idx="3"/>
            <a:endCxn id="19" idx="7"/>
          </p:cNvCxnSpPr>
          <p:nvPr/>
        </p:nvCxnSpPr>
        <p:spPr>
          <a:xfrm flipH="1">
            <a:off x="7971157" y="3187279"/>
            <a:ext cx="645442" cy="6454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6097EAF-D51B-4275-A15E-9A369D7B54C5}"/>
              </a:ext>
            </a:extLst>
          </p:cNvPr>
          <p:cNvCxnSpPr>
            <a:stCxn id="21" idx="4"/>
            <a:endCxn id="20" idx="0"/>
          </p:cNvCxnSpPr>
          <p:nvPr/>
        </p:nvCxnSpPr>
        <p:spPr>
          <a:xfrm>
            <a:off x="8743878" y="3240000"/>
            <a:ext cx="0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2B4813F-5FCF-45A0-9A79-F8411B4FF80B}"/>
              </a:ext>
            </a:extLst>
          </p:cNvPr>
          <p:cNvCxnSpPr>
            <a:cxnSpLocks/>
          </p:cNvCxnSpPr>
          <p:nvPr/>
        </p:nvCxnSpPr>
        <p:spPr>
          <a:xfrm flipV="1">
            <a:off x="5181600" y="3547279"/>
            <a:ext cx="938400" cy="83523"/>
          </a:xfrm>
          <a:prstGeom prst="straightConnector1">
            <a:avLst/>
          </a:prstGeom>
          <a:ln w="38100">
            <a:solidFill>
              <a:srgbClr val="FB33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3B15D81E-BD9D-4B90-98B6-C757185968F8}"/>
              </a:ext>
            </a:extLst>
          </p:cNvPr>
          <p:cNvSpPr/>
          <p:nvPr/>
        </p:nvSpPr>
        <p:spPr>
          <a:xfrm>
            <a:off x="4472609" y="4220817"/>
            <a:ext cx="3266661" cy="457236"/>
          </a:xfrm>
          <a:custGeom>
            <a:avLst/>
            <a:gdLst>
              <a:gd name="connsiteX0" fmla="*/ 0 w 3730487"/>
              <a:gd name="connsiteY0" fmla="*/ 0 h 457236"/>
              <a:gd name="connsiteX1" fmla="*/ 2312504 w 3730487"/>
              <a:gd name="connsiteY1" fmla="*/ 457200 h 457236"/>
              <a:gd name="connsiteX2" fmla="*/ 3730487 w 3730487"/>
              <a:gd name="connsiteY2" fmla="*/ 19879 h 45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0487" h="457236">
                <a:moveTo>
                  <a:pt x="0" y="0"/>
                </a:moveTo>
                <a:cubicBezTo>
                  <a:pt x="845378" y="226943"/>
                  <a:pt x="1690756" y="453887"/>
                  <a:pt x="2312504" y="457200"/>
                </a:cubicBezTo>
                <a:cubicBezTo>
                  <a:pt x="2934252" y="460513"/>
                  <a:pt x="3332369" y="240196"/>
                  <a:pt x="3730487" y="19879"/>
                </a:cubicBezTo>
              </a:path>
            </a:pathLst>
          </a:custGeom>
          <a:noFill/>
          <a:ln w="38100">
            <a:solidFill>
              <a:srgbClr val="FB33E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DB59802-311D-47B4-8127-93F3C8E0D699}"/>
              </a:ext>
            </a:extLst>
          </p:cNvPr>
          <p:cNvSpPr/>
          <p:nvPr/>
        </p:nvSpPr>
        <p:spPr>
          <a:xfrm>
            <a:off x="7389642" y="2610000"/>
            <a:ext cx="1800000" cy="1800000"/>
          </a:xfrm>
          <a:prstGeom prst="ellipse">
            <a:avLst/>
          </a:prstGeom>
          <a:noFill/>
          <a:ln w="28575">
            <a:solidFill>
              <a:srgbClr val="FB33E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加算記号 32">
            <a:extLst>
              <a:ext uri="{FF2B5EF4-FFF2-40B4-BE49-F238E27FC236}">
                <a16:creationId xmlns:a16="http://schemas.microsoft.com/office/drawing/2014/main" id="{402946F9-09A9-4600-A64A-621DF8BCBE7B}"/>
              </a:ext>
            </a:extLst>
          </p:cNvPr>
          <p:cNvSpPr/>
          <p:nvPr/>
        </p:nvSpPr>
        <p:spPr>
          <a:xfrm rot="2611194">
            <a:off x="6139762" y="3367279"/>
            <a:ext cx="360000" cy="360000"/>
          </a:xfrm>
          <a:prstGeom prst="mathPlus">
            <a:avLst>
              <a:gd name="adj1" fmla="val 7879"/>
            </a:avLst>
          </a:prstGeom>
          <a:solidFill>
            <a:srgbClr val="FB33E3"/>
          </a:solidFill>
          <a:ln>
            <a:solidFill>
              <a:srgbClr val="FB3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79FCEF3-EF02-4953-9DD3-F2F60D1DC95E}"/>
              </a:ext>
            </a:extLst>
          </p:cNvPr>
          <p:cNvCxnSpPr>
            <a:cxnSpLocks/>
          </p:cNvCxnSpPr>
          <p:nvPr/>
        </p:nvCxnSpPr>
        <p:spPr>
          <a:xfrm>
            <a:off x="4982821" y="6380920"/>
            <a:ext cx="22661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E62FA4E-6A18-4953-922A-CF8C13FBAB55}"/>
              </a:ext>
            </a:extLst>
          </p:cNvPr>
          <p:cNvCxnSpPr/>
          <p:nvPr/>
        </p:nvCxnSpPr>
        <p:spPr>
          <a:xfrm flipV="1">
            <a:off x="4976195" y="4929807"/>
            <a:ext cx="0" cy="1451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C504CD9-8759-412E-96AE-91627B9151B1}"/>
              </a:ext>
            </a:extLst>
          </p:cNvPr>
          <p:cNvSpPr txBox="1"/>
          <p:nvPr/>
        </p:nvSpPr>
        <p:spPr>
          <a:xfrm rot="16200000">
            <a:off x="4368710" y="5236141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seach</a:t>
            </a: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66220B3-125A-4E5B-BC5E-5F42856DFBDF}"/>
                  </a:ext>
                </a:extLst>
              </p:cNvPr>
              <p:cNvSpPr txBox="1"/>
              <p:nvPr/>
            </p:nvSpPr>
            <p:spPr>
              <a:xfrm>
                <a:off x="6888647" y="6359254"/>
                <a:ext cx="3442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66220B3-125A-4E5B-BC5E-5F42856DF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47" y="6359254"/>
                <a:ext cx="34426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円弧 40">
            <a:extLst>
              <a:ext uri="{FF2B5EF4-FFF2-40B4-BE49-F238E27FC236}">
                <a16:creationId xmlns:a16="http://schemas.microsoft.com/office/drawing/2014/main" id="{AE46CFD9-2ADF-4123-B42D-5DBF53705649}"/>
              </a:ext>
            </a:extLst>
          </p:cNvPr>
          <p:cNvSpPr/>
          <p:nvPr/>
        </p:nvSpPr>
        <p:spPr>
          <a:xfrm>
            <a:off x="5283972" y="4698231"/>
            <a:ext cx="516275" cy="1391431"/>
          </a:xfrm>
          <a:prstGeom prst="arc">
            <a:avLst>
              <a:gd name="adj1" fmla="val 627664"/>
              <a:gd name="adj2" fmla="val 549415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弧 42">
            <a:extLst>
              <a:ext uri="{FF2B5EF4-FFF2-40B4-BE49-F238E27FC236}">
                <a16:creationId xmlns:a16="http://schemas.microsoft.com/office/drawing/2014/main" id="{C8BBC202-D4AE-41F0-9E11-83CD7D54BF23}"/>
              </a:ext>
            </a:extLst>
          </p:cNvPr>
          <p:cNvSpPr/>
          <p:nvPr/>
        </p:nvSpPr>
        <p:spPr>
          <a:xfrm>
            <a:off x="5800247" y="4751259"/>
            <a:ext cx="593930" cy="1338410"/>
          </a:xfrm>
          <a:prstGeom prst="arc">
            <a:avLst>
              <a:gd name="adj1" fmla="val 5310454"/>
              <a:gd name="adj2" fmla="val 107031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4A2761D-E8E1-4188-9B1F-6DDDA949CAB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055708" y="6087773"/>
            <a:ext cx="467394" cy="18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99621A9-975D-4BE2-BD9B-B3DCB259ABBC}"/>
              </a:ext>
            </a:extLst>
          </p:cNvPr>
          <p:cNvCxnSpPr/>
          <p:nvPr/>
        </p:nvCxnSpPr>
        <p:spPr>
          <a:xfrm>
            <a:off x="6101221" y="6087773"/>
            <a:ext cx="7727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7CC037D-2818-414E-9EFB-83D4E32D8CE0}"/>
              </a:ext>
            </a:extLst>
          </p:cNvPr>
          <p:cNvSpPr txBox="1"/>
          <p:nvPr/>
        </p:nvSpPr>
        <p:spPr>
          <a:xfrm>
            <a:off x="5332811" y="638826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2.3   2.4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F58DE38-99E4-4F40-9D48-CC69EE3F461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523102" y="6087773"/>
            <a:ext cx="0" cy="30048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768907C-DF07-49EC-B8C5-33D32947B8AA}"/>
              </a:ext>
            </a:extLst>
          </p:cNvPr>
          <p:cNvCxnSpPr/>
          <p:nvPr/>
        </p:nvCxnSpPr>
        <p:spPr>
          <a:xfrm>
            <a:off x="6033312" y="6081149"/>
            <a:ext cx="0" cy="30048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6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33E3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B33E3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93E15-98AE-4FEA-8DA3-F7073394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 Colony Optimization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(ACO)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D64F1C-D9E0-4022-AAC4-EBCBFE180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489199"/>
            <a:ext cx="7609767" cy="4113619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meta-heuristics</a:t>
            </a:r>
          </a:p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imitation of pheromone communication of ants</a:t>
            </a:r>
          </a:p>
          <a:p>
            <a:pPr lvl="1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Ants drop pheromones on the path from the feed to their nest.</a:t>
            </a:r>
          </a:p>
          <a:p>
            <a:pPr lvl="1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Ants return to their nest by following pheromones.</a:t>
            </a:r>
          </a:p>
          <a:p>
            <a:pPr lvl="1"/>
            <a:r>
              <a:rPr kumimoji="1"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pheromone on a long path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evaporates soon.</a:t>
            </a:r>
          </a:p>
          <a:p>
            <a:pPr lvl="1"/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pheromone on a short path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= useful for their return to their nest) should remain there.</a:t>
            </a:r>
          </a:p>
        </p:txBody>
      </p:sp>
      <p:sp>
        <p:nvSpPr>
          <p:cNvPr id="4" name="思考の吹き出し: 雲形 3">
            <a:extLst>
              <a:ext uri="{FF2B5EF4-FFF2-40B4-BE49-F238E27FC236}">
                <a16:creationId xmlns:a16="http://schemas.microsoft.com/office/drawing/2014/main" id="{24AE88A0-FB21-489C-93A9-B9C66D4CF1DF}"/>
              </a:ext>
            </a:extLst>
          </p:cNvPr>
          <p:cNvSpPr/>
          <p:nvPr/>
        </p:nvSpPr>
        <p:spPr>
          <a:xfrm rot="10800000">
            <a:off x="5483546" y="2461591"/>
            <a:ext cx="3452191" cy="1934817"/>
          </a:xfrm>
          <a:prstGeom prst="cloudCallout">
            <a:avLst>
              <a:gd name="adj1" fmla="val -52314"/>
              <a:gd name="adj2" fmla="val 4674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Picture 2" descr="C:\Users\mizunoken\Downloads\valentinesday_itachoco.png">
            <a:extLst>
              <a:ext uri="{FF2B5EF4-FFF2-40B4-BE49-F238E27FC236}">
                <a16:creationId xmlns:a16="http://schemas.microsoft.com/office/drawing/2014/main" id="{B95684F8-B062-44F0-B5D7-E5D39097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801" y="3440172"/>
            <a:ext cx="1146552" cy="7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F914F31-E230-4C4F-82BA-79A00BCB197F}"/>
              </a:ext>
            </a:extLst>
          </p:cNvPr>
          <p:cNvCxnSpPr>
            <a:cxnSpLocks/>
            <a:endCxn id="47" idx="5"/>
          </p:cNvCxnSpPr>
          <p:nvPr/>
        </p:nvCxnSpPr>
        <p:spPr>
          <a:xfrm flipH="1" flipV="1">
            <a:off x="6697983" y="3139295"/>
            <a:ext cx="885040" cy="431380"/>
          </a:xfrm>
          <a:prstGeom prst="line">
            <a:avLst/>
          </a:prstGeom>
          <a:ln w="76200">
            <a:solidFill>
              <a:srgbClr val="FB33E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D7DF5C7-EB6F-40FC-A466-2E68783B86D3}"/>
              </a:ext>
            </a:extLst>
          </p:cNvPr>
          <p:cNvGrpSpPr/>
          <p:nvPr/>
        </p:nvGrpSpPr>
        <p:grpSpPr>
          <a:xfrm flipH="1">
            <a:off x="7261694" y="3231301"/>
            <a:ext cx="642657" cy="678748"/>
            <a:chOff x="1525883" y="4465772"/>
            <a:chExt cx="1658157" cy="1597883"/>
          </a:xfrm>
        </p:grpSpPr>
        <p:sp>
          <p:nvSpPr>
            <p:cNvPr id="6" name="円/楕円 4">
              <a:extLst>
                <a:ext uri="{FF2B5EF4-FFF2-40B4-BE49-F238E27FC236}">
                  <a16:creationId xmlns:a16="http://schemas.microsoft.com/office/drawing/2014/main" id="{11F546DC-B0E6-4F9D-8E56-F04DCE64F788}"/>
                </a:ext>
              </a:extLst>
            </p:cNvPr>
            <p:cNvSpPr/>
            <p:nvPr/>
          </p:nvSpPr>
          <p:spPr>
            <a:xfrm rot="2527614">
              <a:off x="1633216" y="5379230"/>
              <a:ext cx="318704" cy="6844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円/楕円 5">
              <a:extLst>
                <a:ext uri="{FF2B5EF4-FFF2-40B4-BE49-F238E27FC236}">
                  <a16:creationId xmlns:a16="http://schemas.microsoft.com/office/drawing/2014/main" id="{F157EE65-5BB9-4122-8DFE-2E7DB63648EE}"/>
                </a:ext>
              </a:extLst>
            </p:cNvPr>
            <p:cNvSpPr/>
            <p:nvPr/>
          </p:nvSpPr>
          <p:spPr>
            <a:xfrm>
              <a:off x="1930577" y="530695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角丸四角形 6">
              <a:extLst>
                <a:ext uri="{FF2B5EF4-FFF2-40B4-BE49-F238E27FC236}">
                  <a16:creationId xmlns:a16="http://schemas.microsoft.com/office/drawing/2014/main" id="{55CA5B55-EF32-456A-9010-FE0E4FD83B4D}"/>
                </a:ext>
              </a:extLst>
            </p:cNvPr>
            <p:cNvSpPr/>
            <p:nvPr/>
          </p:nvSpPr>
          <p:spPr>
            <a:xfrm rot="2838338">
              <a:off x="2090300" y="5122909"/>
              <a:ext cx="288000" cy="288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円/楕円 7">
              <a:extLst>
                <a:ext uri="{FF2B5EF4-FFF2-40B4-BE49-F238E27FC236}">
                  <a16:creationId xmlns:a16="http://schemas.microsoft.com/office/drawing/2014/main" id="{22DEE6FD-4C02-401B-82C8-D6593CDD21ED}"/>
                </a:ext>
              </a:extLst>
            </p:cNvPr>
            <p:cNvSpPr/>
            <p:nvPr/>
          </p:nvSpPr>
          <p:spPr>
            <a:xfrm rot="19245075">
              <a:off x="2135424" y="4986426"/>
              <a:ext cx="468000" cy="293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爆発 2 8">
              <a:extLst>
                <a:ext uri="{FF2B5EF4-FFF2-40B4-BE49-F238E27FC236}">
                  <a16:creationId xmlns:a16="http://schemas.microsoft.com/office/drawing/2014/main" id="{1574A00F-5B7A-4911-A588-4742FFE16289}"/>
                </a:ext>
              </a:extLst>
            </p:cNvPr>
            <p:cNvSpPr/>
            <p:nvPr/>
          </p:nvSpPr>
          <p:spPr>
            <a:xfrm rot="20672387">
              <a:off x="2309861" y="4906966"/>
              <a:ext cx="324000" cy="252000"/>
            </a:xfrm>
            <a:prstGeom prst="irregularSeal2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C8C095C1-6E35-4825-BF9C-238B622E3307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276427" y="4723349"/>
              <a:ext cx="5708" cy="296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BBCDAB-EB6A-40BD-A375-C9ED98690E3D}"/>
                </a:ext>
              </a:extLst>
            </p:cNvPr>
            <p:cNvCxnSpPr/>
            <p:nvPr/>
          </p:nvCxnSpPr>
          <p:spPr>
            <a:xfrm flipH="1" flipV="1">
              <a:off x="2095215" y="4465772"/>
              <a:ext cx="181211" cy="257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6EDE7D5C-1935-4D9F-B32C-E01D85123BEC}"/>
                </a:ext>
              </a:extLst>
            </p:cNvPr>
            <p:cNvCxnSpPr/>
            <p:nvPr/>
          </p:nvCxnSpPr>
          <p:spPr>
            <a:xfrm flipH="1">
              <a:off x="2030818" y="4465772"/>
              <a:ext cx="643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662963F-B3D0-4278-AC6A-B08BCFF0EF28}"/>
                </a:ext>
              </a:extLst>
            </p:cNvPr>
            <p:cNvCxnSpPr>
              <a:stCxn id="9" idx="4"/>
            </p:cNvCxnSpPr>
            <p:nvPr/>
          </p:nvCxnSpPr>
          <p:spPr>
            <a:xfrm>
              <a:off x="2462421" y="5247241"/>
              <a:ext cx="296616" cy="196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FC8BC3A0-E44B-4DE5-8C97-8C71CD3345F8}"/>
                </a:ext>
              </a:extLst>
            </p:cNvPr>
            <p:cNvCxnSpPr/>
            <p:nvPr/>
          </p:nvCxnSpPr>
          <p:spPr>
            <a:xfrm>
              <a:off x="2759037" y="5266909"/>
              <a:ext cx="321972" cy="938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1283B6A-47A0-41B6-8BED-79AF681BE019}"/>
                </a:ext>
              </a:extLst>
            </p:cNvPr>
            <p:cNvCxnSpPr/>
            <p:nvPr/>
          </p:nvCxnSpPr>
          <p:spPr>
            <a:xfrm>
              <a:off x="3081009" y="5360748"/>
              <a:ext cx="103031" cy="72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円/楕円 24">
              <a:extLst>
                <a:ext uri="{FF2B5EF4-FFF2-40B4-BE49-F238E27FC236}">
                  <a16:creationId xmlns:a16="http://schemas.microsoft.com/office/drawing/2014/main" id="{F10CB593-3A83-4A2A-A986-2011DD7F71BB}"/>
                </a:ext>
              </a:extLst>
            </p:cNvPr>
            <p:cNvSpPr/>
            <p:nvPr/>
          </p:nvSpPr>
          <p:spPr>
            <a:xfrm>
              <a:off x="2098605" y="5093336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円/楕円 25">
              <a:extLst>
                <a:ext uri="{FF2B5EF4-FFF2-40B4-BE49-F238E27FC236}">
                  <a16:creationId xmlns:a16="http://schemas.microsoft.com/office/drawing/2014/main" id="{51ECE78E-2C79-447F-8F9D-5BEBCA487840}"/>
                </a:ext>
              </a:extLst>
            </p:cNvPr>
            <p:cNvSpPr/>
            <p:nvPr/>
          </p:nvSpPr>
          <p:spPr>
            <a:xfrm>
              <a:off x="2344468" y="532272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059E31D-F409-4776-8C30-DD03FBEC677B}"/>
                </a:ext>
              </a:extLst>
            </p:cNvPr>
            <p:cNvCxnSpPr/>
            <p:nvPr/>
          </p:nvCxnSpPr>
          <p:spPr>
            <a:xfrm flipH="1" flipV="1">
              <a:off x="1904818" y="5027704"/>
              <a:ext cx="126000" cy="4221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800A531-A6F3-4B32-8E5F-599139885575}"/>
                </a:ext>
              </a:extLst>
            </p:cNvPr>
            <p:cNvCxnSpPr/>
            <p:nvPr/>
          </p:nvCxnSpPr>
          <p:spPr>
            <a:xfrm flipH="1" flipV="1">
              <a:off x="1763594" y="5145039"/>
              <a:ext cx="249700" cy="2195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4634FFE-568C-4BD5-B9D9-3BB55E2F0E6A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1783304" y="5210028"/>
              <a:ext cx="184178" cy="1338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D4169D7-E74B-435E-9F10-58CCEF94E8B6}"/>
                </a:ext>
              </a:extLst>
            </p:cNvPr>
            <p:cNvCxnSpPr>
              <a:stCxn id="7" idx="5"/>
            </p:cNvCxnSpPr>
            <p:nvPr/>
          </p:nvCxnSpPr>
          <p:spPr>
            <a:xfrm flipV="1">
              <a:off x="2145672" y="5470391"/>
              <a:ext cx="253083" cy="51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18B2901-AC4F-4EF7-94DD-7722001147DF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2145672" y="5522045"/>
              <a:ext cx="253083" cy="523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5E41C9C8-5F82-4FFC-A595-C6DE5BA4F91C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2145672" y="5522045"/>
              <a:ext cx="167873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D970CC3-7AB2-4FF9-AC40-CEBD200988BF}"/>
                </a:ext>
              </a:extLst>
            </p:cNvPr>
            <p:cNvCxnSpPr/>
            <p:nvPr/>
          </p:nvCxnSpPr>
          <p:spPr>
            <a:xfrm flipH="1">
              <a:off x="1743883" y="5224668"/>
              <a:ext cx="39422" cy="100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DF860D7A-00DE-49D6-A466-FB7B9CF8D74B}"/>
                </a:ext>
              </a:extLst>
            </p:cNvPr>
            <p:cNvCxnSpPr/>
            <p:nvPr/>
          </p:nvCxnSpPr>
          <p:spPr>
            <a:xfrm flipH="1">
              <a:off x="1656419" y="5306500"/>
              <a:ext cx="87464" cy="116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C8B3F8D4-7E20-4CC3-9751-C6DF21517D9A}"/>
                </a:ext>
              </a:extLst>
            </p:cNvPr>
            <p:cNvCxnSpPr/>
            <p:nvPr/>
          </p:nvCxnSpPr>
          <p:spPr>
            <a:xfrm flipH="1">
              <a:off x="1555301" y="5432950"/>
              <a:ext cx="101118" cy="1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9B6EA686-7BE4-46C3-8457-170A0B707FC1}"/>
                </a:ext>
              </a:extLst>
            </p:cNvPr>
            <p:cNvCxnSpPr/>
            <p:nvPr/>
          </p:nvCxnSpPr>
          <p:spPr>
            <a:xfrm flipH="1">
              <a:off x="1700151" y="5153343"/>
              <a:ext cx="63443" cy="123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9198F570-7794-41C0-8E8C-CF888EA32ECE}"/>
                </a:ext>
              </a:extLst>
            </p:cNvPr>
            <p:cNvCxnSpPr/>
            <p:nvPr/>
          </p:nvCxnSpPr>
          <p:spPr>
            <a:xfrm flipH="1">
              <a:off x="1656419" y="5274815"/>
              <a:ext cx="43732" cy="85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60547099-953C-46B9-9633-0F5DA174E669}"/>
                </a:ext>
              </a:extLst>
            </p:cNvPr>
            <p:cNvCxnSpPr/>
            <p:nvPr/>
          </p:nvCxnSpPr>
          <p:spPr>
            <a:xfrm flipH="1">
              <a:off x="1605860" y="5364555"/>
              <a:ext cx="50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C1E0796-02C3-4377-B9C0-31928D693144}"/>
                </a:ext>
              </a:extLst>
            </p:cNvPr>
            <p:cNvCxnSpPr/>
            <p:nvPr/>
          </p:nvCxnSpPr>
          <p:spPr>
            <a:xfrm flipH="1">
              <a:off x="1844062" y="5027704"/>
              <a:ext cx="60757" cy="716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C55D14AE-AAE4-4701-8FCB-939D229F1956}"/>
                </a:ext>
              </a:extLst>
            </p:cNvPr>
            <p:cNvCxnSpPr/>
            <p:nvPr/>
          </p:nvCxnSpPr>
          <p:spPr>
            <a:xfrm flipH="1">
              <a:off x="1783305" y="5099343"/>
              <a:ext cx="60757" cy="1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E3D90FF-7139-4BC3-B1B0-15F09B50FD24}"/>
                </a:ext>
              </a:extLst>
            </p:cNvPr>
            <p:cNvCxnSpPr/>
            <p:nvPr/>
          </p:nvCxnSpPr>
          <p:spPr>
            <a:xfrm flipH="1">
              <a:off x="1700151" y="5224668"/>
              <a:ext cx="83153" cy="14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A94CFDEF-37C5-4D00-82E1-A1EB80C2AF8C}"/>
                </a:ext>
              </a:extLst>
            </p:cNvPr>
            <p:cNvCxnSpPr/>
            <p:nvPr/>
          </p:nvCxnSpPr>
          <p:spPr>
            <a:xfrm>
              <a:off x="2398755" y="5465740"/>
              <a:ext cx="54000" cy="1086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E689D7C-E087-4E18-83BA-D22FA82C40AC}"/>
                </a:ext>
              </a:extLst>
            </p:cNvPr>
            <p:cNvCxnSpPr/>
            <p:nvPr/>
          </p:nvCxnSpPr>
          <p:spPr>
            <a:xfrm>
              <a:off x="2386873" y="5574439"/>
              <a:ext cx="3600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B621CEE3-2B3F-4B60-BB23-0ED1F5E455A6}"/>
                </a:ext>
              </a:extLst>
            </p:cNvPr>
            <p:cNvCxnSpPr/>
            <p:nvPr/>
          </p:nvCxnSpPr>
          <p:spPr>
            <a:xfrm>
              <a:off x="2305988" y="5626833"/>
              <a:ext cx="31410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4C0C9A5-78E0-477D-81AA-1C2C58286DED}"/>
                </a:ext>
              </a:extLst>
            </p:cNvPr>
            <p:cNvCxnSpPr/>
            <p:nvPr/>
          </p:nvCxnSpPr>
          <p:spPr>
            <a:xfrm>
              <a:off x="2452755" y="5574439"/>
              <a:ext cx="28663" cy="104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264533A-510A-4347-806B-6E5189640EFA}"/>
                </a:ext>
              </a:extLst>
            </p:cNvPr>
            <p:cNvCxnSpPr/>
            <p:nvPr/>
          </p:nvCxnSpPr>
          <p:spPr>
            <a:xfrm>
              <a:off x="2422873" y="5679227"/>
              <a:ext cx="29882" cy="112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756E18D-EBCD-476F-A4EE-96F8A7E45715}"/>
                </a:ext>
              </a:extLst>
            </p:cNvPr>
            <p:cNvCxnSpPr/>
            <p:nvPr/>
          </p:nvCxnSpPr>
          <p:spPr>
            <a:xfrm>
              <a:off x="2337398" y="5731621"/>
              <a:ext cx="0" cy="60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CE31D85-BDEE-4876-8B79-C82418E6EA86}"/>
                </a:ext>
              </a:extLst>
            </p:cNvPr>
            <p:cNvCxnSpPr/>
            <p:nvPr/>
          </p:nvCxnSpPr>
          <p:spPr>
            <a:xfrm>
              <a:off x="2344755" y="5791736"/>
              <a:ext cx="42118" cy="715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1906626F-C14A-4FF4-AF08-C54103073469}"/>
                </a:ext>
              </a:extLst>
            </p:cNvPr>
            <p:cNvCxnSpPr/>
            <p:nvPr/>
          </p:nvCxnSpPr>
          <p:spPr>
            <a:xfrm>
              <a:off x="2452755" y="5791736"/>
              <a:ext cx="28663" cy="3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D012417-24D4-4E2C-B18E-707286E58DE8}"/>
                </a:ext>
              </a:extLst>
            </p:cNvPr>
            <p:cNvCxnSpPr/>
            <p:nvPr/>
          </p:nvCxnSpPr>
          <p:spPr>
            <a:xfrm>
              <a:off x="2481418" y="5679227"/>
              <a:ext cx="76037" cy="52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77789B7D-7263-4E74-9B13-BE06D191007E}"/>
                </a:ext>
              </a:extLst>
            </p:cNvPr>
            <p:cNvSpPr/>
            <p:nvPr/>
          </p:nvSpPr>
          <p:spPr>
            <a:xfrm rot="18667110">
              <a:off x="1792025" y="5503249"/>
              <a:ext cx="129386" cy="302737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4F4C96AB-098E-4DBB-AE26-ACD66B5CBCC5}"/>
                </a:ext>
              </a:extLst>
            </p:cNvPr>
            <p:cNvSpPr/>
            <p:nvPr/>
          </p:nvSpPr>
          <p:spPr>
            <a:xfrm rot="18667110">
              <a:off x="1724932" y="5604858"/>
              <a:ext cx="76039" cy="3188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01099D28-EFE3-43EB-8CF9-EAE6416AFE07}"/>
                </a:ext>
              </a:extLst>
            </p:cNvPr>
            <p:cNvSpPr/>
            <p:nvPr/>
          </p:nvSpPr>
          <p:spPr>
            <a:xfrm rot="18667110">
              <a:off x="1613163" y="5732845"/>
              <a:ext cx="93735" cy="2682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楕円 46">
            <a:extLst>
              <a:ext uri="{FF2B5EF4-FFF2-40B4-BE49-F238E27FC236}">
                <a16:creationId xmlns:a16="http://schemas.microsoft.com/office/drawing/2014/main" id="{4FB3C9BB-6882-4293-AE7E-045BC5E1BC99}"/>
              </a:ext>
            </a:extLst>
          </p:cNvPr>
          <p:cNvSpPr/>
          <p:nvPr/>
        </p:nvSpPr>
        <p:spPr>
          <a:xfrm>
            <a:off x="6306007" y="3014869"/>
            <a:ext cx="459228" cy="1457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4146707-BAF8-40B8-9985-D318366AC14A}"/>
              </a:ext>
            </a:extLst>
          </p:cNvPr>
          <p:cNvSpPr txBox="1"/>
          <p:nvPr/>
        </p:nvSpPr>
        <p:spPr>
          <a:xfrm rot="1521438">
            <a:off x="6458723" y="3324097"/>
            <a:ext cx="135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B33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pheromone</a:t>
            </a:r>
            <a:endParaRPr kumimoji="1" lang="ja-JP" altLang="en-US" b="1" dirty="0">
              <a:solidFill>
                <a:srgbClr val="FB33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11702 -0.07639 " pathEditMode="relative" rAng="0" ptsTypes="AA">
                                      <p:cBhvr>
                                        <p:cTn id="27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-381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2D52C-0E5E-4F8A-A84D-C3BEE6D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cunning Ant System (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A7DFEB-2AF8-4823-954D-027BFB3A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166731"/>
            <a:ext cx="6345260" cy="3853069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algorithms based on ACO</a:t>
            </a:r>
            <a:endParaRPr kumimoji="1" lang="ja-JP" altLang="en-US" sz="24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46E5662-FDE6-42A0-BCD4-96A39E31313F}"/>
              </a:ext>
            </a:extLst>
          </p:cNvPr>
          <p:cNvGrpSpPr/>
          <p:nvPr/>
        </p:nvGrpSpPr>
        <p:grpSpPr>
          <a:xfrm>
            <a:off x="234382" y="2701099"/>
            <a:ext cx="1260000" cy="1260000"/>
            <a:chOff x="234382" y="2701099"/>
            <a:chExt cx="1260000" cy="126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D49F75-30B5-429E-B580-360A5E675EDB}"/>
                </a:ext>
              </a:extLst>
            </p:cNvPr>
            <p:cNvSpPr/>
            <p:nvPr/>
          </p:nvSpPr>
          <p:spPr>
            <a:xfrm>
              <a:off x="234382" y="27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8CD96A4-02C5-456C-9AFE-9E7B3A7D0BEB}"/>
                </a:ext>
              </a:extLst>
            </p:cNvPr>
            <p:cNvSpPr/>
            <p:nvPr/>
          </p:nvSpPr>
          <p:spPr>
            <a:xfrm>
              <a:off x="234382" y="3601099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900F5A3-3D20-4734-981A-5E5D7D095F60}"/>
                </a:ext>
              </a:extLst>
            </p:cNvPr>
            <p:cNvSpPr/>
            <p:nvPr/>
          </p:nvSpPr>
          <p:spPr>
            <a:xfrm>
              <a:off x="1134382" y="3601099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D55D47A-25EA-44BE-B032-E6F0B619ADA3}"/>
                </a:ext>
              </a:extLst>
            </p:cNvPr>
            <p:cNvSpPr/>
            <p:nvPr/>
          </p:nvSpPr>
          <p:spPr>
            <a:xfrm>
              <a:off x="1134382" y="2701099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321A618-4261-4211-9F44-365FE8555314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594382" y="2881099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16CCD47-E2C2-48CA-8C1E-63BDF74057A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4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D68647D-51E2-458C-A856-217401293DE8}"/>
                </a:ext>
              </a:extLst>
            </p:cNvPr>
            <p:cNvCxnSpPr>
              <a:stCxn id="7" idx="3"/>
              <a:endCxn id="5" idx="7"/>
            </p:cNvCxnSpPr>
            <p:nvPr/>
          </p:nvCxnSpPr>
          <p:spPr>
            <a:xfrm flipH="1">
              <a:off x="541661" y="3008378"/>
              <a:ext cx="645442" cy="64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A50D758-E0E4-499F-A087-6A523C40C914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>
              <a:off x="13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楕円 52">
            <a:extLst>
              <a:ext uri="{FF2B5EF4-FFF2-40B4-BE49-F238E27FC236}">
                <a16:creationId xmlns:a16="http://schemas.microsoft.com/office/drawing/2014/main" id="{6BE8C19F-3857-430A-9142-2D604606C323}"/>
              </a:ext>
            </a:extLst>
          </p:cNvPr>
          <p:cNvSpPr/>
          <p:nvPr/>
        </p:nvSpPr>
        <p:spPr>
          <a:xfrm>
            <a:off x="240469" y="3600963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361D4E6-ACAF-4D6A-9ABF-985DE2B33488}"/>
              </a:ext>
            </a:extLst>
          </p:cNvPr>
          <p:cNvSpPr/>
          <p:nvPr/>
        </p:nvSpPr>
        <p:spPr>
          <a:xfrm>
            <a:off x="1136552" y="3599284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96BB0F1-EA77-4772-ABA7-9325F888E210}"/>
              </a:ext>
            </a:extLst>
          </p:cNvPr>
          <p:cNvSpPr/>
          <p:nvPr/>
        </p:nvSpPr>
        <p:spPr>
          <a:xfrm>
            <a:off x="1134381" y="2701099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思考の吹き出し: 雲形 220">
                <a:extLst>
                  <a:ext uri="{FF2B5EF4-FFF2-40B4-BE49-F238E27FC236}">
                    <a16:creationId xmlns:a16="http://schemas.microsoft.com/office/drawing/2014/main" id="{F3DE5CD5-A3A5-43BB-BCCA-FC0C6A0AA9D5}"/>
                  </a:ext>
                </a:extLst>
              </p:cNvPr>
              <p:cNvSpPr/>
              <p:nvPr/>
            </p:nvSpPr>
            <p:spPr>
              <a:xfrm>
                <a:off x="303699" y="3984819"/>
                <a:ext cx="2084220" cy="1190097"/>
              </a:xfrm>
              <a:prstGeom prst="cloudCallout">
                <a:avLst>
                  <a:gd name="adj1" fmla="val -33550"/>
                  <a:gd name="adj2" fmla="val -5887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𝑝</m:t>
                      </m:r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 smtClean="0">
                                  <a:solidFill>
                                    <a:srgbClr val="FB33E3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FB33E3"/>
                                  </a:solidFill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ja-JP" altLang="en-US" i="1">
                                  <a:solidFill>
                                    <a:srgbClr val="FB33E3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ja-JP" i="1" dirty="0">
                                  <a:solidFill>
                                    <a:schemeClr val="accent3"/>
                                  </a:solidFill>
                                  <a:latin typeface="Symbol" panose="05050102010706020507" pitchFamily="18" charset="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ja-JP" altLang="en-US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i="1" smtClean="0">
                                      <a:solidFill>
                                        <a:srgbClr val="FB33E3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solidFill>
                                        <a:srgbClr val="FB33E3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ja-JP" altLang="en-US" i="1">
                                      <a:solidFill>
                                        <a:srgbClr val="FB33E3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i="1" dirty="0">
                                      <a:solidFill>
                                        <a:schemeClr val="accent3"/>
                                      </a:solidFill>
                                      <a:latin typeface="Symbol" panose="05050102010706020507" pitchFamily="18" charset="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ja-JP" altLang="en-US" i="1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21" name="思考の吹き出し: 雲形 220">
                <a:extLst>
                  <a:ext uri="{FF2B5EF4-FFF2-40B4-BE49-F238E27FC236}">
                    <a16:creationId xmlns:a16="http://schemas.microsoft.com/office/drawing/2014/main" id="{F3DE5CD5-A3A5-43BB-BCCA-FC0C6A0AA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9" y="3984819"/>
                <a:ext cx="2084220" cy="1190097"/>
              </a:xfrm>
              <a:prstGeom prst="cloudCallout">
                <a:avLst>
                  <a:gd name="adj1" fmla="val -33550"/>
                  <a:gd name="adj2" fmla="val -5887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楕円 55">
            <a:extLst>
              <a:ext uri="{FF2B5EF4-FFF2-40B4-BE49-F238E27FC236}">
                <a16:creationId xmlns:a16="http://schemas.microsoft.com/office/drawing/2014/main" id="{1F1E592D-1275-47DF-A4A2-6CE7993F8004}"/>
              </a:ext>
            </a:extLst>
          </p:cNvPr>
          <p:cNvSpPr/>
          <p:nvPr/>
        </p:nvSpPr>
        <p:spPr>
          <a:xfrm>
            <a:off x="238054" y="2701099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6D182783-3979-411D-BF8C-5E4F47FEC74C}"/>
              </a:ext>
            </a:extLst>
          </p:cNvPr>
          <p:cNvGrpSpPr/>
          <p:nvPr/>
        </p:nvGrpSpPr>
        <p:grpSpPr>
          <a:xfrm>
            <a:off x="5319643" y="5196708"/>
            <a:ext cx="1260000" cy="1260000"/>
            <a:chOff x="234382" y="2701099"/>
            <a:chExt cx="1260000" cy="1260000"/>
          </a:xfrm>
        </p:grpSpPr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3C2204C5-FA9B-42E5-B953-CA0459F646D0}"/>
                </a:ext>
              </a:extLst>
            </p:cNvPr>
            <p:cNvSpPr/>
            <p:nvPr/>
          </p:nvSpPr>
          <p:spPr>
            <a:xfrm>
              <a:off x="234382" y="2701099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77C8D1A-1B28-4757-83C6-367873F904BA}"/>
                </a:ext>
              </a:extLst>
            </p:cNvPr>
            <p:cNvSpPr/>
            <p:nvPr/>
          </p:nvSpPr>
          <p:spPr>
            <a:xfrm>
              <a:off x="234382" y="36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91022FAB-C5C6-4639-8F71-D29E331D66FE}"/>
                </a:ext>
              </a:extLst>
            </p:cNvPr>
            <p:cNvSpPr/>
            <p:nvPr/>
          </p:nvSpPr>
          <p:spPr>
            <a:xfrm>
              <a:off x="1134382" y="3601099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CDC23E1-A7B5-478C-944E-575ED682F261}"/>
                </a:ext>
              </a:extLst>
            </p:cNvPr>
            <p:cNvSpPr/>
            <p:nvPr/>
          </p:nvSpPr>
          <p:spPr>
            <a:xfrm>
              <a:off x="1134382" y="2701099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F001A010-7492-4C5B-842F-AF571B0EB768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594382" y="2881099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7A79C8EA-C072-465B-BE7D-7FE6061904D8}"/>
                </a:ext>
              </a:extLst>
            </p:cNvPr>
            <p:cNvCxnSpPr>
              <a:stCxn id="59" idx="4"/>
              <a:endCxn id="60" idx="0"/>
            </p:cNvCxnSpPr>
            <p:nvPr/>
          </p:nvCxnSpPr>
          <p:spPr>
            <a:xfrm>
              <a:off x="4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1D533427-E223-4F48-B542-057918807DAE}"/>
                </a:ext>
              </a:extLst>
            </p:cNvPr>
            <p:cNvCxnSpPr>
              <a:stCxn id="62" idx="3"/>
              <a:endCxn id="60" idx="7"/>
            </p:cNvCxnSpPr>
            <p:nvPr/>
          </p:nvCxnSpPr>
          <p:spPr>
            <a:xfrm flipH="1">
              <a:off x="541661" y="3008378"/>
              <a:ext cx="645442" cy="64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26D270CA-A2D9-4411-B662-655E7F95CF78}"/>
                </a:ext>
              </a:extLst>
            </p:cNvPr>
            <p:cNvCxnSpPr>
              <a:stCxn id="62" idx="4"/>
              <a:endCxn id="61" idx="0"/>
            </p:cNvCxnSpPr>
            <p:nvPr/>
          </p:nvCxnSpPr>
          <p:spPr>
            <a:xfrm>
              <a:off x="13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8D58701-5708-4B01-A8ED-45153DB6B728}"/>
              </a:ext>
            </a:extLst>
          </p:cNvPr>
          <p:cNvGrpSpPr/>
          <p:nvPr/>
        </p:nvGrpSpPr>
        <p:grpSpPr>
          <a:xfrm>
            <a:off x="2027166" y="5396699"/>
            <a:ext cx="1260000" cy="1260000"/>
            <a:chOff x="234382" y="2701099"/>
            <a:chExt cx="1260000" cy="1260000"/>
          </a:xfrm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89D2ED02-8CD9-4EC6-9F74-49FE28238E67}"/>
                </a:ext>
              </a:extLst>
            </p:cNvPr>
            <p:cNvSpPr/>
            <p:nvPr/>
          </p:nvSpPr>
          <p:spPr>
            <a:xfrm>
              <a:off x="234382" y="27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6803D24D-56FF-44EE-AC42-91DD1463D779}"/>
                </a:ext>
              </a:extLst>
            </p:cNvPr>
            <p:cNvSpPr/>
            <p:nvPr/>
          </p:nvSpPr>
          <p:spPr>
            <a:xfrm>
              <a:off x="234382" y="36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981B43AA-1005-4B1B-A406-D485EEB7D1DB}"/>
                </a:ext>
              </a:extLst>
            </p:cNvPr>
            <p:cNvSpPr/>
            <p:nvPr/>
          </p:nvSpPr>
          <p:spPr>
            <a:xfrm>
              <a:off x="1134382" y="3601099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3859276E-6DBB-4DB0-9E50-A8E68AAC72E1}"/>
                </a:ext>
              </a:extLst>
            </p:cNvPr>
            <p:cNvSpPr/>
            <p:nvPr/>
          </p:nvSpPr>
          <p:spPr>
            <a:xfrm>
              <a:off x="1134382" y="27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957B7AD7-4AB8-46B3-9CF2-D7F7C404E032}"/>
                </a:ext>
              </a:extLst>
            </p:cNvPr>
            <p:cNvCxnSpPr>
              <a:stCxn id="68" idx="6"/>
              <a:endCxn id="71" idx="2"/>
            </p:cNvCxnSpPr>
            <p:nvPr/>
          </p:nvCxnSpPr>
          <p:spPr>
            <a:xfrm>
              <a:off x="594382" y="2881099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8419D089-DCAC-4D0B-A5C8-5F6022016A01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4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F68BE6E5-84EE-4778-89B0-C9C5A5385DB5}"/>
                </a:ext>
              </a:extLst>
            </p:cNvPr>
            <p:cNvCxnSpPr>
              <a:stCxn id="71" idx="3"/>
              <a:endCxn id="69" idx="7"/>
            </p:cNvCxnSpPr>
            <p:nvPr/>
          </p:nvCxnSpPr>
          <p:spPr>
            <a:xfrm flipH="1">
              <a:off x="541661" y="3008378"/>
              <a:ext cx="645442" cy="64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BDE91839-5764-48EC-9F18-04CE80B9257F}"/>
                </a:ext>
              </a:extLst>
            </p:cNvPr>
            <p:cNvCxnSpPr>
              <a:stCxn id="71" idx="4"/>
              <a:endCxn id="70" idx="0"/>
            </p:cNvCxnSpPr>
            <p:nvPr/>
          </p:nvCxnSpPr>
          <p:spPr>
            <a:xfrm>
              <a:off x="13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0DFE610-7AC1-42E1-A8E4-B9549C5BEDC8}"/>
              </a:ext>
            </a:extLst>
          </p:cNvPr>
          <p:cNvGrpSpPr/>
          <p:nvPr/>
        </p:nvGrpSpPr>
        <p:grpSpPr>
          <a:xfrm flipH="1">
            <a:off x="-28397" y="3341287"/>
            <a:ext cx="642657" cy="678748"/>
            <a:chOff x="1525883" y="4465772"/>
            <a:chExt cx="1658157" cy="1597883"/>
          </a:xfrm>
        </p:grpSpPr>
        <p:sp>
          <p:nvSpPr>
            <p:cNvPr id="13" name="円/楕円 4">
              <a:extLst>
                <a:ext uri="{FF2B5EF4-FFF2-40B4-BE49-F238E27FC236}">
                  <a16:creationId xmlns:a16="http://schemas.microsoft.com/office/drawing/2014/main" id="{BFDD235D-6D55-4F5D-B87C-2D70DA292220}"/>
                </a:ext>
              </a:extLst>
            </p:cNvPr>
            <p:cNvSpPr/>
            <p:nvPr/>
          </p:nvSpPr>
          <p:spPr>
            <a:xfrm rot="2527614">
              <a:off x="1633216" y="5379230"/>
              <a:ext cx="318704" cy="6844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円/楕円 5">
              <a:extLst>
                <a:ext uri="{FF2B5EF4-FFF2-40B4-BE49-F238E27FC236}">
                  <a16:creationId xmlns:a16="http://schemas.microsoft.com/office/drawing/2014/main" id="{D5F34B7A-7043-40AE-84A1-5EEDD700AF28}"/>
                </a:ext>
              </a:extLst>
            </p:cNvPr>
            <p:cNvSpPr/>
            <p:nvPr/>
          </p:nvSpPr>
          <p:spPr>
            <a:xfrm>
              <a:off x="1930577" y="530695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角丸四角形 6">
              <a:extLst>
                <a:ext uri="{FF2B5EF4-FFF2-40B4-BE49-F238E27FC236}">
                  <a16:creationId xmlns:a16="http://schemas.microsoft.com/office/drawing/2014/main" id="{7B374666-4CF1-49EF-B95B-F928C65872C3}"/>
                </a:ext>
              </a:extLst>
            </p:cNvPr>
            <p:cNvSpPr/>
            <p:nvPr/>
          </p:nvSpPr>
          <p:spPr>
            <a:xfrm rot="2838338">
              <a:off x="2090300" y="5122909"/>
              <a:ext cx="288000" cy="288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円/楕円 7">
              <a:extLst>
                <a:ext uri="{FF2B5EF4-FFF2-40B4-BE49-F238E27FC236}">
                  <a16:creationId xmlns:a16="http://schemas.microsoft.com/office/drawing/2014/main" id="{F362B96F-1E4C-408E-B597-5B0B8E29F952}"/>
                </a:ext>
              </a:extLst>
            </p:cNvPr>
            <p:cNvSpPr/>
            <p:nvPr/>
          </p:nvSpPr>
          <p:spPr>
            <a:xfrm rot="19245075">
              <a:off x="2135424" y="4986426"/>
              <a:ext cx="468000" cy="293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爆発 2 8">
              <a:extLst>
                <a:ext uri="{FF2B5EF4-FFF2-40B4-BE49-F238E27FC236}">
                  <a16:creationId xmlns:a16="http://schemas.microsoft.com/office/drawing/2014/main" id="{6E913A8B-76F6-4AE7-B8E8-502D561B4DC7}"/>
                </a:ext>
              </a:extLst>
            </p:cNvPr>
            <p:cNvSpPr/>
            <p:nvPr/>
          </p:nvSpPr>
          <p:spPr>
            <a:xfrm rot="20672387">
              <a:off x="2309861" y="4906966"/>
              <a:ext cx="324000" cy="252000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328A8E8-63D0-415B-BB06-4DE4B7A6D8F9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2276427" y="4723349"/>
              <a:ext cx="5708" cy="296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8961598-C784-46A4-AE46-B8548BA4ED1D}"/>
                </a:ext>
              </a:extLst>
            </p:cNvPr>
            <p:cNvCxnSpPr/>
            <p:nvPr/>
          </p:nvCxnSpPr>
          <p:spPr>
            <a:xfrm flipH="1" flipV="1">
              <a:off x="2095215" y="4465772"/>
              <a:ext cx="181211" cy="257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DD8E716-C093-4A8E-A47B-D367CEEFAC42}"/>
                </a:ext>
              </a:extLst>
            </p:cNvPr>
            <p:cNvCxnSpPr/>
            <p:nvPr/>
          </p:nvCxnSpPr>
          <p:spPr>
            <a:xfrm flipH="1">
              <a:off x="2030818" y="4465772"/>
              <a:ext cx="643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AF0429A-27BF-42CF-8068-03C932E70057}"/>
                </a:ext>
              </a:extLst>
            </p:cNvPr>
            <p:cNvCxnSpPr>
              <a:stCxn id="16" idx="4"/>
            </p:cNvCxnSpPr>
            <p:nvPr/>
          </p:nvCxnSpPr>
          <p:spPr>
            <a:xfrm>
              <a:off x="2462421" y="5247241"/>
              <a:ext cx="296616" cy="196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E27F61F-597B-47D0-ABD0-DE7834971B2E}"/>
                </a:ext>
              </a:extLst>
            </p:cNvPr>
            <p:cNvCxnSpPr/>
            <p:nvPr/>
          </p:nvCxnSpPr>
          <p:spPr>
            <a:xfrm>
              <a:off x="2759037" y="5266909"/>
              <a:ext cx="321972" cy="938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9622335-1EB6-4F8B-B35C-3337A9BB3BCE}"/>
                </a:ext>
              </a:extLst>
            </p:cNvPr>
            <p:cNvCxnSpPr/>
            <p:nvPr/>
          </p:nvCxnSpPr>
          <p:spPr>
            <a:xfrm>
              <a:off x="3081009" y="5360748"/>
              <a:ext cx="103031" cy="72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円/楕円 24">
              <a:extLst>
                <a:ext uri="{FF2B5EF4-FFF2-40B4-BE49-F238E27FC236}">
                  <a16:creationId xmlns:a16="http://schemas.microsoft.com/office/drawing/2014/main" id="{4800C385-C71F-4A4C-A36C-5A81E9381B25}"/>
                </a:ext>
              </a:extLst>
            </p:cNvPr>
            <p:cNvSpPr/>
            <p:nvPr/>
          </p:nvSpPr>
          <p:spPr>
            <a:xfrm>
              <a:off x="2098605" y="5093336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円/楕円 25">
              <a:extLst>
                <a:ext uri="{FF2B5EF4-FFF2-40B4-BE49-F238E27FC236}">
                  <a16:creationId xmlns:a16="http://schemas.microsoft.com/office/drawing/2014/main" id="{7576338D-AE57-41F0-9814-84046EBDCC51}"/>
                </a:ext>
              </a:extLst>
            </p:cNvPr>
            <p:cNvSpPr/>
            <p:nvPr/>
          </p:nvSpPr>
          <p:spPr>
            <a:xfrm>
              <a:off x="2344468" y="532272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14943F58-18FE-419F-B225-E76FBA82D679}"/>
                </a:ext>
              </a:extLst>
            </p:cNvPr>
            <p:cNvCxnSpPr/>
            <p:nvPr/>
          </p:nvCxnSpPr>
          <p:spPr>
            <a:xfrm flipH="1" flipV="1">
              <a:off x="1904818" y="5027704"/>
              <a:ext cx="126000" cy="4221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9811082C-8977-4DC9-BBA6-F25BB7186632}"/>
                </a:ext>
              </a:extLst>
            </p:cNvPr>
            <p:cNvCxnSpPr/>
            <p:nvPr/>
          </p:nvCxnSpPr>
          <p:spPr>
            <a:xfrm flipH="1" flipV="1">
              <a:off x="1763594" y="5145039"/>
              <a:ext cx="249700" cy="2195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EA72298-06A1-4791-B9FF-5E9112368067}"/>
                </a:ext>
              </a:extLst>
            </p:cNvPr>
            <p:cNvCxnSpPr>
              <a:stCxn id="14" idx="1"/>
            </p:cNvCxnSpPr>
            <p:nvPr/>
          </p:nvCxnSpPr>
          <p:spPr>
            <a:xfrm flipH="1" flipV="1">
              <a:off x="1783304" y="5210028"/>
              <a:ext cx="184178" cy="1338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942C21AD-477B-4067-84F6-E2CA3E718132}"/>
                </a:ext>
              </a:extLst>
            </p:cNvPr>
            <p:cNvCxnSpPr>
              <a:stCxn id="14" idx="5"/>
            </p:cNvCxnSpPr>
            <p:nvPr/>
          </p:nvCxnSpPr>
          <p:spPr>
            <a:xfrm flipV="1">
              <a:off x="2145672" y="5470391"/>
              <a:ext cx="253083" cy="51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34D0251-DC83-439B-B7FB-830BEC9475DB}"/>
                </a:ext>
              </a:extLst>
            </p:cNvPr>
            <p:cNvCxnSpPr>
              <a:stCxn id="14" idx="5"/>
            </p:cNvCxnSpPr>
            <p:nvPr/>
          </p:nvCxnSpPr>
          <p:spPr>
            <a:xfrm>
              <a:off x="2145672" y="5522045"/>
              <a:ext cx="253083" cy="523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6F754F1-9A83-4329-A1E2-54842E81D0EF}"/>
                </a:ext>
              </a:extLst>
            </p:cNvPr>
            <p:cNvCxnSpPr>
              <a:stCxn id="14" idx="5"/>
            </p:cNvCxnSpPr>
            <p:nvPr/>
          </p:nvCxnSpPr>
          <p:spPr>
            <a:xfrm>
              <a:off x="2145672" y="5522045"/>
              <a:ext cx="167873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1AF6A8A-A009-4590-BAAB-3233918BA397}"/>
                </a:ext>
              </a:extLst>
            </p:cNvPr>
            <p:cNvCxnSpPr/>
            <p:nvPr/>
          </p:nvCxnSpPr>
          <p:spPr>
            <a:xfrm flipH="1">
              <a:off x="1743883" y="5224668"/>
              <a:ext cx="39422" cy="100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81AE4D7-7AC3-4FC2-9281-8CFB3F9E680A}"/>
                </a:ext>
              </a:extLst>
            </p:cNvPr>
            <p:cNvCxnSpPr/>
            <p:nvPr/>
          </p:nvCxnSpPr>
          <p:spPr>
            <a:xfrm flipH="1">
              <a:off x="1656419" y="5306500"/>
              <a:ext cx="87464" cy="116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D17BEFF-836F-44C7-B8B3-70A2DB8C378E}"/>
                </a:ext>
              </a:extLst>
            </p:cNvPr>
            <p:cNvCxnSpPr/>
            <p:nvPr/>
          </p:nvCxnSpPr>
          <p:spPr>
            <a:xfrm flipH="1">
              <a:off x="1555301" y="5432950"/>
              <a:ext cx="101118" cy="1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F82C67E3-462F-4279-AB2A-FA5A11F5E461}"/>
                </a:ext>
              </a:extLst>
            </p:cNvPr>
            <p:cNvCxnSpPr/>
            <p:nvPr/>
          </p:nvCxnSpPr>
          <p:spPr>
            <a:xfrm flipH="1">
              <a:off x="1700151" y="5153343"/>
              <a:ext cx="63443" cy="123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724C3C22-8E5B-4E80-A1A6-4E567E6BBAD7}"/>
                </a:ext>
              </a:extLst>
            </p:cNvPr>
            <p:cNvCxnSpPr/>
            <p:nvPr/>
          </p:nvCxnSpPr>
          <p:spPr>
            <a:xfrm flipH="1">
              <a:off x="1656419" y="5274815"/>
              <a:ext cx="43732" cy="85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0041177-6871-4229-89C6-E6E3040A8943}"/>
                </a:ext>
              </a:extLst>
            </p:cNvPr>
            <p:cNvCxnSpPr/>
            <p:nvPr/>
          </p:nvCxnSpPr>
          <p:spPr>
            <a:xfrm flipH="1">
              <a:off x="1605860" y="5364555"/>
              <a:ext cx="50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CE8E827F-05D4-4297-B5C7-AA4E55F26062}"/>
                </a:ext>
              </a:extLst>
            </p:cNvPr>
            <p:cNvCxnSpPr/>
            <p:nvPr/>
          </p:nvCxnSpPr>
          <p:spPr>
            <a:xfrm flipH="1">
              <a:off x="1844062" y="5027704"/>
              <a:ext cx="60757" cy="716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AE998956-DAFD-4372-84B3-A815667FFBFD}"/>
                </a:ext>
              </a:extLst>
            </p:cNvPr>
            <p:cNvCxnSpPr/>
            <p:nvPr/>
          </p:nvCxnSpPr>
          <p:spPr>
            <a:xfrm flipH="1">
              <a:off x="1783305" y="5099343"/>
              <a:ext cx="60757" cy="1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955F56A-DAD5-43AD-A6C0-5817210C0F29}"/>
                </a:ext>
              </a:extLst>
            </p:cNvPr>
            <p:cNvCxnSpPr/>
            <p:nvPr/>
          </p:nvCxnSpPr>
          <p:spPr>
            <a:xfrm flipH="1">
              <a:off x="1700151" y="5224668"/>
              <a:ext cx="83153" cy="14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D3BAFAE4-F242-4795-990C-F56CB5E735B5}"/>
                </a:ext>
              </a:extLst>
            </p:cNvPr>
            <p:cNvCxnSpPr/>
            <p:nvPr/>
          </p:nvCxnSpPr>
          <p:spPr>
            <a:xfrm>
              <a:off x="2398755" y="5465740"/>
              <a:ext cx="54000" cy="1086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7BC34F77-A713-4D77-BEEF-DB7D0455CEE3}"/>
                </a:ext>
              </a:extLst>
            </p:cNvPr>
            <p:cNvCxnSpPr/>
            <p:nvPr/>
          </p:nvCxnSpPr>
          <p:spPr>
            <a:xfrm>
              <a:off x="2386873" y="5574439"/>
              <a:ext cx="3600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ADD0F888-9D59-409B-9C5B-95B05B108410}"/>
                </a:ext>
              </a:extLst>
            </p:cNvPr>
            <p:cNvCxnSpPr/>
            <p:nvPr/>
          </p:nvCxnSpPr>
          <p:spPr>
            <a:xfrm>
              <a:off x="2305988" y="5626833"/>
              <a:ext cx="31410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FDE7504D-22BD-43BC-8204-28462153C23A}"/>
                </a:ext>
              </a:extLst>
            </p:cNvPr>
            <p:cNvCxnSpPr/>
            <p:nvPr/>
          </p:nvCxnSpPr>
          <p:spPr>
            <a:xfrm>
              <a:off x="2452755" y="5574439"/>
              <a:ext cx="28663" cy="104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BD3B23E-3B73-4222-A792-A95EF348D327}"/>
                </a:ext>
              </a:extLst>
            </p:cNvPr>
            <p:cNvCxnSpPr/>
            <p:nvPr/>
          </p:nvCxnSpPr>
          <p:spPr>
            <a:xfrm>
              <a:off x="2422873" y="5679227"/>
              <a:ext cx="29882" cy="112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98696FF6-D3FB-4B57-97EB-972C8950F720}"/>
                </a:ext>
              </a:extLst>
            </p:cNvPr>
            <p:cNvCxnSpPr/>
            <p:nvPr/>
          </p:nvCxnSpPr>
          <p:spPr>
            <a:xfrm>
              <a:off x="2337398" y="5731621"/>
              <a:ext cx="0" cy="60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6BCB005-AE99-496B-89E9-88D14B77C80E}"/>
                </a:ext>
              </a:extLst>
            </p:cNvPr>
            <p:cNvCxnSpPr/>
            <p:nvPr/>
          </p:nvCxnSpPr>
          <p:spPr>
            <a:xfrm>
              <a:off x="2344755" y="5791736"/>
              <a:ext cx="42118" cy="715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FD3B937-C2AF-4213-A78F-293E86D4DF5C}"/>
                </a:ext>
              </a:extLst>
            </p:cNvPr>
            <p:cNvCxnSpPr/>
            <p:nvPr/>
          </p:nvCxnSpPr>
          <p:spPr>
            <a:xfrm>
              <a:off x="2452755" y="5791736"/>
              <a:ext cx="28663" cy="3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0A13138B-633B-46A1-87A0-034CC3EADDA5}"/>
                </a:ext>
              </a:extLst>
            </p:cNvPr>
            <p:cNvCxnSpPr/>
            <p:nvPr/>
          </p:nvCxnSpPr>
          <p:spPr>
            <a:xfrm>
              <a:off x="2481418" y="5679227"/>
              <a:ext cx="76037" cy="52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左大かっこ 49">
              <a:extLst>
                <a:ext uri="{FF2B5EF4-FFF2-40B4-BE49-F238E27FC236}">
                  <a16:creationId xmlns:a16="http://schemas.microsoft.com/office/drawing/2014/main" id="{24717657-5B52-4110-9127-2B1158259798}"/>
                </a:ext>
              </a:extLst>
            </p:cNvPr>
            <p:cNvSpPr/>
            <p:nvPr/>
          </p:nvSpPr>
          <p:spPr>
            <a:xfrm rot="18667110">
              <a:off x="1792025" y="5503249"/>
              <a:ext cx="129386" cy="302737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07B8AEEE-1E66-491F-AEA1-34F773B871EA}"/>
                </a:ext>
              </a:extLst>
            </p:cNvPr>
            <p:cNvSpPr/>
            <p:nvPr/>
          </p:nvSpPr>
          <p:spPr>
            <a:xfrm rot="18667110">
              <a:off x="1724932" y="5604858"/>
              <a:ext cx="76039" cy="3188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2986D046-9BA8-4A28-812D-C164736436FA}"/>
                </a:ext>
              </a:extLst>
            </p:cNvPr>
            <p:cNvSpPr/>
            <p:nvPr/>
          </p:nvSpPr>
          <p:spPr>
            <a:xfrm rot="18667110">
              <a:off x="1613163" y="5732845"/>
              <a:ext cx="93735" cy="2682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6A9874BF-134C-4154-8008-1DD712020E03}"/>
              </a:ext>
            </a:extLst>
          </p:cNvPr>
          <p:cNvGrpSpPr/>
          <p:nvPr/>
        </p:nvGrpSpPr>
        <p:grpSpPr>
          <a:xfrm flipH="1">
            <a:off x="5768172" y="5333248"/>
            <a:ext cx="642657" cy="678748"/>
            <a:chOff x="1525883" y="4465772"/>
            <a:chExt cx="1658157" cy="1597883"/>
          </a:xfrm>
        </p:grpSpPr>
        <p:sp>
          <p:nvSpPr>
            <p:cNvPr id="88" name="円/楕円 4">
              <a:extLst>
                <a:ext uri="{FF2B5EF4-FFF2-40B4-BE49-F238E27FC236}">
                  <a16:creationId xmlns:a16="http://schemas.microsoft.com/office/drawing/2014/main" id="{18B5E635-D590-4664-B1CF-1AE44F88F634}"/>
                </a:ext>
              </a:extLst>
            </p:cNvPr>
            <p:cNvSpPr/>
            <p:nvPr/>
          </p:nvSpPr>
          <p:spPr>
            <a:xfrm rot="2527614">
              <a:off x="1633216" y="5379230"/>
              <a:ext cx="318704" cy="6844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円/楕円 5">
              <a:extLst>
                <a:ext uri="{FF2B5EF4-FFF2-40B4-BE49-F238E27FC236}">
                  <a16:creationId xmlns:a16="http://schemas.microsoft.com/office/drawing/2014/main" id="{CB456FB5-F025-4BDA-87EE-12BDA011DC5E}"/>
                </a:ext>
              </a:extLst>
            </p:cNvPr>
            <p:cNvSpPr/>
            <p:nvPr/>
          </p:nvSpPr>
          <p:spPr>
            <a:xfrm>
              <a:off x="1930577" y="530695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角丸四角形 6">
              <a:extLst>
                <a:ext uri="{FF2B5EF4-FFF2-40B4-BE49-F238E27FC236}">
                  <a16:creationId xmlns:a16="http://schemas.microsoft.com/office/drawing/2014/main" id="{627BCC98-A0B3-418B-BDEE-A90777F4C2DD}"/>
                </a:ext>
              </a:extLst>
            </p:cNvPr>
            <p:cNvSpPr/>
            <p:nvPr/>
          </p:nvSpPr>
          <p:spPr>
            <a:xfrm rot="2838338">
              <a:off x="2090300" y="5122909"/>
              <a:ext cx="288000" cy="288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円/楕円 7">
              <a:extLst>
                <a:ext uri="{FF2B5EF4-FFF2-40B4-BE49-F238E27FC236}">
                  <a16:creationId xmlns:a16="http://schemas.microsoft.com/office/drawing/2014/main" id="{52CB742E-24D2-400D-A32A-085585065053}"/>
                </a:ext>
              </a:extLst>
            </p:cNvPr>
            <p:cNvSpPr/>
            <p:nvPr/>
          </p:nvSpPr>
          <p:spPr>
            <a:xfrm rot="19245075">
              <a:off x="2135424" y="4986426"/>
              <a:ext cx="468000" cy="293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爆発 2 8">
              <a:extLst>
                <a:ext uri="{FF2B5EF4-FFF2-40B4-BE49-F238E27FC236}">
                  <a16:creationId xmlns:a16="http://schemas.microsoft.com/office/drawing/2014/main" id="{5D668143-1EFE-4548-972D-7BB5CF09A977}"/>
                </a:ext>
              </a:extLst>
            </p:cNvPr>
            <p:cNvSpPr/>
            <p:nvPr/>
          </p:nvSpPr>
          <p:spPr>
            <a:xfrm rot="20672387">
              <a:off x="2309861" y="4906966"/>
              <a:ext cx="324000" cy="252000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F5B787FB-3D82-4F0C-A223-2DEDAE67AE21}"/>
                </a:ext>
              </a:extLst>
            </p:cNvPr>
            <p:cNvCxnSpPr>
              <a:stCxn id="91" idx="0"/>
            </p:cNvCxnSpPr>
            <p:nvPr/>
          </p:nvCxnSpPr>
          <p:spPr>
            <a:xfrm flipV="1">
              <a:off x="2276427" y="4723349"/>
              <a:ext cx="5708" cy="296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76EB7912-4110-49B9-B272-3284DBD35CC3}"/>
                </a:ext>
              </a:extLst>
            </p:cNvPr>
            <p:cNvCxnSpPr/>
            <p:nvPr/>
          </p:nvCxnSpPr>
          <p:spPr>
            <a:xfrm flipH="1" flipV="1">
              <a:off x="2095215" y="4465772"/>
              <a:ext cx="181211" cy="257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88457BC8-CF83-407B-852D-28F2FB51594D}"/>
                </a:ext>
              </a:extLst>
            </p:cNvPr>
            <p:cNvCxnSpPr/>
            <p:nvPr/>
          </p:nvCxnSpPr>
          <p:spPr>
            <a:xfrm flipH="1">
              <a:off x="2030818" y="4465772"/>
              <a:ext cx="643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7F525C44-45F2-41BA-8085-920F44788B81}"/>
                </a:ext>
              </a:extLst>
            </p:cNvPr>
            <p:cNvCxnSpPr>
              <a:stCxn id="91" idx="4"/>
            </p:cNvCxnSpPr>
            <p:nvPr/>
          </p:nvCxnSpPr>
          <p:spPr>
            <a:xfrm>
              <a:off x="2462421" y="5247241"/>
              <a:ext cx="296616" cy="196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EDA85337-0D69-4DC8-AE25-F82BF4A0DA10}"/>
                </a:ext>
              </a:extLst>
            </p:cNvPr>
            <p:cNvCxnSpPr/>
            <p:nvPr/>
          </p:nvCxnSpPr>
          <p:spPr>
            <a:xfrm>
              <a:off x="2759037" y="5266909"/>
              <a:ext cx="321972" cy="938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235546D5-862E-4AD7-A3EC-0473C2F8FB0B}"/>
                </a:ext>
              </a:extLst>
            </p:cNvPr>
            <p:cNvCxnSpPr/>
            <p:nvPr/>
          </p:nvCxnSpPr>
          <p:spPr>
            <a:xfrm>
              <a:off x="3081009" y="5360748"/>
              <a:ext cx="103031" cy="72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円/楕円 24">
              <a:extLst>
                <a:ext uri="{FF2B5EF4-FFF2-40B4-BE49-F238E27FC236}">
                  <a16:creationId xmlns:a16="http://schemas.microsoft.com/office/drawing/2014/main" id="{C748E06B-C95D-4C2D-8BF1-7D41CE923BB1}"/>
                </a:ext>
              </a:extLst>
            </p:cNvPr>
            <p:cNvSpPr/>
            <p:nvPr/>
          </p:nvSpPr>
          <p:spPr>
            <a:xfrm>
              <a:off x="2098605" y="5093336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円/楕円 25">
              <a:extLst>
                <a:ext uri="{FF2B5EF4-FFF2-40B4-BE49-F238E27FC236}">
                  <a16:creationId xmlns:a16="http://schemas.microsoft.com/office/drawing/2014/main" id="{69BF0DF1-DEA9-469B-BA03-1693D635747E}"/>
                </a:ext>
              </a:extLst>
            </p:cNvPr>
            <p:cNvSpPr/>
            <p:nvPr/>
          </p:nvSpPr>
          <p:spPr>
            <a:xfrm>
              <a:off x="2344468" y="532272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79256874-8939-4C03-84B9-1C7B1449971D}"/>
                </a:ext>
              </a:extLst>
            </p:cNvPr>
            <p:cNvCxnSpPr/>
            <p:nvPr/>
          </p:nvCxnSpPr>
          <p:spPr>
            <a:xfrm flipH="1" flipV="1">
              <a:off x="1904818" y="5027704"/>
              <a:ext cx="126000" cy="4221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726E1134-5090-4FF0-9ED9-9B98F579CA2E}"/>
                </a:ext>
              </a:extLst>
            </p:cNvPr>
            <p:cNvCxnSpPr/>
            <p:nvPr/>
          </p:nvCxnSpPr>
          <p:spPr>
            <a:xfrm flipH="1" flipV="1">
              <a:off x="1763594" y="5145039"/>
              <a:ext cx="249700" cy="2195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67178C62-CAB6-4E0E-AA47-C13D340E8358}"/>
                </a:ext>
              </a:extLst>
            </p:cNvPr>
            <p:cNvCxnSpPr>
              <a:stCxn id="89" idx="1"/>
            </p:cNvCxnSpPr>
            <p:nvPr/>
          </p:nvCxnSpPr>
          <p:spPr>
            <a:xfrm flipH="1" flipV="1">
              <a:off x="1783304" y="5210028"/>
              <a:ext cx="184178" cy="1338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B02279E5-A0AD-434A-B9D7-F82C264029F3}"/>
                </a:ext>
              </a:extLst>
            </p:cNvPr>
            <p:cNvCxnSpPr>
              <a:stCxn id="89" idx="5"/>
            </p:cNvCxnSpPr>
            <p:nvPr/>
          </p:nvCxnSpPr>
          <p:spPr>
            <a:xfrm flipV="1">
              <a:off x="2145672" y="5470391"/>
              <a:ext cx="253083" cy="51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B72241B-6EC3-435F-B550-0E930589DEEC}"/>
                </a:ext>
              </a:extLst>
            </p:cNvPr>
            <p:cNvCxnSpPr>
              <a:stCxn id="89" idx="5"/>
            </p:cNvCxnSpPr>
            <p:nvPr/>
          </p:nvCxnSpPr>
          <p:spPr>
            <a:xfrm>
              <a:off x="2145672" y="5522045"/>
              <a:ext cx="253083" cy="523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D72B9653-5627-464B-B418-8427F78B008B}"/>
                </a:ext>
              </a:extLst>
            </p:cNvPr>
            <p:cNvCxnSpPr>
              <a:stCxn id="89" idx="5"/>
            </p:cNvCxnSpPr>
            <p:nvPr/>
          </p:nvCxnSpPr>
          <p:spPr>
            <a:xfrm>
              <a:off x="2145672" y="5522045"/>
              <a:ext cx="167873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2DC8ADE2-B06A-486C-A715-C7AB66F0445B}"/>
                </a:ext>
              </a:extLst>
            </p:cNvPr>
            <p:cNvCxnSpPr/>
            <p:nvPr/>
          </p:nvCxnSpPr>
          <p:spPr>
            <a:xfrm flipH="1">
              <a:off x="1743883" y="5224668"/>
              <a:ext cx="39422" cy="100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34DC1289-8039-4C8C-83FB-62623DF43763}"/>
                </a:ext>
              </a:extLst>
            </p:cNvPr>
            <p:cNvCxnSpPr/>
            <p:nvPr/>
          </p:nvCxnSpPr>
          <p:spPr>
            <a:xfrm flipH="1">
              <a:off x="1656419" y="5306500"/>
              <a:ext cx="87464" cy="116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B7BCA561-747D-43E6-A13D-16E8FF9EA3BB}"/>
                </a:ext>
              </a:extLst>
            </p:cNvPr>
            <p:cNvCxnSpPr/>
            <p:nvPr/>
          </p:nvCxnSpPr>
          <p:spPr>
            <a:xfrm flipH="1">
              <a:off x="1555301" y="5432950"/>
              <a:ext cx="101118" cy="1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66962070-B340-48F1-BA8B-A149D23D0209}"/>
                </a:ext>
              </a:extLst>
            </p:cNvPr>
            <p:cNvCxnSpPr/>
            <p:nvPr/>
          </p:nvCxnSpPr>
          <p:spPr>
            <a:xfrm flipH="1">
              <a:off x="1700151" y="5153343"/>
              <a:ext cx="63443" cy="123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1DADA618-7D06-4D0C-8226-0B8EDF77A265}"/>
                </a:ext>
              </a:extLst>
            </p:cNvPr>
            <p:cNvCxnSpPr/>
            <p:nvPr/>
          </p:nvCxnSpPr>
          <p:spPr>
            <a:xfrm flipH="1">
              <a:off x="1656419" y="5274815"/>
              <a:ext cx="43732" cy="85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147ABE9-5CB9-4150-BAA7-22E22676B9B9}"/>
                </a:ext>
              </a:extLst>
            </p:cNvPr>
            <p:cNvCxnSpPr/>
            <p:nvPr/>
          </p:nvCxnSpPr>
          <p:spPr>
            <a:xfrm flipH="1">
              <a:off x="1605860" y="5364555"/>
              <a:ext cx="50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AA8127C6-371A-4937-A1AB-D1CCC2F74258}"/>
                </a:ext>
              </a:extLst>
            </p:cNvPr>
            <p:cNvCxnSpPr/>
            <p:nvPr/>
          </p:nvCxnSpPr>
          <p:spPr>
            <a:xfrm flipH="1">
              <a:off x="1844062" y="5027704"/>
              <a:ext cx="60757" cy="716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FA720A05-0131-431D-A056-CCAEDF52686F}"/>
                </a:ext>
              </a:extLst>
            </p:cNvPr>
            <p:cNvCxnSpPr/>
            <p:nvPr/>
          </p:nvCxnSpPr>
          <p:spPr>
            <a:xfrm flipH="1">
              <a:off x="1783305" y="5099343"/>
              <a:ext cx="60757" cy="1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AEE61C74-6B55-4AAF-A03A-8C396A0AD34D}"/>
                </a:ext>
              </a:extLst>
            </p:cNvPr>
            <p:cNvCxnSpPr/>
            <p:nvPr/>
          </p:nvCxnSpPr>
          <p:spPr>
            <a:xfrm flipH="1">
              <a:off x="1700151" y="5224668"/>
              <a:ext cx="83153" cy="14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3D3C6830-D356-4801-BB06-78CB9482E97D}"/>
                </a:ext>
              </a:extLst>
            </p:cNvPr>
            <p:cNvCxnSpPr/>
            <p:nvPr/>
          </p:nvCxnSpPr>
          <p:spPr>
            <a:xfrm>
              <a:off x="2398755" y="5465740"/>
              <a:ext cx="54000" cy="1086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D7113E7D-8877-44E9-8A2B-EBFCC8A960FD}"/>
                </a:ext>
              </a:extLst>
            </p:cNvPr>
            <p:cNvCxnSpPr/>
            <p:nvPr/>
          </p:nvCxnSpPr>
          <p:spPr>
            <a:xfrm>
              <a:off x="2386873" y="5574439"/>
              <a:ext cx="3600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1D47C4C6-59AF-40DB-87D8-112868A0231B}"/>
                </a:ext>
              </a:extLst>
            </p:cNvPr>
            <p:cNvCxnSpPr/>
            <p:nvPr/>
          </p:nvCxnSpPr>
          <p:spPr>
            <a:xfrm>
              <a:off x="2305988" y="5626833"/>
              <a:ext cx="31410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A210482-73DD-469A-A4D9-ED12158F0053}"/>
                </a:ext>
              </a:extLst>
            </p:cNvPr>
            <p:cNvCxnSpPr/>
            <p:nvPr/>
          </p:nvCxnSpPr>
          <p:spPr>
            <a:xfrm>
              <a:off x="2452755" y="5574439"/>
              <a:ext cx="28663" cy="104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13DA1F16-DD72-4B70-AAB3-C15EA5FB363E}"/>
                </a:ext>
              </a:extLst>
            </p:cNvPr>
            <p:cNvCxnSpPr/>
            <p:nvPr/>
          </p:nvCxnSpPr>
          <p:spPr>
            <a:xfrm>
              <a:off x="2422873" y="5679227"/>
              <a:ext cx="29882" cy="112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BAAD3605-0DA6-40AD-B10C-B6CA0A936C17}"/>
                </a:ext>
              </a:extLst>
            </p:cNvPr>
            <p:cNvCxnSpPr/>
            <p:nvPr/>
          </p:nvCxnSpPr>
          <p:spPr>
            <a:xfrm>
              <a:off x="2337398" y="5731621"/>
              <a:ext cx="0" cy="60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B68D08EE-DA10-44BB-8A19-016F6377032A}"/>
                </a:ext>
              </a:extLst>
            </p:cNvPr>
            <p:cNvCxnSpPr/>
            <p:nvPr/>
          </p:nvCxnSpPr>
          <p:spPr>
            <a:xfrm>
              <a:off x="2344755" y="5791736"/>
              <a:ext cx="42118" cy="715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F79322AB-A342-47A9-95B0-F298F6D8D4FA}"/>
                </a:ext>
              </a:extLst>
            </p:cNvPr>
            <p:cNvCxnSpPr/>
            <p:nvPr/>
          </p:nvCxnSpPr>
          <p:spPr>
            <a:xfrm>
              <a:off x="2452755" y="5791736"/>
              <a:ext cx="28663" cy="3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2F0FB77B-61C6-49D1-9B23-E8D19C62D8DB}"/>
                </a:ext>
              </a:extLst>
            </p:cNvPr>
            <p:cNvCxnSpPr/>
            <p:nvPr/>
          </p:nvCxnSpPr>
          <p:spPr>
            <a:xfrm>
              <a:off x="2481418" y="5679227"/>
              <a:ext cx="76037" cy="52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E5AFF317-985E-43BD-AA60-B549BEFA889F}"/>
                </a:ext>
              </a:extLst>
            </p:cNvPr>
            <p:cNvSpPr/>
            <p:nvPr/>
          </p:nvSpPr>
          <p:spPr>
            <a:xfrm rot="18667110">
              <a:off x="1792025" y="5503249"/>
              <a:ext cx="129386" cy="302737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31ED5400-D777-4C10-8DD5-69E42FCDD6B6}"/>
                </a:ext>
              </a:extLst>
            </p:cNvPr>
            <p:cNvSpPr/>
            <p:nvPr/>
          </p:nvSpPr>
          <p:spPr>
            <a:xfrm rot="18667110">
              <a:off x="1724932" y="5604858"/>
              <a:ext cx="76039" cy="3188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0F39DAAD-B830-439D-BEDD-7CAA4F8652D0}"/>
                </a:ext>
              </a:extLst>
            </p:cNvPr>
            <p:cNvSpPr/>
            <p:nvPr/>
          </p:nvSpPr>
          <p:spPr>
            <a:xfrm rot="18667110">
              <a:off x="1613163" y="5732845"/>
              <a:ext cx="93735" cy="2682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B6C8573-4498-4075-B3AE-8221EB3A5597}"/>
              </a:ext>
            </a:extLst>
          </p:cNvPr>
          <p:cNvGrpSpPr/>
          <p:nvPr/>
        </p:nvGrpSpPr>
        <p:grpSpPr>
          <a:xfrm flipH="1">
            <a:off x="2142546" y="5538169"/>
            <a:ext cx="642657" cy="678748"/>
            <a:chOff x="1525883" y="4465772"/>
            <a:chExt cx="1658157" cy="1597883"/>
          </a:xfrm>
        </p:grpSpPr>
        <p:sp>
          <p:nvSpPr>
            <p:cNvPr id="129" name="円/楕円 4">
              <a:extLst>
                <a:ext uri="{FF2B5EF4-FFF2-40B4-BE49-F238E27FC236}">
                  <a16:creationId xmlns:a16="http://schemas.microsoft.com/office/drawing/2014/main" id="{F57BD4FB-626B-485D-A111-899E83A3F402}"/>
                </a:ext>
              </a:extLst>
            </p:cNvPr>
            <p:cNvSpPr/>
            <p:nvPr/>
          </p:nvSpPr>
          <p:spPr>
            <a:xfrm rot="2527614">
              <a:off x="1633216" y="5379230"/>
              <a:ext cx="318704" cy="6844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円/楕円 5">
              <a:extLst>
                <a:ext uri="{FF2B5EF4-FFF2-40B4-BE49-F238E27FC236}">
                  <a16:creationId xmlns:a16="http://schemas.microsoft.com/office/drawing/2014/main" id="{06A9E25F-E176-4749-9FB6-27ADE5ECBB51}"/>
                </a:ext>
              </a:extLst>
            </p:cNvPr>
            <p:cNvSpPr/>
            <p:nvPr/>
          </p:nvSpPr>
          <p:spPr>
            <a:xfrm>
              <a:off x="1930577" y="530695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角丸四角形 6">
              <a:extLst>
                <a:ext uri="{FF2B5EF4-FFF2-40B4-BE49-F238E27FC236}">
                  <a16:creationId xmlns:a16="http://schemas.microsoft.com/office/drawing/2014/main" id="{CE55122D-0503-4693-8CD0-5371F5F6C622}"/>
                </a:ext>
              </a:extLst>
            </p:cNvPr>
            <p:cNvSpPr/>
            <p:nvPr/>
          </p:nvSpPr>
          <p:spPr>
            <a:xfrm rot="2838338">
              <a:off x="2090300" y="5122909"/>
              <a:ext cx="288000" cy="288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円/楕円 7">
              <a:extLst>
                <a:ext uri="{FF2B5EF4-FFF2-40B4-BE49-F238E27FC236}">
                  <a16:creationId xmlns:a16="http://schemas.microsoft.com/office/drawing/2014/main" id="{EE27F6FF-3468-4A78-BB32-4F97EF323C83}"/>
                </a:ext>
              </a:extLst>
            </p:cNvPr>
            <p:cNvSpPr/>
            <p:nvPr/>
          </p:nvSpPr>
          <p:spPr>
            <a:xfrm rot="19245075">
              <a:off x="2135424" y="4986426"/>
              <a:ext cx="468000" cy="293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爆発 2 8">
              <a:extLst>
                <a:ext uri="{FF2B5EF4-FFF2-40B4-BE49-F238E27FC236}">
                  <a16:creationId xmlns:a16="http://schemas.microsoft.com/office/drawing/2014/main" id="{106685AD-94F8-41B8-8027-41B808F6AD69}"/>
                </a:ext>
              </a:extLst>
            </p:cNvPr>
            <p:cNvSpPr/>
            <p:nvPr/>
          </p:nvSpPr>
          <p:spPr>
            <a:xfrm rot="20672387">
              <a:off x="2309861" y="4906966"/>
              <a:ext cx="324000" cy="252000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38460FB9-02F1-4C30-BFDE-6D6CCF0EF0AD}"/>
                </a:ext>
              </a:extLst>
            </p:cNvPr>
            <p:cNvCxnSpPr>
              <a:stCxn id="132" idx="0"/>
            </p:cNvCxnSpPr>
            <p:nvPr/>
          </p:nvCxnSpPr>
          <p:spPr>
            <a:xfrm flipV="1">
              <a:off x="2276427" y="4723349"/>
              <a:ext cx="5708" cy="296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E6F30A8B-01A6-4C23-8749-CADCB001ED3A}"/>
                </a:ext>
              </a:extLst>
            </p:cNvPr>
            <p:cNvCxnSpPr/>
            <p:nvPr/>
          </p:nvCxnSpPr>
          <p:spPr>
            <a:xfrm flipH="1" flipV="1">
              <a:off x="2095215" y="4465772"/>
              <a:ext cx="181211" cy="257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C8DB3495-59AA-4D4B-80EB-B4522109CD98}"/>
                </a:ext>
              </a:extLst>
            </p:cNvPr>
            <p:cNvCxnSpPr/>
            <p:nvPr/>
          </p:nvCxnSpPr>
          <p:spPr>
            <a:xfrm flipH="1">
              <a:off x="2030818" y="4465772"/>
              <a:ext cx="643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B303C932-6EDA-4B79-940C-325D4220AA05}"/>
                </a:ext>
              </a:extLst>
            </p:cNvPr>
            <p:cNvCxnSpPr>
              <a:stCxn id="132" idx="4"/>
            </p:cNvCxnSpPr>
            <p:nvPr/>
          </p:nvCxnSpPr>
          <p:spPr>
            <a:xfrm>
              <a:off x="2462421" y="5247241"/>
              <a:ext cx="296616" cy="196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88051D9C-9664-46B7-B7F6-BCC4C0429B6B}"/>
                </a:ext>
              </a:extLst>
            </p:cNvPr>
            <p:cNvCxnSpPr/>
            <p:nvPr/>
          </p:nvCxnSpPr>
          <p:spPr>
            <a:xfrm>
              <a:off x="2759037" y="5266909"/>
              <a:ext cx="321972" cy="938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00DBF326-A8FE-40FC-9909-A4B0CD4B4CCB}"/>
                </a:ext>
              </a:extLst>
            </p:cNvPr>
            <p:cNvCxnSpPr/>
            <p:nvPr/>
          </p:nvCxnSpPr>
          <p:spPr>
            <a:xfrm>
              <a:off x="3081009" y="5360748"/>
              <a:ext cx="103031" cy="72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円/楕円 24">
              <a:extLst>
                <a:ext uri="{FF2B5EF4-FFF2-40B4-BE49-F238E27FC236}">
                  <a16:creationId xmlns:a16="http://schemas.microsoft.com/office/drawing/2014/main" id="{4EDF4C17-A9E4-42C2-A2EF-313C3BB50C23}"/>
                </a:ext>
              </a:extLst>
            </p:cNvPr>
            <p:cNvSpPr/>
            <p:nvPr/>
          </p:nvSpPr>
          <p:spPr>
            <a:xfrm>
              <a:off x="2098605" y="5093336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円/楕円 25">
              <a:extLst>
                <a:ext uri="{FF2B5EF4-FFF2-40B4-BE49-F238E27FC236}">
                  <a16:creationId xmlns:a16="http://schemas.microsoft.com/office/drawing/2014/main" id="{EA1B7063-AD35-4360-B226-F30DD4AF7C1C}"/>
                </a:ext>
              </a:extLst>
            </p:cNvPr>
            <p:cNvSpPr/>
            <p:nvPr/>
          </p:nvSpPr>
          <p:spPr>
            <a:xfrm>
              <a:off x="2344468" y="532272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4FAC6D65-1193-4CEB-A5D6-203A9BDCBD1D}"/>
                </a:ext>
              </a:extLst>
            </p:cNvPr>
            <p:cNvCxnSpPr/>
            <p:nvPr/>
          </p:nvCxnSpPr>
          <p:spPr>
            <a:xfrm flipH="1" flipV="1">
              <a:off x="1904818" y="5027704"/>
              <a:ext cx="126000" cy="4221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E8A3561D-0316-4149-B2EA-D717D574CDF9}"/>
                </a:ext>
              </a:extLst>
            </p:cNvPr>
            <p:cNvCxnSpPr/>
            <p:nvPr/>
          </p:nvCxnSpPr>
          <p:spPr>
            <a:xfrm flipH="1" flipV="1">
              <a:off x="1763594" y="5145039"/>
              <a:ext cx="249700" cy="2195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B1320705-151C-4DA6-9C07-272DFCADEBAB}"/>
                </a:ext>
              </a:extLst>
            </p:cNvPr>
            <p:cNvCxnSpPr>
              <a:stCxn id="130" idx="1"/>
            </p:cNvCxnSpPr>
            <p:nvPr/>
          </p:nvCxnSpPr>
          <p:spPr>
            <a:xfrm flipH="1" flipV="1">
              <a:off x="1783304" y="5210028"/>
              <a:ext cx="184178" cy="1338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34DD568E-ED50-4F70-B736-3FCDB7E2B672}"/>
                </a:ext>
              </a:extLst>
            </p:cNvPr>
            <p:cNvCxnSpPr>
              <a:stCxn id="130" idx="5"/>
            </p:cNvCxnSpPr>
            <p:nvPr/>
          </p:nvCxnSpPr>
          <p:spPr>
            <a:xfrm flipV="1">
              <a:off x="2145672" y="5470391"/>
              <a:ext cx="253083" cy="51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07E05BFD-FE6D-41BD-8AA3-4810B3A2BD1B}"/>
                </a:ext>
              </a:extLst>
            </p:cNvPr>
            <p:cNvCxnSpPr>
              <a:stCxn id="130" idx="5"/>
            </p:cNvCxnSpPr>
            <p:nvPr/>
          </p:nvCxnSpPr>
          <p:spPr>
            <a:xfrm>
              <a:off x="2145672" y="5522045"/>
              <a:ext cx="253083" cy="523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41CB67BF-44F7-4F0D-998A-8301BCD0B7A8}"/>
                </a:ext>
              </a:extLst>
            </p:cNvPr>
            <p:cNvCxnSpPr>
              <a:stCxn id="130" idx="5"/>
            </p:cNvCxnSpPr>
            <p:nvPr/>
          </p:nvCxnSpPr>
          <p:spPr>
            <a:xfrm>
              <a:off x="2145672" y="5522045"/>
              <a:ext cx="167873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2E2FCA12-E6C8-48A5-85A9-44946A44F324}"/>
                </a:ext>
              </a:extLst>
            </p:cNvPr>
            <p:cNvCxnSpPr/>
            <p:nvPr/>
          </p:nvCxnSpPr>
          <p:spPr>
            <a:xfrm flipH="1">
              <a:off x="1743883" y="5224668"/>
              <a:ext cx="39422" cy="100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6E84EF50-295C-4E5A-9C73-A52A6583A613}"/>
                </a:ext>
              </a:extLst>
            </p:cNvPr>
            <p:cNvCxnSpPr/>
            <p:nvPr/>
          </p:nvCxnSpPr>
          <p:spPr>
            <a:xfrm flipH="1">
              <a:off x="1656419" y="5306500"/>
              <a:ext cx="87464" cy="116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7303B2B-D43B-48D0-969F-1B5DEBCD08FA}"/>
                </a:ext>
              </a:extLst>
            </p:cNvPr>
            <p:cNvCxnSpPr/>
            <p:nvPr/>
          </p:nvCxnSpPr>
          <p:spPr>
            <a:xfrm flipH="1">
              <a:off x="1555301" y="5432950"/>
              <a:ext cx="101118" cy="1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4FEFC8E3-8CDC-48EE-B7A1-2A3CFE10E752}"/>
                </a:ext>
              </a:extLst>
            </p:cNvPr>
            <p:cNvCxnSpPr/>
            <p:nvPr/>
          </p:nvCxnSpPr>
          <p:spPr>
            <a:xfrm flipH="1">
              <a:off x="1700151" y="5153343"/>
              <a:ext cx="63443" cy="123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E86F3CF6-C398-44EF-B036-95B9FFB5E709}"/>
                </a:ext>
              </a:extLst>
            </p:cNvPr>
            <p:cNvCxnSpPr/>
            <p:nvPr/>
          </p:nvCxnSpPr>
          <p:spPr>
            <a:xfrm flipH="1">
              <a:off x="1656419" y="5274815"/>
              <a:ext cx="43732" cy="85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CE3E0382-8519-4FE0-9B42-9E254ED16E92}"/>
                </a:ext>
              </a:extLst>
            </p:cNvPr>
            <p:cNvCxnSpPr/>
            <p:nvPr/>
          </p:nvCxnSpPr>
          <p:spPr>
            <a:xfrm flipH="1">
              <a:off x="1605860" y="5364555"/>
              <a:ext cx="50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4B42C4B8-7E9C-41DD-9A49-EC57BDF20F88}"/>
                </a:ext>
              </a:extLst>
            </p:cNvPr>
            <p:cNvCxnSpPr/>
            <p:nvPr/>
          </p:nvCxnSpPr>
          <p:spPr>
            <a:xfrm flipH="1">
              <a:off x="1844062" y="5027704"/>
              <a:ext cx="60757" cy="716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62D6DB22-AE4D-417E-B639-19323CF0E605}"/>
                </a:ext>
              </a:extLst>
            </p:cNvPr>
            <p:cNvCxnSpPr/>
            <p:nvPr/>
          </p:nvCxnSpPr>
          <p:spPr>
            <a:xfrm flipH="1">
              <a:off x="1783305" y="5099343"/>
              <a:ext cx="60757" cy="1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650C50E5-6433-4EDA-ABCE-1C3D6E22DD68}"/>
                </a:ext>
              </a:extLst>
            </p:cNvPr>
            <p:cNvCxnSpPr/>
            <p:nvPr/>
          </p:nvCxnSpPr>
          <p:spPr>
            <a:xfrm flipH="1">
              <a:off x="1700151" y="5224668"/>
              <a:ext cx="83153" cy="14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FAD8C79F-E43A-4282-A4AB-309F88712566}"/>
                </a:ext>
              </a:extLst>
            </p:cNvPr>
            <p:cNvCxnSpPr/>
            <p:nvPr/>
          </p:nvCxnSpPr>
          <p:spPr>
            <a:xfrm>
              <a:off x="2398755" y="5465740"/>
              <a:ext cx="54000" cy="1086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6848A186-D4D0-43B5-B8CC-B33A52CA8B9E}"/>
                </a:ext>
              </a:extLst>
            </p:cNvPr>
            <p:cNvCxnSpPr/>
            <p:nvPr/>
          </p:nvCxnSpPr>
          <p:spPr>
            <a:xfrm>
              <a:off x="2386873" y="5574439"/>
              <a:ext cx="3600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C0E5B93D-724B-4FAF-BC0B-005444A1B73E}"/>
                </a:ext>
              </a:extLst>
            </p:cNvPr>
            <p:cNvCxnSpPr/>
            <p:nvPr/>
          </p:nvCxnSpPr>
          <p:spPr>
            <a:xfrm>
              <a:off x="2305988" y="5626833"/>
              <a:ext cx="31410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5E7E77F5-9DD0-42CB-927D-DA790611490C}"/>
                </a:ext>
              </a:extLst>
            </p:cNvPr>
            <p:cNvCxnSpPr/>
            <p:nvPr/>
          </p:nvCxnSpPr>
          <p:spPr>
            <a:xfrm>
              <a:off x="2452755" y="5574439"/>
              <a:ext cx="28663" cy="104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C65EE4F7-8B63-4FF8-8C4E-BBA434EEA595}"/>
                </a:ext>
              </a:extLst>
            </p:cNvPr>
            <p:cNvCxnSpPr/>
            <p:nvPr/>
          </p:nvCxnSpPr>
          <p:spPr>
            <a:xfrm>
              <a:off x="2422873" y="5679227"/>
              <a:ext cx="29882" cy="112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25763506-DA5C-4517-95A7-0A67006DD771}"/>
                </a:ext>
              </a:extLst>
            </p:cNvPr>
            <p:cNvCxnSpPr/>
            <p:nvPr/>
          </p:nvCxnSpPr>
          <p:spPr>
            <a:xfrm>
              <a:off x="2337398" y="5731621"/>
              <a:ext cx="0" cy="60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B973872F-8BC4-4D13-8A3F-9CF842A86D14}"/>
                </a:ext>
              </a:extLst>
            </p:cNvPr>
            <p:cNvCxnSpPr/>
            <p:nvPr/>
          </p:nvCxnSpPr>
          <p:spPr>
            <a:xfrm>
              <a:off x="2344755" y="5791736"/>
              <a:ext cx="42118" cy="715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E9E1F57B-E8C9-4020-B20F-A2561919C5BD}"/>
                </a:ext>
              </a:extLst>
            </p:cNvPr>
            <p:cNvCxnSpPr/>
            <p:nvPr/>
          </p:nvCxnSpPr>
          <p:spPr>
            <a:xfrm>
              <a:off x="2452755" y="5791736"/>
              <a:ext cx="28663" cy="3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386D3507-429D-4E76-95C3-7E59540EC6D5}"/>
                </a:ext>
              </a:extLst>
            </p:cNvPr>
            <p:cNvCxnSpPr/>
            <p:nvPr/>
          </p:nvCxnSpPr>
          <p:spPr>
            <a:xfrm>
              <a:off x="2481418" y="5679227"/>
              <a:ext cx="76037" cy="52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左大かっこ 165">
              <a:extLst>
                <a:ext uri="{FF2B5EF4-FFF2-40B4-BE49-F238E27FC236}">
                  <a16:creationId xmlns:a16="http://schemas.microsoft.com/office/drawing/2014/main" id="{35372A82-EA3C-4E29-8CD8-147253BF09C4}"/>
                </a:ext>
              </a:extLst>
            </p:cNvPr>
            <p:cNvSpPr/>
            <p:nvPr/>
          </p:nvSpPr>
          <p:spPr>
            <a:xfrm rot="18667110">
              <a:off x="1792025" y="5503249"/>
              <a:ext cx="129386" cy="302737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60CD22F2-D12B-43C4-AD84-D494D7417639}"/>
                </a:ext>
              </a:extLst>
            </p:cNvPr>
            <p:cNvSpPr/>
            <p:nvPr/>
          </p:nvSpPr>
          <p:spPr>
            <a:xfrm rot="18667110">
              <a:off x="1724932" y="5604858"/>
              <a:ext cx="76039" cy="3188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FFAF0E26-23D5-409E-9CA8-1865906EC775}"/>
                </a:ext>
              </a:extLst>
            </p:cNvPr>
            <p:cNvSpPr/>
            <p:nvPr/>
          </p:nvSpPr>
          <p:spPr>
            <a:xfrm rot="18667110">
              <a:off x="1613163" y="5732845"/>
              <a:ext cx="93735" cy="2682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雲 169">
            <a:extLst>
              <a:ext uri="{FF2B5EF4-FFF2-40B4-BE49-F238E27FC236}">
                <a16:creationId xmlns:a16="http://schemas.microsoft.com/office/drawing/2014/main" id="{49CE3185-A267-4C0E-8C07-ED9C7D18876A}"/>
              </a:ext>
            </a:extLst>
          </p:cNvPr>
          <p:cNvSpPr/>
          <p:nvPr/>
        </p:nvSpPr>
        <p:spPr>
          <a:xfrm>
            <a:off x="2174428" y="2882519"/>
            <a:ext cx="4841369" cy="1750357"/>
          </a:xfrm>
          <a:prstGeom prst="cloud">
            <a:avLst/>
          </a:prstGeom>
          <a:solidFill>
            <a:srgbClr val="FCD0FA"/>
          </a:solidFill>
          <a:ln>
            <a:solidFill>
              <a:srgbClr val="FB3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pheromone</a:t>
            </a:r>
            <a:endParaRPr kumimoji="1" lang="ja-JP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EA87DE00-BF5F-4177-ABCE-7E8CD97434B3}"/>
              </a:ext>
            </a:extLst>
          </p:cNvPr>
          <p:cNvGrpSpPr/>
          <p:nvPr/>
        </p:nvGrpSpPr>
        <p:grpSpPr>
          <a:xfrm>
            <a:off x="7384028" y="3634019"/>
            <a:ext cx="1260000" cy="1260000"/>
            <a:chOff x="234382" y="2701099"/>
            <a:chExt cx="1260000" cy="1260000"/>
          </a:xfrm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4DDF67D1-97EC-4844-9516-87D807355110}"/>
                </a:ext>
              </a:extLst>
            </p:cNvPr>
            <p:cNvSpPr/>
            <p:nvPr/>
          </p:nvSpPr>
          <p:spPr>
            <a:xfrm>
              <a:off x="234382" y="2701099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C2E569D4-EE09-42E4-B621-6405EC021C3A}"/>
                </a:ext>
              </a:extLst>
            </p:cNvPr>
            <p:cNvSpPr/>
            <p:nvPr/>
          </p:nvSpPr>
          <p:spPr>
            <a:xfrm>
              <a:off x="234382" y="36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4824126A-8C7D-4888-B64F-37BF18D2B67E}"/>
                </a:ext>
              </a:extLst>
            </p:cNvPr>
            <p:cNvSpPr/>
            <p:nvPr/>
          </p:nvSpPr>
          <p:spPr>
            <a:xfrm>
              <a:off x="1134382" y="3601099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7CCEE33B-30E4-436C-8240-FF1B4E56C504}"/>
                </a:ext>
              </a:extLst>
            </p:cNvPr>
            <p:cNvSpPr/>
            <p:nvPr/>
          </p:nvSpPr>
          <p:spPr>
            <a:xfrm>
              <a:off x="1134382" y="2701099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1B6D82F7-374B-48EC-9D15-29C10F63FC02}"/>
                </a:ext>
              </a:extLst>
            </p:cNvPr>
            <p:cNvCxnSpPr>
              <a:stCxn id="172" idx="6"/>
              <a:endCxn id="175" idx="2"/>
            </p:cNvCxnSpPr>
            <p:nvPr/>
          </p:nvCxnSpPr>
          <p:spPr>
            <a:xfrm>
              <a:off x="594382" y="2881099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85FDA84C-3AC8-4170-ADFD-E9D26E7A7A32}"/>
                </a:ext>
              </a:extLst>
            </p:cNvPr>
            <p:cNvCxnSpPr>
              <a:stCxn id="172" idx="4"/>
              <a:endCxn id="173" idx="0"/>
            </p:cNvCxnSpPr>
            <p:nvPr/>
          </p:nvCxnSpPr>
          <p:spPr>
            <a:xfrm>
              <a:off x="4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175B64B6-D425-4158-AE86-D3D6D0D67E6E}"/>
                </a:ext>
              </a:extLst>
            </p:cNvPr>
            <p:cNvCxnSpPr>
              <a:stCxn id="175" idx="3"/>
              <a:endCxn id="173" idx="7"/>
            </p:cNvCxnSpPr>
            <p:nvPr/>
          </p:nvCxnSpPr>
          <p:spPr>
            <a:xfrm flipH="1">
              <a:off x="541661" y="3008378"/>
              <a:ext cx="645442" cy="64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8D17589A-BC7A-4D5D-9888-FB3F1D5F077F}"/>
                </a:ext>
              </a:extLst>
            </p:cNvPr>
            <p:cNvCxnSpPr>
              <a:stCxn id="175" idx="4"/>
              <a:endCxn id="174" idx="0"/>
            </p:cNvCxnSpPr>
            <p:nvPr/>
          </p:nvCxnSpPr>
          <p:spPr>
            <a:xfrm>
              <a:off x="13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EE4B5E30-18A3-4A27-86A9-340769E94CBE}"/>
              </a:ext>
            </a:extLst>
          </p:cNvPr>
          <p:cNvGrpSpPr/>
          <p:nvPr/>
        </p:nvGrpSpPr>
        <p:grpSpPr>
          <a:xfrm flipH="1">
            <a:off x="7634033" y="3867866"/>
            <a:ext cx="642657" cy="678748"/>
            <a:chOff x="1525883" y="4465772"/>
            <a:chExt cx="1658157" cy="1597883"/>
          </a:xfrm>
        </p:grpSpPr>
        <p:sp>
          <p:nvSpPr>
            <p:cNvPr id="181" name="円/楕円 4">
              <a:extLst>
                <a:ext uri="{FF2B5EF4-FFF2-40B4-BE49-F238E27FC236}">
                  <a16:creationId xmlns:a16="http://schemas.microsoft.com/office/drawing/2014/main" id="{E05907F2-2DED-45C2-9BE4-C0ED4B86637E}"/>
                </a:ext>
              </a:extLst>
            </p:cNvPr>
            <p:cNvSpPr/>
            <p:nvPr/>
          </p:nvSpPr>
          <p:spPr>
            <a:xfrm rot="2527614">
              <a:off x="1633216" y="5379230"/>
              <a:ext cx="318704" cy="6844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円/楕円 5">
              <a:extLst>
                <a:ext uri="{FF2B5EF4-FFF2-40B4-BE49-F238E27FC236}">
                  <a16:creationId xmlns:a16="http://schemas.microsoft.com/office/drawing/2014/main" id="{7CDD38F7-0487-4F6C-ACF4-31B18FE7630F}"/>
                </a:ext>
              </a:extLst>
            </p:cNvPr>
            <p:cNvSpPr/>
            <p:nvPr/>
          </p:nvSpPr>
          <p:spPr>
            <a:xfrm>
              <a:off x="1930577" y="530695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角丸四角形 6">
              <a:extLst>
                <a:ext uri="{FF2B5EF4-FFF2-40B4-BE49-F238E27FC236}">
                  <a16:creationId xmlns:a16="http://schemas.microsoft.com/office/drawing/2014/main" id="{C8562D35-0A28-4EEC-8F66-9A4D0D2F8770}"/>
                </a:ext>
              </a:extLst>
            </p:cNvPr>
            <p:cNvSpPr/>
            <p:nvPr/>
          </p:nvSpPr>
          <p:spPr>
            <a:xfrm rot="2838338">
              <a:off x="2090300" y="5122909"/>
              <a:ext cx="288000" cy="288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円/楕円 7">
              <a:extLst>
                <a:ext uri="{FF2B5EF4-FFF2-40B4-BE49-F238E27FC236}">
                  <a16:creationId xmlns:a16="http://schemas.microsoft.com/office/drawing/2014/main" id="{F0D06D3B-49C5-4381-9951-F17E19896A9C}"/>
                </a:ext>
              </a:extLst>
            </p:cNvPr>
            <p:cNvSpPr/>
            <p:nvPr/>
          </p:nvSpPr>
          <p:spPr>
            <a:xfrm rot="19245075">
              <a:off x="2135424" y="4986426"/>
              <a:ext cx="468000" cy="293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爆発 2 8">
              <a:extLst>
                <a:ext uri="{FF2B5EF4-FFF2-40B4-BE49-F238E27FC236}">
                  <a16:creationId xmlns:a16="http://schemas.microsoft.com/office/drawing/2014/main" id="{37B0C04C-A51F-43FE-826F-3A854497ECC4}"/>
                </a:ext>
              </a:extLst>
            </p:cNvPr>
            <p:cNvSpPr/>
            <p:nvPr/>
          </p:nvSpPr>
          <p:spPr>
            <a:xfrm rot="20672387">
              <a:off x="2309861" y="4906966"/>
              <a:ext cx="324000" cy="252000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37B57EAF-4271-4555-B2EE-553325FA2498}"/>
                </a:ext>
              </a:extLst>
            </p:cNvPr>
            <p:cNvCxnSpPr>
              <a:stCxn id="184" idx="0"/>
            </p:cNvCxnSpPr>
            <p:nvPr/>
          </p:nvCxnSpPr>
          <p:spPr>
            <a:xfrm flipV="1">
              <a:off x="2276427" y="4723349"/>
              <a:ext cx="5708" cy="296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5BD35C8D-45D6-4B46-BE3D-5C003F722BFE}"/>
                </a:ext>
              </a:extLst>
            </p:cNvPr>
            <p:cNvCxnSpPr/>
            <p:nvPr/>
          </p:nvCxnSpPr>
          <p:spPr>
            <a:xfrm flipH="1" flipV="1">
              <a:off x="2095215" y="4465772"/>
              <a:ext cx="181211" cy="257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5541C3B8-B12D-48CD-8073-C2448CA76C25}"/>
                </a:ext>
              </a:extLst>
            </p:cNvPr>
            <p:cNvCxnSpPr/>
            <p:nvPr/>
          </p:nvCxnSpPr>
          <p:spPr>
            <a:xfrm flipH="1">
              <a:off x="2030818" y="4465772"/>
              <a:ext cx="643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D2863458-568F-41BF-A4AD-5CEBFA481C55}"/>
                </a:ext>
              </a:extLst>
            </p:cNvPr>
            <p:cNvCxnSpPr>
              <a:stCxn id="184" idx="4"/>
            </p:cNvCxnSpPr>
            <p:nvPr/>
          </p:nvCxnSpPr>
          <p:spPr>
            <a:xfrm>
              <a:off x="2462421" y="5247241"/>
              <a:ext cx="296616" cy="196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7C7A5A15-D6A6-4D0F-8490-F7A518F9CE8A}"/>
                </a:ext>
              </a:extLst>
            </p:cNvPr>
            <p:cNvCxnSpPr/>
            <p:nvPr/>
          </p:nvCxnSpPr>
          <p:spPr>
            <a:xfrm>
              <a:off x="2759037" y="5266909"/>
              <a:ext cx="321972" cy="938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7EF3D238-350A-4ADF-AB3C-8470EA33F395}"/>
                </a:ext>
              </a:extLst>
            </p:cNvPr>
            <p:cNvCxnSpPr/>
            <p:nvPr/>
          </p:nvCxnSpPr>
          <p:spPr>
            <a:xfrm>
              <a:off x="3081009" y="5360748"/>
              <a:ext cx="103031" cy="72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円/楕円 24">
              <a:extLst>
                <a:ext uri="{FF2B5EF4-FFF2-40B4-BE49-F238E27FC236}">
                  <a16:creationId xmlns:a16="http://schemas.microsoft.com/office/drawing/2014/main" id="{217E0B60-F184-4388-A533-A1CD41526E14}"/>
                </a:ext>
              </a:extLst>
            </p:cNvPr>
            <p:cNvSpPr/>
            <p:nvPr/>
          </p:nvSpPr>
          <p:spPr>
            <a:xfrm>
              <a:off x="2098605" y="5093336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円/楕円 25">
              <a:extLst>
                <a:ext uri="{FF2B5EF4-FFF2-40B4-BE49-F238E27FC236}">
                  <a16:creationId xmlns:a16="http://schemas.microsoft.com/office/drawing/2014/main" id="{BE16220F-4230-4511-8AF4-506972704436}"/>
                </a:ext>
              </a:extLst>
            </p:cNvPr>
            <p:cNvSpPr/>
            <p:nvPr/>
          </p:nvSpPr>
          <p:spPr>
            <a:xfrm>
              <a:off x="2344468" y="532272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211D0B09-2760-4375-BA52-7A19A01E7E2C}"/>
                </a:ext>
              </a:extLst>
            </p:cNvPr>
            <p:cNvCxnSpPr/>
            <p:nvPr/>
          </p:nvCxnSpPr>
          <p:spPr>
            <a:xfrm flipH="1" flipV="1">
              <a:off x="1904818" y="5027704"/>
              <a:ext cx="126000" cy="4221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660BD85B-071C-4540-ABFB-DFF5F3F842B2}"/>
                </a:ext>
              </a:extLst>
            </p:cNvPr>
            <p:cNvCxnSpPr/>
            <p:nvPr/>
          </p:nvCxnSpPr>
          <p:spPr>
            <a:xfrm flipH="1" flipV="1">
              <a:off x="1763594" y="5145039"/>
              <a:ext cx="249700" cy="2195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9C8E2B5E-4A2A-4AD2-B3ED-77ED20D1062F}"/>
                </a:ext>
              </a:extLst>
            </p:cNvPr>
            <p:cNvCxnSpPr>
              <a:stCxn id="182" idx="1"/>
            </p:cNvCxnSpPr>
            <p:nvPr/>
          </p:nvCxnSpPr>
          <p:spPr>
            <a:xfrm flipH="1" flipV="1">
              <a:off x="1783304" y="5210028"/>
              <a:ext cx="184178" cy="1338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B500CDCD-BE3F-4E8D-AD95-70027C59140A}"/>
                </a:ext>
              </a:extLst>
            </p:cNvPr>
            <p:cNvCxnSpPr>
              <a:stCxn id="182" idx="5"/>
            </p:cNvCxnSpPr>
            <p:nvPr/>
          </p:nvCxnSpPr>
          <p:spPr>
            <a:xfrm flipV="1">
              <a:off x="2145672" y="5470391"/>
              <a:ext cx="253083" cy="51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915AC69E-16EA-4829-8A38-1119379BA697}"/>
                </a:ext>
              </a:extLst>
            </p:cNvPr>
            <p:cNvCxnSpPr>
              <a:stCxn id="182" idx="5"/>
            </p:cNvCxnSpPr>
            <p:nvPr/>
          </p:nvCxnSpPr>
          <p:spPr>
            <a:xfrm>
              <a:off x="2145672" y="5522045"/>
              <a:ext cx="253083" cy="523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67C1919C-E73D-496C-8A49-A2595B44975D}"/>
                </a:ext>
              </a:extLst>
            </p:cNvPr>
            <p:cNvCxnSpPr>
              <a:stCxn id="182" idx="5"/>
            </p:cNvCxnSpPr>
            <p:nvPr/>
          </p:nvCxnSpPr>
          <p:spPr>
            <a:xfrm>
              <a:off x="2145672" y="5522045"/>
              <a:ext cx="167873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B458A116-5281-466F-8A86-A44C869F22A9}"/>
                </a:ext>
              </a:extLst>
            </p:cNvPr>
            <p:cNvCxnSpPr/>
            <p:nvPr/>
          </p:nvCxnSpPr>
          <p:spPr>
            <a:xfrm flipH="1">
              <a:off x="1743883" y="5224668"/>
              <a:ext cx="39422" cy="100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8D131730-DD8D-4A25-A554-A9882EECFDE3}"/>
                </a:ext>
              </a:extLst>
            </p:cNvPr>
            <p:cNvCxnSpPr/>
            <p:nvPr/>
          </p:nvCxnSpPr>
          <p:spPr>
            <a:xfrm flipH="1">
              <a:off x="1656419" y="5306500"/>
              <a:ext cx="87464" cy="116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8166C2F5-6094-4CC9-9231-DA8D9A302076}"/>
                </a:ext>
              </a:extLst>
            </p:cNvPr>
            <p:cNvCxnSpPr/>
            <p:nvPr/>
          </p:nvCxnSpPr>
          <p:spPr>
            <a:xfrm flipH="1">
              <a:off x="1555301" y="5432950"/>
              <a:ext cx="101118" cy="1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C0778E49-F4C9-4E0C-82E4-439721FD2091}"/>
                </a:ext>
              </a:extLst>
            </p:cNvPr>
            <p:cNvCxnSpPr/>
            <p:nvPr/>
          </p:nvCxnSpPr>
          <p:spPr>
            <a:xfrm flipH="1">
              <a:off x="1700151" y="5153343"/>
              <a:ext cx="63443" cy="123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83176365-8704-471B-8C7B-971E7DA04D2F}"/>
                </a:ext>
              </a:extLst>
            </p:cNvPr>
            <p:cNvCxnSpPr/>
            <p:nvPr/>
          </p:nvCxnSpPr>
          <p:spPr>
            <a:xfrm flipH="1">
              <a:off x="1656419" y="5274815"/>
              <a:ext cx="43732" cy="85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51126B7E-9513-41E3-87C7-76F8E57FB803}"/>
                </a:ext>
              </a:extLst>
            </p:cNvPr>
            <p:cNvCxnSpPr/>
            <p:nvPr/>
          </p:nvCxnSpPr>
          <p:spPr>
            <a:xfrm flipH="1">
              <a:off x="1605860" y="5364555"/>
              <a:ext cx="50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99AECEC5-ABB7-4242-9873-3ABD5265CFAE}"/>
                </a:ext>
              </a:extLst>
            </p:cNvPr>
            <p:cNvCxnSpPr/>
            <p:nvPr/>
          </p:nvCxnSpPr>
          <p:spPr>
            <a:xfrm flipH="1">
              <a:off x="1844062" y="5027704"/>
              <a:ext cx="60757" cy="716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BEAEA6CF-1C9A-4E14-A74D-8C4648101CC7}"/>
                </a:ext>
              </a:extLst>
            </p:cNvPr>
            <p:cNvCxnSpPr/>
            <p:nvPr/>
          </p:nvCxnSpPr>
          <p:spPr>
            <a:xfrm flipH="1">
              <a:off x="1783305" y="5099343"/>
              <a:ext cx="60757" cy="1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6F7EB165-C90F-44F6-9702-13D9DDBAE99A}"/>
                </a:ext>
              </a:extLst>
            </p:cNvPr>
            <p:cNvCxnSpPr/>
            <p:nvPr/>
          </p:nvCxnSpPr>
          <p:spPr>
            <a:xfrm flipH="1">
              <a:off x="1700151" y="5224668"/>
              <a:ext cx="83153" cy="14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F2DEB745-DE03-4AC4-86A4-16E2E623C108}"/>
                </a:ext>
              </a:extLst>
            </p:cNvPr>
            <p:cNvCxnSpPr/>
            <p:nvPr/>
          </p:nvCxnSpPr>
          <p:spPr>
            <a:xfrm>
              <a:off x="2398755" y="5465740"/>
              <a:ext cx="54000" cy="1086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231AD022-0A9E-4361-B643-0F0AFC437E53}"/>
                </a:ext>
              </a:extLst>
            </p:cNvPr>
            <p:cNvCxnSpPr/>
            <p:nvPr/>
          </p:nvCxnSpPr>
          <p:spPr>
            <a:xfrm>
              <a:off x="2386873" y="5574439"/>
              <a:ext cx="3600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F3865014-252B-47DE-B4CF-9F447608BACB}"/>
                </a:ext>
              </a:extLst>
            </p:cNvPr>
            <p:cNvCxnSpPr/>
            <p:nvPr/>
          </p:nvCxnSpPr>
          <p:spPr>
            <a:xfrm>
              <a:off x="2305988" y="5626833"/>
              <a:ext cx="31410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E697F388-F7FA-407A-A51E-E598D5004391}"/>
                </a:ext>
              </a:extLst>
            </p:cNvPr>
            <p:cNvCxnSpPr/>
            <p:nvPr/>
          </p:nvCxnSpPr>
          <p:spPr>
            <a:xfrm>
              <a:off x="2452755" y="5574439"/>
              <a:ext cx="28663" cy="104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58BEB085-8F96-4E31-AC9A-B04ACDE9A216}"/>
                </a:ext>
              </a:extLst>
            </p:cNvPr>
            <p:cNvCxnSpPr/>
            <p:nvPr/>
          </p:nvCxnSpPr>
          <p:spPr>
            <a:xfrm>
              <a:off x="2422873" y="5679227"/>
              <a:ext cx="29882" cy="112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0598B223-ADD2-4041-AE2E-CFFA6ABA9FA8}"/>
                </a:ext>
              </a:extLst>
            </p:cNvPr>
            <p:cNvCxnSpPr/>
            <p:nvPr/>
          </p:nvCxnSpPr>
          <p:spPr>
            <a:xfrm>
              <a:off x="2337398" y="5731621"/>
              <a:ext cx="0" cy="60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F4359EDE-3808-4967-9A1A-CAB68EF50EC8}"/>
                </a:ext>
              </a:extLst>
            </p:cNvPr>
            <p:cNvCxnSpPr/>
            <p:nvPr/>
          </p:nvCxnSpPr>
          <p:spPr>
            <a:xfrm>
              <a:off x="2344755" y="5791736"/>
              <a:ext cx="42118" cy="715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CA8DC941-31D7-4BC0-B93E-FE24BA3FAB2E}"/>
                </a:ext>
              </a:extLst>
            </p:cNvPr>
            <p:cNvCxnSpPr/>
            <p:nvPr/>
          </p:nvCxnSpPr>
          <p:spPr>
            <a:xfrm>
              <a:off x="2452755" y="5791736"/>
              <a:ext cx="28663" cy="3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C4A27B26-9C6A-495F-A876-47B8ACACD439}"/>
                </a:ext>
              </a:extLst>
            </p:cNvPr>
            <p:cNvCxnSpPr/>
            <p:nvPr/>
          </p:nvCxnSpPr>
          <p:spPr>
            <a:xfrm>
              <a:off x="2481418" y="5679227"/>
              <a:ext cx="76037" cy="52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左大かっこ 217">
              <a:extLst>
                <a:ext uri="{FF2B5EF4-FFF2-40B4-BE49-F238E27FC236}">
                  <a16:creationId xmlns:a16="http://schemas.microsoft.com/office/drawing/2014/main" id="{6EB4F02D-66FB-43D2-9A23-9E91949D3A34}"/>
                </a:ext>
              </a:extLst>
            </p:cNvPr>
            <p:cNvSpPr/>
            <p:nvPr/>
          </p:nvSpPr>
          <p:spPr>
            <a:xfrm rot="18667110">
              <a:off x="1792025" y="5503249"/>
              <a:ext cx="129386" cy="302737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左大かっこ 218">
              <a:extLst>
                <a:ext uri="{FF2B5EF4-FFF2-40B4-BE49-F238E27FC236}">
                  <a16:creationId xmlns:a16="http://schemas.microsoft.com/office/drawing/2014/main" id="{6CC13A70-933D-44A6-BE49-EDD8ECCBB900}"/>
                </a:ext>
              </a:extLst>
            </p:cNvPr>
            <p:cNvSpPr/>
            <p:nvPr/>
          </p:nvSpPr>
          <p:spPr>
            <a:xfrm rot="18667110">
              <a:off x="1724932" y="5604858"/>
              <a:ext cx="76039" cy="3188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左大かっこ 219">
              <a:extLst>
                <a:ext uri="{FF2B5EF4-FFF2-40B4-BE49-F238E27FC236}">
                  <a16:creationId xmlns:a16="http://schemas.microsoft.com/office/drawing/2014/main" id="{712E8687-E0FC-4648-8620-C72692A6F89C}"/>
                </a:ext>
              </a:extLst>
            </p:cNvPr>
            <p:cNvSpPr/>
            <p:nvPr/>
          </p:nvSpPr>
          <p:spPr>
            <a:xfrm rot="18667110">
              <a:off x="1613163" y="5732845"/>
              <a:ext cx="93735" cy="2682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2" name="楕円 221">
            <a:extLst>
              <a:ext uri="{FF2B5EF4-FFF2-40B4-BE49-F238E27FC236}">
                <a16:creationId xmlns:a16="http://schemas.microsoft.com/office/drawing/2014/main" id="{AE0CCD2C-68C5-4808-A169-5B5608C1B6ED}"/>
              </a:ext>
            </a:extLst>
          </p:cNvPr>
          <p:cNvSpPr/>
          <p:nvPr/>
        </p:nvSpPr>
        <p:spPr>
          <a:xfrm>
            <a:off x="5049643" y="4926443"/>
            <a:ext cx="1800000" cy="1800000"/>
          </a:xfrm>
          <a:prstGeom prst="ellipse">
            <a:avLst/>
          </a:prstGeom>
          <a:noFill/>
          <a:ln>
            <a:solidFill>
              <a:srgbClr val="FB3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4" name="直線矢印コネクタ 223">
            <a:extLst>
              <a:ext uri="{FF2B5EF4-FFF2-40B4-BE49-F238E27FC236}">
                <a16:creationId xmlns:a16="http://schemas.microsoft.com/office/drawing/2014/main" id="{B044488A-7DBA-4F03-AD86-26D5589C403D}"/>
              </a:ext>
            </a:extLst>
          </p:cNvPr>
          <p:cNvCxnSpPr>
            <a:stCxn id="222" idx="0"/>
          </p:cNvCxnSpPr>
          <p:nvPr/>
        </p:nvCxnSpPr>
        <p:spPr>
          <a:xfrm flipH="1" flipV="1">
            <a:off x="5552661" y="4461506"/>
            <a:ext cx="396982" cy="464937"/>
          </a:xfrm>
          <a:prstGeom prst="straightConnector1">
            <a:avLst/>
          </a:prstGeom>
          <a:ln w="19050">
            <a:solidFill>
              <a:srgbClr val="FB33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3545B73D-A31B-4B1B-8D45-A79CC22EF92B}"/>
                  </a:ext>
                </a:extLst>
              </p:cNvPr>
              <p:cNvSpPr txBox="1"/>
              <p:nvPr/>
            </p:nvSpPr>
            <p:spPr>
              <a:xfrm>
                <a:off x="2738125" y="5027367"/>
                <a:ext cx="1933158" cy="369332"/>
              </a:xfrm>
              <a:prstGeom prst="rect">
                <a:avLst/>
              </a:prstGeom>
              <a:noFill/>
              <a:ln w="19050">
                <a:solidFill>
                  <a:srgbClr val="FB33E3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B33E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evaporation rate: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solidFill>
                          <a:srgbClr val="FB33E3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ja-JP" altLang="en-US" dirty="0">
                  <a:solidFill>
                    <a:srgbClr val="FB33E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3545B73D-A31B-4B1B-8D45-A79CC22EF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25" y="5027367"/>
                <a:ext cx="1933158" cy="369332"/>
              </a:xfrm>
              <a:prstGeom prst="rect">
                <a:avLst/>
              </a:prstGeom>
              <a:blipFill>
                <a:blip r:embed="rId4"/>
                <a:stretch>
                  <a:fillRect l="-2188" t="-7937" b="-22222"/>
                </a:stretch>
              </a:blipFill>
              <a:ln w="19050">
                <a:solidFill>
                  <a:srgbClr val="FB33E3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直線矢印コネクタ 226">
            <a:extLst>
              <a:ext uri="{FF2B5EF4-FFF2-40B4-BE49-F238E27FC236}">
                <a16:creationId xmlns:a16="http://schemas.microsoft.com/office/drawing/2014/main" id="{8DD8F700-AE0A-4F2C-AA9F-B9D174AA736C}"/>
              </a:ext>
            </a:extLst>
          </p:cNvPr>
          <p:cNvCxnSpPr>
            <a:stCxn id="225" idx="0"/>
          </p:cNvCxnSpPr>
          <p:nvPr/>
        </p:nvCxnSpPr>
        <p:spPr>
          <a:xfrm flipV="1">
            <a:off x="3704704" y="4579867"/>
            <a:ext cx="363625" cy="447500"/>
          </a:xfrm>
          <a:prstGeom prst="straightConnector1">
            <a:avLst/>
          </a:prstGeom>
          <a:ln w="19050">
            <a:solidFill>
              <a:srgbClr val="FB33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00157 -0.1344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13449 L 0.09792 -0.1344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92 -0.13449 L 0.09792 0.0002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222" grpId="0" animBg="1"/>
      <p:bldP spid="2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70499-75B1-41E6-9D0B-56B4777F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2B6CE0-C13D-44AB-A9F1-E4C3A52EE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2489199"/>
            <a:ext cx="7971182" cy="4209313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pheromone state,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tend to get caught in local optima.</a:t>
            </a:r>
          </a:p>
          <a:p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assignment construction of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only one aim.</a:t>
            </a:r>
          </a:p>
          <a:p>
            <a:pPr lvl="1"/>
            <a:r>
              <a:rPr kumimoji="1" lang="en-US" altLang="ja-JP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converge the assignment candidates to the assignment having less violations</a:t>
            </a:r>
          </a:p>
          <a:p>
            <a:pPr lvl="1"/>
            <a:endParaRPr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same purpose as </a:t>
            </a:r>
            <a:r>
              <a:rPr kumimoji="1" lang="en-US" altLang="ja-JP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set other aims.</a:t>
            </a:r>
          </a:p>
        </p:txBody>
      </p:sp>
    </p:spTree>
    <p:extLst>
      <p:ext uri="{BB962C8B-B14F-4D97-AF65-F5344CB8AC3E}">
        <p14:creationId xmlns:p14="http://schemas.microsoft.com/office/powerpoint/2010/main" val="117800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C3041-212F-4840-A61E-23314E9C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A7CBE0-CD9A-4F83-A2A8-E4B8F2921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4381" y="2489199"/>
                <a:ext cx="7694828" cy="4113619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provide another pheromone.</a:t>
                </a:r>
              </a:p>
              <a:p>
                <a:pPr lvl="1"/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“</a:t>
                </a:r>
                <a:r>
                  <a:rPr lang="en-US" altLang="ja-JP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pheromone</a:t>
                </a:r>
                <a:r>
                  <a:rPr lang="en-US" altLang="ja-JP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</a:t>
                </a:r>
              </a:p>
              <a:p>
                <a:r>
                  <a:rPr kumimoji="1" lang="en-US" altLang="ja-JP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aim is </a:t>
                </a:r>
                <a:r>
                  <a:rPr kumimoji="1" lang="en-US" altLang="ja-JP" sz="2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avoid an assignment which has many violations</a:t>
                </a:r>
                <a:r>
                  <a:rPr kumimoji="1" lang="en-US" altLang="ja-JP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𝑝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 dirty="0">
                                <a:latin typeface="Cambria Math"/>
                              </a:rPr>
                              <m:t>𝑈</m:t>
                            </m:r>
                            <m:sSup>
                              <m:sSup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2400" i="1" dirty="0"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ja-JP" altLang="en-US" sz="24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ja-JP" sz="2400" i="1" dirty="0">
                                    <a:latin typeface="Symbol" panose="05050102010706020507" pitchFamily="18" charset="2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ja-JP" altLang="en-US" sz="2400" i="1" dirty="0">
                                    <a:latin typeface="Cambria Math"/>
                                  </a:rPr>
                                  <m:t>𝛽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ja-JP" sz="24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𝑵</m:t>
                                </m:r>
                                <m:r>
                                  <a:rPr lang="ja-JP" altLang="en-US" sz="2400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𝝉</m:t>
                                </m:r>
                              </m:e>
                              <m:sup>
                                <m:r>
                                  <a:rPr lang="ja-JP" altLang="en-US" sz="24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sup>
                            </m:sSup>
                          </m:den>
                        </m:f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 dirty="0">
                                    <a:latin typeface="Cambria Math"/>
                                  </a:rPr>
                                  <m:t>𝑈</m:t>
                                </m:r>
                                <m:sSup>
                                  <m:sSupPr>
                                    <m:ctrlPr>
                                      <a:rPr lang="en-US" altLang="ja-JP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2400" i="1" dirty="0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ja-JP" altLang="en-US" sz="240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ja-JP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ja-JP" sz="2400" i="1" dirty="0">
                                        <a:latin typeface="Symbol" panose="05050102010706020507" pitchFamily="18" charset="2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ja-JP" altLang="en-US" sz="2400" i="1" dirty="0">
                                        <a:latin typeface="Cambria Math"/>
                                      </a:rPr>
                                      <m:t>𝛽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ja-JP" sz="2400" b="1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𝑵</m:t>
                                    </m:r>
                                    <m:r>
                                      <a:rPr lang="ja-JP" alt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𝝉</m:t>
                                    </m:r>
                                  </m:e>
                                  <m:sup>
                                    <m:r>
                                      <a:rPr lang="ja-JP" altLang="en-US" sz="2400" b="1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updated with “</a:t>
                </a:r>
                <a:r>
                  <a:rPr kumimoji="1" lang="en-US" altLang="ja-JP" sz="2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</a:t>
                </a:r>
                <a:r>
                  <a:rPr kumimoji="1" lang="en-US" altLang="ja-JP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assignment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8A7CBE0-CD9A-4F83-A2A8-E4B8F2921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81" y="2489199"/>
                <a:ext cx="7694828" cy="4113619"/>
              </a:xfrm>
              <a:blipFill>
                <a:blip r:embed="rId2"/>
                <a:stretch>
                  <a:fillRect l="-1030" t="-14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3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2D52C-0E5E-4F8A-A84D-C3BEE6D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Negative Pheromone</a:t>
            </a:r>
            <a:b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cASNEP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A7DFEB-2AF8-4823-954D-027BFB3A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166731"/>
            <a:ext cx="6345260" cy="3853069"/>
          </a:xfrm>
        </p:spPr>
        <p:txBody>
          <a:bodyPr>
            <a:normAutofit/>
          </a:bodyPr>
          <a:lstStyle/>
          <a:p>
            <a:endParaRPr kumimoji="1" lang="ja-JP" altLang="en-US" sz="24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46E5662-FDE6-42A0-BCD4-96A39E31313F}"/>
              </a:ext>
            </a:extLst>
          </p:cNvPr>
          <p:cNvGrpSpPr/>
          <p:nvPr/>
        </p:nvGrpSpPr>
        <p:grpSpPr>
          <a:xfrm>
            <a:off x="234382" y="2701099"/>
            <a:ext cx="1260000" cy="1260000"/>
            <a:chOff x="234382" y="2701099"/>
            <a:chExt cx="1260000" cy="126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D49F75-30B5-429E-B580-360A5E675EDB}"/>
                </a:ext>
              </a:extLst>
            </p:cNvPr>
            <p:cNvSpPr/>
            <p:nvPr/>
          </p:nvSpPr>
          <p:spPr>
            <a:xfrm>
              <a:off x="234382" y="27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8CD96A4-02C5-456C-9AFE-9E7B3A7D0BEB}"/>
                </a:ext>
              </a:extLst>
            </p:cNvPr>
            <p:cNvSpPr/>
            <p:nvPr/>
          </p:nvSpPr>
          <p:spPr>
            <a:xfrm>
              <a:off x="234382" y="3601099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900F5A3-3D20-4734-981A-5E5D7D095F60}"/>
                </a:ext>
              </a:extLst>
            </p:cNvPr>
            <p:cNvSpPr/>
            <p:nvPr/>
          </p:nvSpPr>
          <p:spPr>
            <a:xfrm>
              <a:off x="1134382" y="3601099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D55D47A-25EA-44BE-B032-E6F0B619ADA3}"/>
                </a:ext>
              </a:extLst>
            </p:cNvPr>
            <p:cNvSpPr/>
            <p:nvPr/>
          </p:nvSpPr>
          <p:spPr>
            <a:xfrm>
              <a:off x="1134382" y="2701099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321A618-4261-4211-9F44-365FE8555314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594382" y="2881099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16CCD47-E2C2-48CA-8C1E-63BDF74057A1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4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D68647D-51E2-458C-A856-217401293DE8}"/>
                </a:ext>
              </a:extLst>
            </p:cNvPr>
            <p:cNvCxnSpPr>
              <a:stCxn id="7" idx="3"/>
              <a:endCxn id="5" idx="7"/>
            </p:cNvCxnSpPr>
            <p:nvPr/>
          </p:nvCxnSpPr>
          <p:spPr>
            <a:xfrm flipH="1">
              <a:off x="541661" y="3008378"/>
              <a:ext cx="645442" cy="64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A50D758-E0E4-499F-A087-6A523C40C914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>
              <a:off x="13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思考の吹き出し: 雲形 220">
                <a:extLst>
                  <a:ext uri="{FF2B5EF4-FFF2-40B4-BE49-F238E27FC236}">
                    <a16:creationId xmlns:a16="http://schemas.microsoft.com/office/drawing/2014/main" id="{F3DE5CD5-A3A5-43BB-BCCA-FC0C6A0AA9D5}"/>
                  </a:ext>
                </a:extLst>
              </p:cNvPr>
              <p:cNvSpPr/>
              <p:nvPr/>
            </p:nvSpPr>
            <p:spPr>
              <a:xfrm>
                <a:off x="303699" y="3984819"/>
                <a:ext cx="2084220" cy="1190097"/>
              </a:xfrm>
              <a:prstGeom prst="cloudCallout">
                <a:avLst>
                  <a:gd name="adj1" fmla="val -33550"/>
                  <a:gd name="adj2" fmla="val -5887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𝑝</m:t>
                      </m:r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 smtClean="0">
                                  <a:solidFill>
                                    <a:srgbClr val="FB33E3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rgbClr val="FB33E3"/>
                                  </a:solidFill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ja-JP" altLang="en-US" i="1">
                                  <a:solidFill>
                                    <a:srgbClr val="FB33E3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ja-JP" i="1" dirty="0">
                                  <a:solidFill>
                                    <a:schemeClr val="accent3"/>
                                  </a:solidFill>
                                  <a:latin typeface="Symbol" panose="05050102010706020507" pitchFamily="18" charset="2"/>
                                </a:rPr>
                                <m:t>h</m:t>
                              </m:r>
                            </m:e>
                            <m:sup>
                              <m:r>
                                <a:rPr lang="ja-JP" altLang="en-US" i="1">
                                  <a:solidFill>
                                    <a:schemeClr val="accent3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ja-JP" i="1" smtClean="0">
                                      <a:solidFill>
                                        <a:srgbClr val="FB33E3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solidFill>
                                        <a:srgbClr val="FB33E3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ja-JP" altLang="en-US" i="1">
                                      <a:solidFill>
                                        <a:srgbClr val="FB33E3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i="1" dirty="0">
                                      <a:solidFill>
                                        <a:schemeClr val="accent3"/>
                                      </a:solidFill>
                                      <a:latin typeface="Symbol" panose="05050102010706020507" pitchFamily="18" charset="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ja-JP" altLang="en-US" i="1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 dirty="0">
                  <a:latin typeface="Symbol" panose="05050102010706020507" pitchFamily="18" charset="2"/>
                </a:endParaRPr>
              </a:p>
              <a:p>
                <a:pPr algn="ctr"/>
                <a:endParaRPr kumimoji="1" lang="ja-JP" altLang="en-US" dirty="0"/>
              </a:p>
            </p:txBody>
          </p:sp>
        </mc:Choice>
        <mc:Fallback>
          <p:sp>
            <p:nvSpPr>
              <p:cNvPr id="221" name="思考の吹き出し: 雲形 220">
                <a:extLst>
                  <a:ext uri="{FF2B5EF4-FFF2-40B4-BE49-F238E27FC236}">
                    <a16:creationId xmlns:a16="http://schemas.microsoft.com/office/drawing/2014/main" id="{F3DE5CD5-A3A5-43BB-BCCA-FC0C6A0AA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9" y="3984819"/>
                <a:ext cx="2084220" cy="1190097"/>
              </a:xfrm>
              <a:prstGeom prst="cloudCallout">
                <a:avLst>
                  <a:gd name="adj1" fmla="val -33550"/>
                  <a:gd name="adj2" fmla="val -5887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6D182783-3979-411D-BF8C-5E4F47FEC74C}"/>
              </a:ext>
            </a:extLst>
          </p:cNvPr>
          <p:cNvGrpSpPr/>
          <p:nvPr/>
        </p:nvGrpSpPr>
        <p:grpSpPr>
          <a:xfrm>
            <a:off x="5319643" y="5196708"/>
            <a:ext cx="1260000" cy="1260000"/>
            <a:chOff x="234382" y="2701099"/>
            <a:chExt cx="1260000" cy="1260000"/>
          </a:xfrm>
        </p:grpSpPr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3C2204C5-FA9B-42E5-B953-CA0459F646D0}"/>
                </a:ext>
              </a:extLst>
            </p:cNvPr>
            <p:cNvSpPr/>
            <p:nvPr/>
          </p:nvSpPr>
          <p:spPr>
            <a:xfrm>
              <a:off x="234382" y="2701099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77C8D1A-1B28-4757-83C6-367873F904BA}"/>
                </a:ext>
              </a:extLst>
            </p:cNvPr>
            <p:cNvSpPr/>
            <p:nvPr/>
          </p:nvSpPr>
          <p:spPr>
            <a:xfrm>
              <a:off x="234382" y="36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91022FAB-C5C6-4639-8F71-D29E331D66FE}"/>
                </a:ext>
              </a:extLst>
            </p:cNvPr>
            <p:cNvSpPr/>
            <p:nvPr/>
          </p:nvSpPr>
          <p:spPr>
            <a:xfrm>
              <a:off x="1134382" y="3601099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CDC23E1-A7B5-478C-944E-575ED682F261}"/>
                </a:ext>
              </a:extLst>
            </p:cNvPr>
            <p:cNvSpPr/>
            <p:nvPr/>
          </p:nvSpPr>
          <p:spPr>
            <a:xfrm>
              <a:off x="1134382" y="2701099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F001A010-7492-4C5B-842F-AF571B0EB768}"/>
                </a:ext>
              </a:extLst>
            </p:cNvPr>
            <p:cNvCxnSpPr>
              <a:stCxn id="59" idx="6"/>
              <a:endCxn id="62" idx="2"/>
            </p:cNvCxnSpPr>
            <p:nvPr/>
          </p:nvCxnSpPr>
          <p:spPr>
            <a:xfrm>
              <a:off x="594382" y="2881099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7A79C8EA-C072-465B-BE7D-7FE6061904D8}"/>
                </a:ext>
              </a:extLst>
            </p:cNvPr>
            <p:cNvCxnSpPr>
              <a:stCxn id="59" idx="4"/>
              <a:endCxn id="60" idx="0"/>
            </p:cNvCxnSpPr>
            <p:nvPr/>
          </p:nvCxnSpPr>
          <p:spPr>
            <a:xfrm>
              <a:off x="4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1D533427-E223-4F48-B542-057918807DAE}"/>
                </a:ext>
              </a:extLst>
            </p:cNvPr>
            <p:cNvCxnSpPr>
              <a:stCxn id="62" idx="3"/>
              <a:endCxn id="60" idx="7"/>
            </p:cNvCxnSpPr>
            <p:nvPr/>
          </p:nvCxnSpPr>
          <p:spPr>
            <a:xfrm flipH="1">
              <a:off x="541661" y="3008378"/>
              <a:ext cx="645442" cy="64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26D270CA-A2D9-4411-B662-655E7F95CF78}"/>
                </a:ext>
              </a:extLst>
            </p:cNvPr>
            <p:cNvCxnSpPr>
              <a:stCxn id="62" idx="4"/>
              <a:endCxn id="61" idx="0"/>
            </p:cNvCxnSpPr>
            <p:nvPr/>
          </p:nvCxnSpPr>
          <p:spPr>
            <a:xfrm>
              <a:off x="13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8D58701-5708-4B01-A8ED-45153DB6B728}"/>
              </a:ext>
            </a:extLst>
          </p:cNvPr>
          <p:cNvGrpSpPr/>
          <p:nvPr/>
        </p:nvGrpSpPr>
        <p:grpSpPr>
          <a:xfrm>
            <a:off x="2027166" y="5396699"/>
            <a:ext cx="1260000" cy="1260000"/>
            <a:chOff x="234382" y="2701099"/>
            <a:chExt cx="1260000" cy="1260000"/>
          </a:xfrm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89D2ED02-8CD9-4EC6-9F74-49FE28238E67}"/>
                </a:ext>
              </a:extLst>
            </p:cNvPr>
            <p:cNvSpPr/>
            <p:nvPr/>
          </p:nvSpPr>
          <p:spPr>
            <a:xfrm>
              <a:off x="234382" y="27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6803D24D-56FF-44EE-AC42-91DD1463D779}"/>
                </a:ext>
              </a:extLst>
            </p:cNvPr>
            <p:cNvSpPr/>
            <p:nvPr/>
          </p:nvSpPr>
          <p:spPr>
            <a:xfrm>
              <a:off x="234382" y="36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981B43AA-1005-4B1B-A406-D485EEB7D1DB}"/>
                </a:ext>
              </a:extLst>
            </p:cNvPr>
            <p:cNvSpPr/>
            <p:nvPr/>
          </p:nvSpPr>
          <p:spPr>
            <a:xfrm>
              <a:off x="1134382" y="3601099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3859276E-6DBB-4DB0-9E50-A8E68AAC72E1}"/>
                </a:ext>
              </a:extLst>
            </p:cNvPr>
            <p:cNvSpPr/>
            <p:nvPr/>
          </p:nvSpPr>
          <p:spPr>
            <a:xfrm>
              <a:off x="1134382" y="27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957B7AD7-4AB8-46B3-9CF2-D7F7C404E032}"/>
                </a:ext>
              </a:extLst>
            </p:cNvPr>
            <p:cNvCxnSpPr>
              <a:stCxn id="68" idx="6"/>
              <a:endCxn id="71" idx="2"/>
            </p:cNvCxnSpPr>
            <p:nvPr/>
          </p:nvCxnSpPr>
          <p:spPr>
            <a:xfrm>
              <a:off x="594382" y="2881099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8419D089-DCAC-4D0B-A5C8-5F6022016A01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4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F68BE6E5-84EE-4778-89B0-C9C5A5385DB5}"/>
                </a:ext>
              </a:extLst>
            </p:cNvPr>
            <p:cNvCxnSpPr>
              <a:stCxn id="71" idx="3"/>
              <a:endCxn id="69" idx="7"/>
            </p:cNvCxnSpPr>
            <p:nvPr/>
          </p:nvCxnSpPr>
          <p:spPr>
            <a:xfrm flipH="1">
              <a:off x="541661" y="3008378"/>
              <a:ext cx="645442" cy="64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BDE91839-5764-48EC-9F18-04CE80B9257F}"/>
                </a:ext>
              </a:extLst>
            </p:cNvPr>
            <p:cNvCxnSpPr>
              <a:stCxn id="71" idx="4"/>
              <a:endCxn id="70" idx="0"/>
            </p:cNvCxnSpPr>
            <p:nvPr/>
          </p:nvCxnSpPr>
          <p:spPr>
            <a:xfrm>
              <a:off x="13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0DFE610-7AC1-42E1-A8E4-B9549C5BEDC8}"/>
              </a:ext>
            </a:extLst>
          </p:cNvPr>
          <p:cNvGrpSpPr/>
          <p:nvPr/>
        </p:nvGrpSpPr>
        <p:grpSpPr>
          <a:xfrm flipH="1">
            <a:off x="-28397" y="3341287"/>
            <a:ext cx="642657" cy="678748"/>
            <a:chOff x="1525883" y="4465772"/>
            <a:chExt cx="1658157" cy="1597883"/>
          </a:xfrm>
        </p:grpSpPr>
        <p:sp>
          <p:nvSpPr>
            <p:cNvPr id="13" name="円/楕円 4">
              <a:extLst>
                <a:ext uri="{FF2B5EF4-FFF2-40B4-BE49-F238E27FC236}">
                  <a16:creationId xmlns:a16="http://schemas.microsoft.com/office/drawing/2014/main" id="{BFDD235D-6D55-4F5D-B87C-2D70DA292220}"/>
                </a:ext>
              </a:extLst>
            </p:cNvPr>
            <p:cNvSpPr/>
            <p:nvPr/>
          </p:nvSpPr>
          <p:spPr>
            <a:xfrm rot="2527614">
              <a:off x="1633216" y="5379230"/>
              <a:ext cx="318704" cy="6844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円/楕円 5">
              <a:extLst>
                <a:ext uri="{FF2B5EF4-FFF2-40B4-BE49-F238E27FC236}">
                  <a16:creationId xmlns:a16="http://schemas.microsoft.com/office/drawing/2014/main" id="{D5F34B7A-7043-40AE-84A1-5EEDD700AF28}"/>
                </a:ext>
              </a:extLst>
            </p:cNvPr>
            <p:cNvSpPr/>
            <p:nvPr/>
          </p:nvSpPr>
          <p:spPr>
            <a:xfrm>
              <a:off x="1930577" y="530695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角丸四角形 6">
              <a:extLst>
                <a:ext uri="{FF2B5EF4-FFF2-40B4-BE49-F238E27FC236}">
                  <a16:creationId xmlns:a16="http://schemas.microsoft.com/office/drawing/2014/main" id="{7B374666-4CF1-49EF-B95B-F928C65872C3}"/>
                </a:ext>
              </a:extLst>
            </p:cNvPr>
            <p:cNvSpPr/>
            <p:nvPr/>
          </p:nvSpPr>
          <p:spPr>
            <a:xfrm rot="2838338">
              <a:off x="2090300" y="5122909"/>
              <a:ext cx="288000" cy="288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円/楕円 7">
              <a:extLst>
                <a:ext uri="{FF2B5EF4-FFF2-40B4-BE49-F238E27FC236}">
                  <a16:creationId xmlns:a16="http://schemas.microsoft.com/office/drawing/2014/main" id="{F362B96F-1E4C-408E-B597-5B0B8E29F952}"/>
                </a:ext>
              </a:extLst>
            </p:cNvPr>
            <p:cNvSpPr/>
            <p:nvPr/>
          </p:nvSpPr>
          <p:spPr>
            <a:xfrm rot="19245075">
              <a:off x="2135424" y="4986426"/>
              <a:ext cx="468000" cy="293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爆発 2 8">
              <a:extLst>
                <a:ext uri="{FF2B5EF4-FFF2-40B4-BE49-F238E27FC236}">
                  <a16:creationId xmlns:a16="http://schemas.microsoft.com/office/drawing/2014/main" id="{6E913A8B-76F6-4AE7-B8E8-502D561B4DC7}"/>
                </a:ext>
              </a:extLst>
            </p:cNvPr>
            <p:cNvSpPr/>
            <p:nvPr/>
          </p:nvSpPr>
          <p:spPr>
            <a:xfrm rot="20672387">
              <a:off x="2309861" y="4906966"/>
              <a:ext cx="324000" cy="252000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328A8E8-63D0-415B-BB06-4DE4B7A6D8F9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2276427" y="4723349"/>
              <a:ext cx="5708" cy="296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8961598-C784-46A4-AE46-B8548BA4ED1D}"/>
                </a:ext>
              </a:extLst>
            </p:cNvPr>
            <p:cNvCxnSpPr/>
            <p:nvPr/>
          </p:nvCxnSpPr>
          <p:spPr>
            <a:xfrm flipH="1" flipV="1">
              <a:off x="2095215" y="4465772"/>
              <a:ext cx="181211" cy="257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DD8E716-C093-4A8E-A47B-D367CEEFAC42}"/>
                </a:ext>
              </a:extLst>
            </p:cNvPr>
            <p:cNvCxnSpPr/>
            <p:nvPr/>
          </p:nvCxnSpPr>
          <p:spPr>
            <a:xfrm flipH="1">
              <a:off x="2030818" y="4465772"/>
              <a:ext cx="643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AF0429A-27BF-42CF-8068-03C932E70057}"/>
                </a:ext>
              </a:extLst>
            </p:cNvPr>
            <p:cNvCxnSpPr>
              <a:stCxn id="16" idx="4"/>
            </p:cNvCxnSpPr>
            <p:nvPr/>
          </p:nvCxnSpPr>
          <p:spPr>
            <a:xfrm>
              <a:off x="2462421" y="5247241"/>
              <a:ext cx="296616" cy="196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E27F61F-597B-47D0-ABD0-DE7834971B2E}"/>
                </a:ext>
              </a:extLst>
            </p:cNvPr>
            <p:cNvCxnSpPr/>
            <p:nvPr/>
          </p:nvCxnSpPr>
          <p:spPr>
            <a:xfrm>
              <a:off x="2759037" y="5266909"/>
              <a:ext cx="321972" cy="938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9622335-1EB6-4F8B-B35C-3337A9BB3BCE}"/>
                </a:ext>
              </a:extLst>
            </p:cNvPr>
            <p:cNvCxnSpPr/>
            <p:nvPr/>
          </p:nvCxnSpPr>
          <p:spPr>
            <a:xfrm>
              <a:off x="3081009" y="5360748"/>
              <a:ext cx="103031" cy="72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円/楕円 24">
              <a:extLst>
                <a:ext uri="{FF2B5EF4-FFF2-40B4-BE49-F238E27FC236}">
                  <a16:creationId xmlns:a16="http://schemas.microsoft.com/office/drawing/2014/main" id="{4800C385-C71F-4A4C-A36C-5A81E9381B25}"/>
                </a:ext>
              </a:extLst>
            </p:cNvPr>
            <p:cNvSpPr/>
            <p:nvPr/>
          </p:nvSpPr>
          <p:spPr>
            <a:xfrm>
              <a:off x="2098605" y="5093336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円/楕円 25">
              <a:extLst>
                <a:ext uri="{FF2B5EF4-FFF2-40B4-BE49-F238E27FC236}">
                  <a16:creationId xmlns:a16="http://schemas.microsoft.com/office/drawing/2014/main" id="{7576338D-AE57-41F0-9814-84046EBDCC51}"/>
                </a:ext>
              </a:extLst>
            </p:cNvPr>
            <p:cNvSpPr/>
            <p:nvPr/>
          </p:nvSpPr>
          <p:spPr>
            <a:xfrm>
              <a:off x="2344468" y="532272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14943F58-18FE-419F-B225-E76FBA82D679}"/>
                </a:ext>
              </a:extLst>
            </p:cNvPr>
            <p:cNvCxnSpPr/>
            <p:nvPr/>
          </p:nvCxnSpPr>
          <p:spPr>
            <a:xfrm flipH="1" flipV="1">
              <a:off x="1904818" y="5027704"/>
              <a:ext cx="126000" cy="4221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9811082C-8977-4DC9-BBA6-F25BB7186632}"/>
                </a:ext>
              </a:extLst>
            </p:cNvPr>
            <p:cNvCxnSpPr/>
            <p:nvPr/>
          </p:nvCxnSpPr>
          <p:spPr>
            <a:xfrm flipH="1" flipV="1">
              <a:off x="1763594" y="5145039"/>
              <a:ext cx="249700" cy="2195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EA72298-06A1-4791-B9FF-5E9112368067}"/>
                </a:ext>
              </a:extLst>
            </p:cNvPr>
            <p:cNvCxnSpPr>
              <a:stCxn id="14" idx="1"/>
            </p:cNvCxnSpPr>
            <p:nvPr/>
          </p:nvCxnSpPr>
          <p:spPr>
            <a:xfrm flipH="1" flipV="1">
              <a:off x="1783304" y="5210028"/>
              <a:ext cx="184178" cy="1338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942C21AD-477B-4067-84F6-E2CA3E718132}"/>
                </a:ext>
              </a:extLst>
            </p:cNvPr>
            <p:cNvCxnSpPr>
              <a:stCxn id="14" idx="5"/>
            </p:cNvCxnSpPr>
            <p:nvPr/>
          </p:nvCxnSpPr>
          <p:spPr>
            <a:xfrm flipV="1">
              <a:off x="2145672" y="5470391"/>
              <a:ext cx="253083" cy="51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34D0251-DC83-439B-B7FB-830BEC9475DB}"/>
                </a:ext>
              </a:extLst>
            </p:cNvPr>
            <p:cNvCxnSpPr>
              <a:stCxn id="14" idx="5"/>
            </p:cNvCxnSpPr>
            <p:nvPr/>
          </p:nvCxnSpPr>
          <p:spPr>
            <a:xfrm>
              <a:off x="2145672" y="5522045"/>
              <a:ext cx="253083" cy="523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6F754F1-9A83-4329-A1E2-54842E81D0EF}"/>
                </a:ext>
              </a:extLst>
            </p:cNvPr>
            <p:cNvCxnSpPr>
              <a:stCxn id="14" idx="5"/>
            </p:cNvCxnSpPr>
            <p:nvPr/>
          </p:nvCxnSpPr>
          <p:spPr>
            <a:xfrm>
              <a:off x="2145672" y="5522045"/>
              <a:ext cx="167873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1AF6A8A-A009-4590-BAAB-3233918BA397}"/>
                </a:ext>
              </a:extLst>
            </p:cNvPr>
            <p:cNvCxnSpPr/>
            <p:nvPr/>
          </p:nvCxnSpPr>
          <p:spPr>
            <a:xfrm flipH="1">
              <a:off x="1743883" y="5224668"/>
              <a:ext cx="39422" cy="100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81AE4D7-7AC3-4FC2-9281-8CFB3F9E680A}"/>
                </a:ext>
              </a:extLst>
            </p:cNvPr>
            <p:cNvCxnSpPr/>
            <p:nvPr/>
          </p:nvCxnSpPr>
          <p:spPr>
            <a:xfrm flipH="1">
              <a:off x="1656419" y="5306500"/>
              <a:ext cx="87464" cy="116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D17BEFF-836F-44C7-B8B3-70A2DB8C378E}"/>
                </a:ext>
              </a:extLst>
            </p:cNvPr>
            <p:cNvCxnSpPr/>
            <p:nvPr/>
          </p:nvCxnSpPr>
          <p:spPr>
            <a:xfrm flipH="1">
              <a:off x="1555301" y="5432950"/>
              <a:ext cx="101118" cy="1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F82C67E3-462F-4279-AB2A-FA5A11F5E461}"/>
                </a:ext>
              </a:extLst>
            </p:cNvPr>
            <p:cNvCxnSpPr/>
            <p:nvPr/>
          </p:nvCxnSpPr>
          <p:spPr>
            <a:xfrm flipH="1">
              <a:off x="1700151" y="5153343"/>
              <a:ext cx="63443" cy="123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724C3C22-8E5B-4E80-A1A6-4E567E6BBAD7}"/>
                </a:ext>
              </a:extLst>
            </p:cNvPr>
            <p:cNvCxnSpPr/>
            <p:nvPr/>
          </p:nvCxnSpPr>
          <p:spPr>
            <a:xfrm flipH="1">
              <a:off x="1656419" y="5274815"/>
              <a:ext cx="43732" cy="85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0041177-6871-4229-89C6-E6E3040A8943}"/>
                </a:ext>
              </a:extLst>
            </p:cNvPr>
            <p:cNvCxnSpPr/>
            <p:nvPr/>
          </p:nvCxnSpPr>
          <p:spPr>
            <a:xfrm flipH="1">
              <a:off x="1605860" y="5364555"/>
              <a:ext cx="50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CE8E827F-05D4-4297-B5C7-AA4E55F26062}"/>
                </a:ext>
              </a:extLst>
            </p:cNvPr>
            <p:cNvCxnSpPr/>
            <p:nvPr/>
          </p:nvCxnSpPr>
          <p:spPr>
            <a:xfrm flipH="1">
              <a:off x="1844062" y="5027704"/>
              <a:ext cx="60757" cy="716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AE998956-DAFD-4372-84B3-A815667FFBFD}"/>
                </a:ext>
              </a:extLst>
            </p:cNvPr>
            <p:cNvCxnSpPr/>
            <p:nvPr/>
          </p:nvCxnSpPr>
          <p:spPr>
            <a:xfrm flipH="1">
              <a:off x="1783305" y="5099343"/>
              <a:ext cx="60757" cy="1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9955F56A-DAD5-43AD-A6C0-5817210C0F29}"/>
                </a:ext>
              </a:extLst>
            </p:cNvPr>
            <p:cNvCxnSpPr/>
            <p:nvPr/>
          </p:nvCxnSpPr>
          <p:spPr>
            <a:xfrm flipH="1">
              <a:off x="1700151" y="5224668"/>
              <a:ext cx="83153" cy="14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D3BAFAE4-F242-4795-990C-F56CB5E735B5}"/>
                </a:ext>
              </a:extLst>
            </p:cNvPr>
            <p:cNvCxnSpPr/>
            <p:nvPr/>
          </p:nvCxnSpPr>
          <p:spPr>
            <a:xfrm>
              <a:off x="2398755" y="5465740"/>
              <a:ext cx="54000" cy="1086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7BC34F77-A713-4D77-BEEF-DB7D0455CEE3}"/>
                </a:ext>
              </a:extLst>
            </p:cNvPr>
            <p:cNvCxnSpPr/>
            <p:nvPr/>
          </p:nvCxnSpPr>
          <p:spPr>
            <a:xfrm>
              <a:off x="2386873" y="5574439"/>
              <a:ext cx="3600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ADD0F888-9D59-409B-9C5B-95B05B108410}"/>
                </a:ext>
              </a:extLst>
            </p:cNvPr>
            <p:cNvCxnSpPr/>
            <p:nvPr/>
          </p:nvCxnSpPr>
          <p:spPr>
            <a:xfrm>
              <a:off x="2305988" y="5626833"/>
              <a:ext cx="31410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FDE7504D-22BD-43BC-8204-28462153C23A}"/>
                </a:ext>
              </a:extLst>
            </p:cNvPr>
            <p:cNvCxnSpPr/>
            <p:nvPr/>
          </p:nvCxnSpPr>
          <p:spPr>
            <a:xfrm>
              <a:off x="2452755" y="5574439"/>
              <a:ext cx="28663" cy="104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BD3B23E-3B73-4222-A792-A95EF348D327}"/>
                </a:ext>
              </a:extLst>
            </p:cNvPr>
            <p:cNvCxnSpPr/>
            <p:nvPr/>
          </p:nvCxnSpPr>
          <p:spPr>
            <a:xfrm>
              <a:off x="2422873" y="5679227"/>
              <a:ext cx="29882" cy="112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98696FF6-D3FB-4B57-97EB-972C8950F720}"/>
                </a:ext>
              </a:extLst>
            </p:cNvPr>
            <p:cNvCxnSpPr/>
            <p:nvPr/>
          </p:nvCxnSpPr>
          <p:spPr>
            <a:xfrm>
              <a:off x="2337398" y="5731621"/>
              <a:ext cx="0" cy="60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6BCB005-AE99-496B-89E9-88D14B77C80E}"/>
                </a:ext>
              </a:extLst>
            </p:cNvPr>
            <p:cNvCxnSpPr/>
            <p:nvPr/>
          </p:nvCxnSpPr>
          <p:spPr>
            <a:xfrm>
              <a:off x="2344755" y="5791736"/>
              <a:ext cx="42118" cy="715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FD3B937-C2AF-4213-A78F-293E86D4DF5C}"/>
                </a:ext>
              </a:extLst>
            </p:cNvPr>
            <p:cNvCxnSpPr/>
            <p:nvPr/>
          </p:nvCxnSpPr>
          <p:spPr>
            <a:xfrm>
              <a:off x="2452755" y="5791736"/>
              <a:ext cx="28663" cy="3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0A13138B-633B-46A1-87A0-034CC3EADDA5}"/>
                </a:ext>
              </a:extLst>
            </p:cNvPr>
            <p:cNvCxnSpPr/>
            <p:nvPr/>
          </p:nvCxnSpPr>
          <p:spPr>
            <a:xfrm>
              <a:off x="2481418" y="5679227"/>
              <a:ext cx="76037" cy="52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左大かっこ 49">
              <a:extLst>
                <a:ext uri="{FF2B5EF4-FFF2-40B4-BE49-F238E27FC236}">
                  <a16:creationId xmlns:a16="http://schemas.microsoft.com/office/drawing/2014/main" id="{24717657-5B52-4110-9127-2B1158259798}"/>
                </a:ext>
              </a:extLst>
            </p:cNvPr>
            <p:cNvSpPr/>
            <p:nvPr/>
          </p:nvSpPr>
          <p:spPr>
            <a:xfrm rot="18667110">
              <a:off x="1792025" y="5503249"/>
              <a:ext cx="129386" cy="302737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07B8AEEE-1E66-491F-AEA1-34F773B871EA}"/>
                </a:ext>
              </a:extLst>
            </p:cNvPr>
            <p:cNvSpPr/>
            <p:nvPr/>
          </p:nvSpPr>
          <p:spPr>
            <a:xfrm rot="18667110">
              <a:off x="1724932" y="5604858"/>
              <a:ext cx="76039" cy="3188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2986D046-9BA8-4A28-812D-C164736436FA}"/>
                </a:ext>
              </a:extLst>
            </p:cNvPr>
            <p:cNvSpPr/>
            <p:nvPr/>
          </p:nvSpPr>
          <p:spPr>
            <a:xfrm rot="18667110">
              <a:off x="1613163" y="5732845"/>
              <a:ext cx="93735" cy="2682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6A9874BF-134C-4154-8008-1DD712020E03}"/>
              </a:ext>
            </a:extLst>
          </p:cNvPr>
          <p:cNvGrpSpPr/>
          <p:nvPr/>
        </p:nvGrpSpPr>
        <p:grpSpPr>
          <a:xfrm flipH="1">
            <a:off x="5768172" y="5333248"/>
            <a:ext cx="642657" cy="678748"/>
            <a:chOff x="1525883" y="4465772"/>
            <a:chExt cx="1658157" cy="1597883"/>
          </a:xfrm>
        </p:grpSpPr>
        <p:sp>
          <p:nvSpPr>
            <p:cNvPr id="88" name="円/楕円 4">
              <a:extLst>
                <a:ext uri="{FF2B5EF4-FFF2-40B4-BE49-F238E27FC236}">
                  <a16:creationId xmlns:a16="http://schemas.microsoft.com/office/drawing/2014/main" id="{18B5E635-D590-4664-B1CF-1AE44F88F634}"/>
                </a:ext>
              </a:extLst>
            </p:cNvPr>
            <p:cNvSpPr/>
            <p:nvPr/>
          </p:nvSpPr>
          <p:spPr>
            <a:xfrm rot="2527614">
              <a:off x="1633216" y="5379230"/>
              <a:ext cx="318704" cy="6844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円/楕円 5">
              <a:extLst>
                <a:ext uri="{FF2B5EF4-FFF2-40B4-BE49-F238E27FC236}">
                  <a16:creationId xmlns:a16="http://schemas.microsoft.com/office/drawing/2014/main" id="{CB456FB5-F025-4BDA-87EE-12BDA011DC5E}"/>
                </a:ext>
              </a:extLst>
            </p:cNvPr>
            <p:cNvSpPr/>
            <p:nvPr/>
          </p:nvSpPr>
          <p:spPr>
            <a:xfrm>
              <a:off x="1930577" y="530695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角丸四角形 6">
              <a:extLst>
                <a:ext uri="{FF2B5EF4-FFF2-40B4-BE49-F238E27FC236}">
                  <a16:creationId xmlns:a16="http://schemas.microsoft.com/office/drawing/2014/main" id="{627BCC98-A0B3-418B-BDEE-A90777F4C2DD}"/>
                </a:ext>
              </a:extLst>
            </p:cNvPr>
            <p:cNvSpPr/>
            <p:nvPr/>
          </p:nvSpPr>
          <p:spPr>
            <a:xfrm rot="2838338">
              <a:off x="2090300" y="5122909"/>
              <a:ext cx="288000" cy="288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円/楕円 7">
              <a:extLst>
                <a:ext uri="{FF2B5EF4-FFF2-40B4-BE49-F238E27FC236}">
                  <a16:creationId xmlns:a16="http://schemas.microsoft.com/office/drawing/2014/main" id="{52CB742E-24D2-400D-A32A-085585065053}"/>
                </a:ext>
              </a:extLst>
            </p:cNvPr>
            <p:cNvSpPr/>
            <p:nvPr/>
          </p:nvSpPr>
          <p:spPr>
            <a:xfrm rot="19245075">
              <a:off x="2135424" y="4986426"/>
              <a:ext cx="468000" cy="293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爆発 2 8">
              <a:extLst>
                <a:ext uri="{FF2B5EF4-FFF2-40B4-BE49-F238E27FC236}">
                  <a16:creationId xmlns:a16="http://schemas.microsoft.com/office/drawing/2014/main" id="{5D668143-1EFE-4548-972D-7BB5CF09A977}"/>
                </a:ext>
              </a:extLst>
            </p:cNvPr>
            <p:cNvSpPr/>
            <p:nvPr/>
          </p:nvSpPr>
          <p:spPr>
            <a:xfrm rot="20672387">
              <a:off x="2309861" y="4906966"/>
              <a:ext cx="324000" cy="252000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F5B787FB-3D82-4F0C-A223-2DEDAE67AE21}"/>
                </a:ext>
              </a:extLst>
            </p:cNvPr>
            <p:cNvCxnSpPr>
              <a:stCxn id="91" idx="0"/>
            </p:cNvCxnSpPr>
            <p:nvPr/>
          </p:nvCxnSpPr>
          <p:spPr>
            <a:xfrm flipV="1">
              <a:off x="2276427" y="4723349"/>
              <a:ext cx="5708" cy="296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76EB7912-4110-49B9-B272-3284DBD35CC3}"/>
                </a:ext>
              </a:extLst>
            </p:cNvPr>
            <p:cNvCxnSpPr/>
            <p:nvPr/>
          </p:nvCxnSpPr>
          <p:spPr>
            <a:xfrm flipH="1" flipV="1">
              <a:off x="2095215" y="4465772"/>
              <a:ext cx="181211" cy="257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88457BC8-CF83-407B-852D-28F2FB51594D}"/>
                </a:ext>
              </a:extLst>
            </p:cNvPr>
            <p:cNvCxnSpPr/>
            <p:nvPr/>
          </p:nvCxnSpPr>
          <p:spPr>
            <a:xfrm flipH="1">
              <a:off x="2030818" y="4465772"/>
              <a:ext cx="643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7F525C44-45F2-41BA-8085-920F44788B81}"/>
                </a:ext>
              </a:extLst>
            </p:cNvPr>
            <p:cNvCxnSpPr>
              <a:stCxn id="91" idx="4"/>
            </p:cNvCxnSpPr>
            <p:nvPr/>
          </p:nvCxnSpPr>
          <p:spPr>
            <a:xfrm>
              <a:off x="2462421" y="5247241"/>
              <a:ext cx="296616" cy="196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EDA85337-0D69-4DC8-AE25-F82BF4A0DA10}"/>
                </a:ext>
              </a:extLst>
            </p:cNvPr>
            <p:cNvCxnSpPr/>
            <p:nvPr/>
          </p:nvCxnSpPr>
          <p:spPr>
            <a:xfrm>
              <a:off x="2759037" y="5266909"/>
              <a:ext cx="321972" cy="938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235546D5-862E-4AD7-A3EC-0473C2F8FB0B}"/>
                </a:ext>
              </a:extLst>
            </p:cNvPr>
            <p:cNvCxnSpPr/>
            <p:nvPr/>
          </p:nvCxnSpPr>
          <p:spPr>
            <a:xfrm>
              <a:off x="3081009" y="5360748"/>
              <a:ext cx="103031" cy="72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円/楕円 24">
              <a:extLst>
                <a:ext uri="{FF2B5EF4-FFF2-40B4-BE49-F238E27FC236}">
                  <a16:creationId xmlns:a16="http://schemas.microsoft.com/office/drawing/2014/main" id="{C748E06B-C95D-4C2D-8BF1-7D41CE923BB1}"/>
                </a:ext>
              </a:extLst>
            </p:cNvPr>
            <p:cNvSpPr/>
            <p:nvPr/>
          </p:nvSpPr>
          <p:spPr>
            <a:xfrm>
              <a:off x="2098605" y="5093336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円/楕円 25">
              <a:extLst>
                <a:ext uri="{FF2B5EF4-FFF2-40B4-BE49-F238E27FC236}">
                  <a16:creationId xmlns:a16="http://schemas.microsoft.com/office/drawing/2014/main" id="{69BF0DF1-DEA9-469B-BA03-1693D635747E}"/>
                </a:ext>
              </a:extLst>
            </p:cNvPr>
            <p:cNvSpPr/>
            <p:nvPr/>
          </p:nvSpPr>
          <p:spPr>
            <a:xfrm>
              <a:off x="2344468" y="532272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79256874-8939-4C03-84B9-1C7B1449971D}"/>
                </a:ext>
              </a:extLst>
            </p:cNvPr>
            <p:cNvCxnSpPr/>
            <p:nvPr/>
          </p:nvCxnSpPr>
          <p:spPr>
            <a:xfrm flipH="1" flipV="1">
              <a:off x="1904818" y="5027704"/>
              <a:ext cx="126000" cy="4221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726E1134-5090-4FF0-9ED9-9B98F579CA2E}"/>
                </a:ext>
              </a:extLst>
            </p:cNvPr>
            <p:cNvCxnSpPr/>
            <p:nvPr/>
          </p:nvCxnSpPr>
          <p:spPr>
            <a:xfrm flipH="1" flipV="1">
              <a:off x="1763594" y="5145039"/>
              <a:ext cx="249700" cy="2195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67178C62-CAB6-4E0E-AA47-C13D340E8358}"/>
                </a:ext>
              </a:extLst>
            </p:cNvPr>
            <p:cNvCxnSpPr>
              <a:stCxn id="89" idx="1"/>
            </p:cNvCxnSpPr>
            <p:nvPr/>
          </p:nvCxnSpPr>
          <p:spPr>
            <a:xfrm flipH="1" flipV="1">
              <a:off x="1783304" y="5210028"/>
              <a:ext cx="184178" cy="1338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B02279E5-A0AD-434A-B9D7-F82C264029F3}"/>
                </a:ext>
              </a:extLst>
            </p:cNvPr>
            <p:cNvCxnSpPr>
              <a:stCxn id="89" idx="5"/>
            </p:cNvCxnSpPr>
            <p:nvPr/>
          </p:nvCxnSpPr>
          <p:spPr>
            <a:xfrm flipV="1">
              <a:off x="2145672" y="5470391"/>
              <a:ext cx="253083" cy="51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B72241B-6EC3-435F-B550-0E930589DEEC}"/>
                </a:ext>
              </a:extLst>
            </p:cNvPr>
            <p:cNvCxnSpPr>
              <a:stCxn id="89" idx="5"/>
            </p:cNvCxnSpPr>
            <p:nvPr/>
          </p:nvCxnSpPr>
          <p:spPr>
            <a:xfrm>
              <a:off x="2145672" y="5522045"/>
              <a:ext cx="253083" cy="523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D72B9653-5627-464B-B418-8427F78B008B}"/>
                </a:ext>
              </a:extLst>
            </p:cNvPr>
            <p:cNvCxnSpPr>
              <a:stCxn id="89" idx="5"/>
            </p:cNvCxnSpPr>
            <p:nvPr/>
          </p:nvCxnSpPr>
          <p:spPr>
            <a:xfrm>
              <a:off x="2145672" y="5522045"/>
              <a:ext cx="167873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2DC8ADE2-B06A-486C-A715-C7AB66F0445B}"/>
                </a:ext>
              </a:extLst>
            </p:cNvPr>
            <p:cNvCxnSpPr/>
            <p:nvPr/>
          </p:nvCxnSpPr>
          <p:spPr>
            <a:xfrm flipH="1">
              <a:off x="1743883" y="5224668"/>
              <a:ext cx="39422" cy="100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34DC1289-8039-4C8C-83FB-62623DF43763}"/>
                </a:ext>
              </a:extLst>
            </p:cNvPr>
            <p:cNvCxnSpPr/>
            <p:nvPr/>
          </p:nvCxnSpPr>
          <p:spPr>
            <a:xfrm flipH="1">
              <a:off x="1656419" y="5306500"/>
              <a:ext cx="87464" cy="116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B7BCA561-747D-43E6-A13D-16E8FF9EA3BB}"/>
                </a:ext>
              </a:extLst>
            </p:cNvPr>
            <p:cNvCxnSpPr/>
            <p:nvPr/>
          </p:nvCxnSpPr>
          <p:spPr>
            <a:xfrm flipH="1">
              <a:off x="1555301" y="5432950"/>
              <a:ext cx="101118" cy="1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66962070-B340-48F1-BA8B-A149D23D0209}"/>
                </a:ext>
              </a:extLst>
            </p:cNvPr>
            <p:cNvCxnSpPr/>
            <p:nvPr/>
          </p:nvCxnSpPr>
          <p:spPr>
            <a:xfrm flipH="1">
              <a:off x="1700151" y="5153343"/>
              <a:ext cx="63443" cy="123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1DADA618-7D06-4D0C-8226-0B8EDF77A265}"/>
                </a:ext>
              </a:extLst>
            </p:cNvPr>
            <p:cNvCxnSpPr/>
            <p:nvPr/>
          </p:nvCxnSpPr>
          <p:spPr>
            <a:xfrm flipH="1">
              <a:off x="1656419" y="5274815"/>
              <a:ext cx="43732" cy="85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147ABE9-5CB9-4150-BAA7-22E22676B9B9}"/>
                </a:ext>
              </a:extLst>
            </p:cNvPr>
            <p:cNvCxnSpPr/>
            <p:nvPr/>
          </p:nvCxnSpPr>
          <p:spPr>
            <a:xfrm flipH="1">
              <a:off x="1605860" y="5364555"/>
              <a:ext cx="50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AA8127C6-371A-4937-A1AB-D1CCC2F74258}"/>
                </a:ext>
              </a:extLst>
            </p:cNvPr>
            <p:cNvCxnSpPr/>
            <p:nvPr/>
          </p:nvCxnSpPr>
          <p:spPr>
            <a:xfrm flipH="1">
              <a:off x="1844062" y="5027704"/>
              <a:ext cx="60757" cy="716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FA720A05-0131-431D-A056-CCAEDF52686F}"/>
                </a:ext>
              </a:extLst>
            </p:cNvPr>
            <p:cNvCxnSpPr/>
            <p:nvPr/>
          </p:nvCxnSpPr>
          <p:spPr>
            <a:xfrm flipH="1">
              <a:off x="1783305" y="5099343"/>
              <a:ext cx="60757" cy="1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AEE61C74-6B55-4AAF-A03A-8C396A0AD34D}"/>
                </a:ext>
              </a:extLst>
            </p:cNvPr>
            <p:cNvCxnSpPr/>
            <p:nvPr/>
          </p:nvCxnSpPr>
          <p:spPr>
            <a:xfrm flipH="1">
              <a:off x="1700151" y="5224668"/>
              <a:ext cx="83153" cy="14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3D3C6830-D356-4801-BB06-78CB9482E97D}"/>
                </a:ext>
              </a:extLst>
            </p:cNvPr>
            <p:cNvCxnSpPr/>
            <p:nvPr/>
          </p:nvCxnSpPr>
          <p:spPr>
            <a:xfrm>
              <a:off x="2398755" y="5465740"/>
              <a:ext cx="54000" cy="1086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D7113E7D-8877-44E9-8A2B-EBFCC8A960FD}"/>
                </a:ext>
              </a:extLst>
            </p:cNvPr>
            <p:cNvCxnSpPr/>
            <p:nvPr/>
          </p:nvCxnSpPr>
          <p:spPr>
            <a:xfrm>
              <a:off x="2386873" y="5574439"/>
              <a:ext cx="3600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1D47C4C6-59AF-40DB-87D8-112868A0231B}"/>
                </a:ext>
              </a:extLst>
            </p:cNvPr>
            <p:cNvCxnSpPr/>
            <p:nvPr/>
          </p:nvCxnSpPr>
          <p:spPr>
            <a:xfrm>
              <a:off x="2305988" y="5626833"/>
              <a:ext cx="31410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A210482-73DD-469A-A4D9-ED12158F0053}"/>
                </a:ext>
              </a:extLst>
            </p:cNvPr>
            <p:cNvCxnSpPr/>
            <p:nvPr/>
          </p:nvCxnSpPr>
          <p:spPr>
            <a:xfrm>
              <a:off x="2452755" y="5574439"/>
              <a:ext cx="28663" cy="104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13DA1F16-DD72-4B70-AAB3-C15EA5FB363E}"/>
                </a:ext>
              </a:extLst>
            </p:cNvPr>
            <p:cNvCxnSpPr/>
            <p:nvPr/>
          </p:nvCxnSpPr>
          <p:spPr>
            <a:xfrm>
              <a:off x="2422873" y="5679227"/>
              <a:ext cx="29882" cy="112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BAAD3605-0DA6-40AD-B10C-B6CA0A936C17}"/>
                </a:ext>
              </a:extLst>
            </p:cNvPr>
            <p:cNvCxnSpPr/>
            <p:nvPr/>
          </p:nvCxnSpPr>
          <p:spPr>
            <a:xfrm>
              <a:off x="2337398" y="5731621"/>
              <a:ext cx="0" cy="60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B68D08EE-DA10-44BB-8A19-016F6377032A}"/>
                </a:ext>
              </a:extLst>
            </p:cNvPr>
            <p:cNvCxnSpPr/>
            <p:nvPr/>
          </p:nvCxnSpPr>
          <p:spPr>
            <a:xfrm>
              <a:off x="2344755" y="5791736"/>
              <a:ext cx="42118" cy="715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F79322AB-A342-47A9-95B0-F298F6D8D4FA}"/>
                </a:ext>
              </a:extLst>
            </p:cNvPr>
            <p:cNvCxnSpPr/>
            <p:nvPr/>
          </p:nvCxnSpPr>
          <p:spPr>
            <a:xfrm>
              <a:off x="2452755" y="5791736"/>
              <a:ext cx="28663" cy="3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2F0FB77B-61C6-49D1-9B23-E8D19C62D8DB}"/>
                </a:ext>
              </a:extLst>
            </p:cNvPr>
            <p:cNvCxnSpPr/>
            <p:nvPr/>
          </p:nvCxnSpPr>
          <p:spPr>
            <a:xfrm>
              <a:off x="2481418" y="5679227"/>
              <a:ext cx="76037" cy="52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E5AFF317-985E-43BD-AA60-B549BEFA889F}"/>
                </a:ext>
              </a:extLst>
            </p:cNvPr>
            <p:cNvSpPr/>
            <p:nvPr/>
          </p:nvSpPr>
          <p:spPr>
            <a:xfrm rot="18667110">
              <a:off x="1792025" y="5503249"/>
              <a:ext cx="129386" cy="302737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31ED5400-D777-4C10-8DD5-69E42FCDD6B6}"/>
                </a:ext>
              </a:extLst>
            </p:cNvPr>
            <p:cNvSpPr/>
            <p:nvPr/>
          </p:nvSpPr>
          <p:spPr>
            <a:xfrm rot="18667110">
              <a:off x="1724932" y="5604858"/>
              <a:ext cx="76039" cy="3188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0F39DAAD-B830-439D-BEDD-7CAA4F8652D0}"/>
                </a:ext>
              </a:extLst>
            </p:cNvPr>
            <p:cNvSpPr/>
            <p:nvPr/>
          </p:nvSpPr>
          <p:spPr>
            <a:xfrm rot="18667110">
              <a:off x="1613163" y="5732845"/>
              <a:ext cx="93735" cy="2682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B6C8573-4498-4075-B3AE-8221EB3A5597}"/>
              </a:ext>
            </a:extLst>
          </p:cNvPr>
          <p:cNvGrpSpPr/>
          <p:nvPr/>
        </p:nvGrpSpPr>
        <p:grpSpPr>
          <a:xfrm flipH="1">
            <a:off x="2142546" y="5538169"/>
            <a:ext cx="642657" cy="678748"/>
            <a:chOff x="1525883" y="4465772"/>
            <a:chExt cx="1658157" cy="1597883"/>
          </a:xfrm>
        </p:grpSpPr>
        <p:sp>
          <p:nvSpPr>
            <p:cNvPr id="129" name="円/楕円 4">
              <a:extLst>
                <a:ext uri="{FF2B5EF4-FFF2-40B4-BE49-F238E27FC236}">
                  <a16:creationId xmlns:a16="http://schemas.microsoft.com/office/drawing/2014/main" id="{F57BD4FB-626B-485D-A111-899E83A3F402}"/>
                </a:ext>
              </a:extLst>
            </p:cNvPr>
            <p:cNvSpPr/>
            <p:nvPr/>
          </p:nvSpPr>
          <p:spPr>
            <a:xfrm rot="2527614">
              <a:off x="1633216" y="5379230"/>
              <a:ext cx="318704" cy="6844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円/楕円 5">
              <a:extLst>
                <a:ext uri="{FF2B5EF4-FFF2-40B4-BE49-F238E27FC236}">
                  <a16:creationId xmlns:a16="http://schemas.microsoft.com/office/drawing/2014/main" id="{06A9E25F-E176-4749-9FB6-27ADE5ECBB51}"/>
                </a:ext>
              </a:extLst>
            </p:cNvPr>
            <p:cNvSpPr/>
            <p:nvPr/>
          </p:nvSpPr>
          <p:spPr>
            <a:xfrm>
              <a:off x="1930577" y="530695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角丸四角形 6">
              <a:extLst>
                <a:ext uri="{FF2B5EF4-FFF2-40B4-BE49-F238E27FC236}">
                  <a16:creationId xmlns:a16="http://schemas.microsoft.com/office/drawing/2014/main" id="{CE55122D-0503-4693-8CD0-5371F5F6C622}"/>
                </a:ext>
              </a:extLst>
            </p:cNvPr>
            <p:cNvSpPr/>
            <p:nvPr/>
          </p:nvSpPr>
          <p:spPr>
            <a:xfrm rot="2838338">
              <a:off x="2090300" y="5122909"/>
              <a:ext cx="288000" cy="288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円/楕円 7">
              <a:extLst>
                <a:ext uri="{FF2B5EF4-FFF2-40B4-BE49-F238E27FC236}">
                  <a16:creationId xmlns:a16="http://schemas.microsoft.com/office/drawing/2014/main" id="{EE27F6FF-3468-4A78-BB32-4F97EF323C83}"/>
                </a:ext>
              </a:extLst>
            </p:cNvPr>
            <p:cNvSpPr/>
            <p:nvPr/>
          </p:nvSpPr>
          <p:spPr>
            <a:xfrm rot="19245075">
              <a:off x="2135424" y="4986426"/>
              <a:ext cx="468000" cy="293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爆発 2 8">
              <a:extLst>
                <a:ext uri="{FF2B5EF4-FFF2-40B4-BE49-F238E27FC236}">
                  <a16:creationId xmlns:a16="http://schemas.microsoft.com/office/drawing/2014/main" id="{106685AD-94F8-41B8-8027-41B808F6AD69}"/>
                </a:ext>
              </a:extLst>
            </p:cNvPr>
            <p:cNvSpPr/>
            <p:nvPr/>
          </p:nvSpPr>
          <p:spPr>
            <a:xfrm rot="20672387">
              <a:off x="2309861" y="4906966"/>
              <a:ext cx="324000" cy="252000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38460FB9-02F1-4C30-BFDE-6D6CCF0EF0AD}"/>
                </a:ext>
              </a:extLst>
            </p:cNvPr>
            <p:cNvCxnSpPr>
              <a:stCxn id="132" idx="0"/>
            </p:cNvCxnSpPr>
            <p:nvPr/>
          </p:nvCxnSpPr>
          <p:spPr>
            <a:xfrm flipV="1">
              <a:off x="2276427" y="4723349"/>
              <a:ext cx="5708" cy="296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E6F30A8B-01A6-4C23-8749-CADCB001ED3A}"/>
                </a:ext>
              </a:extLst>
            </p:cNvPr>
            <p:cNvCxnSpPr/>
            <p:nvPr/>
          </p:nvCxnSpPr>
          <p:spPr>
            <a:xfrm flipH="1" flipV="1">
              <a:off x="2095215" y="4465772"/>
              <a:ext cx="181211" cy="257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C8DB3495-59AA-4D4B-80EB-B4522109CD98}"/>
                </a:ext>
              </a:extLst>
            </p:cNvPr>
            <p:cNvCxnSpPr/>
            <p:nvPr/>
          </p:nvCxnSpPr>
          <p:spPr>
            <a:xfrm flipH="1">
              <a:off x="2030818" y="4465772"/>
              <a:ext cx="643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B303C932-6EDA-4B79-940C-325D4220AA05}"/>
                </a:ext>
              </a:extLst>
            </p:cNvPr>
            <p:cNvCxnSpPr>
              <a:stCxn id="132" idx="4"/>
            </p:cNvCxnSpPr>
            <p:nvPr/>
          </p:nvCxnSpPr>
          <p:spPr>
            <a:xfrm>
              <a:off x="2462421" y="5247241"/>
              <a:ext cx="296616" cy="196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88051D9C-9664-46B7-B7F6-BCC4C0429B6B}"/>
                </a:ext>
              </a:extLst>
            </p:cNvPr>
            <p:cNvCxnSpPr/>
            <p:nvPr/>
          </p:nvCxnSpPr>
          <p:spPr>
            <a:xfrm>
              <a:off x="2759037" y="5266909"/>
              <a:ext cx="321972" cy="938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00DBF326-A8FE-40FC-9909-A4B0CD4B4CCB}"/>
                </a:ext>
              </a:extLst>
            </p:cNvPr>
            <p:cNvCxnSpPr/>
            <p:nvPr/>
          </p:nvCxnSpPr>
          <p:spPr>
            <a:xfrm>
              <a:off x="3081009" y="5360748"/>
              <a:ext cx="103031" cy="72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円/楕円 24">
              <a:extLst>
                <a:ext uri="{FF2B5EF4-FFF2-40B4-BE49-F238E27FC236}">
                  <a16:creationId xmlns:a16="http://schemas.microsoft.com/office/drawing/2014/main" id="{4EDF4C17-A9E4-42C2-A2EF-313C3BB50C23}"/>
                </a:ext>
              </a:extLst>
            </p:cNvPr>
            <p:cNvSpPr/>
            <p:nvPr/>
          </p:nvSpPr>
          <p:spPr>
            <a:xfrm>
              <a:off x="2098605" y="5093336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円/楕円 25">
              <a:extLst>
                <a:ext uri="{FF2B5EF4-FFF2-40B4-BE49-F238E27FC236}">
                  <a16:creationId xmlns:a16="http://schemas.microsoft.com/office/drawing/2014/main" id="{EA1B7063-AD35-4360-B226-F30DD4AF7C1C}"/>
                </a:ext>
              </a:extLst>
            </p:cNvPr>
            <p:cNvSpPr/>
            <p:nvPr/>
          </p:nvSpPr>
          <p:spPr>
            <a:xfrm>
              <a:off x="2344468" y="532272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4FAC6D65-1193-4CEB-A5D6-203A9BDCBD1D}"/>
                </a:ext>
              </a:extLst>
            </p:cNvPr>
            <p:cNvCxnSpPr/>
            <p:nvPr/>
          </p:nvCxnSpPr>
          <p:spPr>
            <a:xfrm flipH="1" flipV="1">
              <a:off x="1904818" y="5027704"/>
              <a:ext cx="126000" cy="4221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E8A3561D-0316-4149-B2EA-D717D574CDF9}"/>
                </a:ext>
              </a:extLst>
            </p:cNvPr>
            <p:cNvCxnSpPr/>
            <p:nvPr/>
          </p:nvCxnSpPr>
          <p:spPr>
            <a:xfrm flipH="1" flipV="1">
              <a:off x="1763594" y="5145039"/>
              <a:ext cx="249700" cy="2195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B1320705-151C-4DA6-9C07-272DFCADEBAB}"/>
                </a:ext>
              </a:extLst>
            </p:cNvPr>
            <p:cNvCxnSpPr>
              <a:stCxn id="130" idx="1"/>
            </p:cNvCxnSpPr>
            <p:nvPr/>
          </p:nvCxnSpPr>
          <p:spPr>
            <a:xfrm flipH="1" flipV="1">
              <a:off x="1783304" y="5210028"/>
              <a:ext cx="184178" cy="1338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34DD568E-ED50-4F70-B736-3FCDB7E2B672}"/>
                </a:ext>
              </a:extLst>
            </p:cNvPr>
            <p:cNvCxnSpPr>
              <a:stCxn id="130" idx="5"/>
            </p:cNvCxnSpPr>
            <p:nvPr/>
          </p:nvCxnSpPr>
          <p:spPr>
            <a:xfrm flipV="1">
              <a:off x="2145672" y="5470391"/>
              <a:ext cx="253083" cy="51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07E05BFD-FE6D-41BD-8AA3-4810B3A2BD1B}"/>
                </a:ext>
              </a:extLst>
            </p:cNvPr>
            <p:cNvCxnSpPr>
              <a:stCxn id="130" idx="5"/>
            </p:cNvCxnSpPr>
            <p:nvPr/>
          </p:nvCxnSpPr>
          <p:spPr>
            <a:xfrm>
              <a:off x="2145672" y="5522045"/>
              <a:ext cx="253083" cy="523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41CB67BF-44F7-4F0D-998A-8301BCD0B7A8}"/>
                </a:ext>
              </a:extLst>
            </p:cNvPr>
            <p:cNvCxnSpPr>
              <a:stCxn id="130" idx="5"/>
            </p:cNvCxnSpPr>
            <p:nvPr/>
          </p:nvCxnSpPr>
          <p:spPr>
            <a:xfrm>
              <a:off x="2145672" y="5522045"/>
              <a:ext cx="167873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2E2FCA12-E6C8-48A5-85A9-44946A44F324}"/>
                </a:ext>
              </a:extLst>
            </p:cNvPr>
            <p:cNvCxnSpPr/>
            <p:nvPr/>
          </p:nvCxnSpPr>
          <p:spPr>
            <a:xfrm flipH="1">
              <a:off x="1743883" y="5224668"/>
              <a:ext cx="39422" cy="100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6E84EF50-295C-4E5A-9C73-A52A6583A613}"/>
                </a:ext>
              </a:extLst>
            </p:cNvPr>
            <p:cNvCxnSpPr/>
            <p:nvPr/>
          </p:nvCxnSpPr>
          <p:spPr>
            <a:xfrm flipH="1">
              <a:off x="1656419" y="5306500"/>
              <a:ext cx="87464" cy="116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A7303B2B-D43B-48D0-969F-1B5DEBCD08FA}"/>
                </a:ext>
              </a:extLst>
            </p:cNvPr>
            <p:cNvCxnSpPr/>
            <p:nvPr/>
          </p:nvCxnSpPr>
          <p:spPr>
            <a:xfrm flipH="1">
              <a:off x="1555301" y="5432950"/>
              <a:ext cx="101118" cy="1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4FEFC8E3-8CDC-48EE-B7A1-2A3CFE10E752}"/>
                </a:ext>
              </a:extLst>
            </p:cNvPr>
            <p:cNvCxnSpPr/>
            <p:nvPr/>
          </p:nvCxnSpPr>
          <p:spPr>
            <a:xfrm flipH="1">
              <a:off x="1700151" y="5153343"/>
              <a:ext cx="63443" cy="123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E86F3CF6-C398-44EF-B036-95B9FFB5E709}"/>
                </a:ext>
              </a:extLst>
            </p:cNvPr>
            <p:cNvCxnSpPr/>
            <p:nvPr/>
          </p:nvCxnSpPr>
          <p:spPr>
            <a:xfrm flipH="1">
              <a:off x="1656419" y="5274815"/>
              <a:ext cx="43732" cy="85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CE3E0382-8519-4FE0-9B42-9E254ED16E92}"/>
                </a:ext>
              </a:extLst>
            </p:cNvPr>
            <p:cNvCxnSpPr/>
            <p:nvPr/>
          </p:nvCxnSpPr>
          <p:spPr>
            <a:xfrm flipH="1">
              <a:off x="1605860" y="5364555"/>
              <a:ext cx="50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4B42C4B8-7E9C-41DD-9A49-EC57BDF20F88}"/>
                </a:ext>
              </a:extLst>
            </p:cNvPr>
            <p:cNvCxnSpPr/>
            <p:nvPr/>
          </p:nvCxnSpPr>
          <p:spPr>
            <a:xfrm flipH="1">
              <a:off x="1844062" y="5027704"/>
              <a:ext cx="60757" cy="716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62D6DB22-AE4D-417E-B639-19323CF0E605}"/>
                </a:ext>
              </a:extLst>
            </p:cNvPr>
            <p:cNvCxnSpPr/>
            <p:nvPr/>
          </p:nvCxnSpPr>
          <p:spPr>
            <a:xfrm flipH="1">
              <a:off x="1783305" y="5099343"/>
              <a:ext cx="60757" cy="1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650C50E5-6433-4EDA-ABCE-1C3D6E22DD68}"/>
                </a:ext>
              </a:extLst>
            </p:cNvPr>
            <p:cNvCxnSpPr/>
            <p:nvPr/>
          </p:nvCxnSpPr>
          <p:spPr>
            <a:xfrm flipH="1">
              <a:off x="1700151" y="5224668"/>
              <a:ext cx="83153" cy="14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FAD8C79F-E43A-4282-A4AB-309F88712566}"/>
                </a:ext>
              </a:extLst>
            </p:cNvPr>
            <p:cNvCxnSpPr/>
            <p:nvPr/>
          </p:nvCxnSpPr>
          <p:spPr>
            <a:xfrm>
              <a:off x="2398755" y="5465740"/>
              <a:ext cx="54000" cy="1086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6848A186-D4D0-43B5-B8CC-B33A52CA8B9E}"/>
                </a:ext>
              </a:extLst>
            </p:cNvPr>
            <p:cNvCxnSpPr/>
            <p:nvPr/>
          </p:nvCxnSpPr>
          <p:spPr>
            <a:xfrm>
              <a:off x="2386873" y="5574439"/>
              <a:ext cx="3600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C0E5B93D-724B-4FAF-BC0B-005444A1B73E}"/>
                </a:ext>
              </a:extLst>
            </p:cNvPr>
            <p:cNvCxnSpPr/>
            <p:nvPr/>
          </p:nvCxnSpPr>
          <p:spPr>
            <a:xfrm>
              <a:off x="2305988" y="5626833"/>
              <a:ext cx="31410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5E7E77F5-9DD0-42CB-927D-DA790611490C}"/>
                </a:ext>
              </a:extLst>
            </p:cNvPr>
            <p:cNvCxnSpPr/>
            <p:nvPr/>
          </p:nvCxnSpPr>
          <p:spPr>
            <a:xfrm>
              <a:off x="2452755" y="5574439"/>
              <a:ext cx="28663" cy="104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C65EE4F7-8B63-4FF8-8C4E-BBA434EEA595}"/>
                </a:ext>
              </a:extLst>
            </p:cNvPr>
            <p:cNvCxnSpPr/>
            <p:nvPr/>
          </p:nvCxnSpPr>
          <p:spPr>
            <a:xfrm>
              <a:off x="2422873" y="5679227"/>
              <a:ext cx="29882" cy="112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25763506-DA5C-4517-95A7-0A67006DD771}"/>
                </a:ext>
              </a:extLst>
            </p:cNvPr>
            <p:cNvCxnSpPr/>
            <p:nvPr/>
          </p:nvCxnSpPr>
          <p:spPr>
            <a:xfrm>
              <a:off x="2337398" y="5731621"/>
              <a:ext cx="0" cy="60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B973872F-8BC4-4D13-8A3F-9CF842A86D14}"/>
                </a:ext>
              </a:extLst>
            </p:cNvPr>
            <p:cNvCxnSpPr/>
            <p:nvPr/>
          </p:nvCxnSpPr>
          <p:spPr>
            <a:xfrm>
              <a:off x="2344755" y="5791736"/>
              <a:ext cx="42118" cy="715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E9E1F57B-E8C9-4020-B20F-A2561919C5BD}"/>
                </a:ext>
              </a:extLst>
            </p:cNvPr>
            <p:cNvCxnSpPr/>
            <p:nvPr/>
          </p:nvCxnSpPr>
          <p:spPr>
            <a:xfrm>
              <a:off x="2452755" y="5791736"/>
              <a:ext cx="28663" cy="3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386D3507-429D-4E76-95C3-7E59540EC6D5}"/>
                </a:ext>
              </a:extLst>
            </p:cNvPr>
            <p:cNvCxnSpPr/>
            <p:nvPr/>
          </p:nvCxnSpPr>
          <p:spPr>
            <a:xfrm>
              <a:off x="2481418" y="5679227"/>
              <a:ext cx="76037" cy="52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左大かっこ 165">
              <a:extLst>
                <a:ext uri="{FF2B5EF4-FFF2-40B4-BE49-F238E27FC236}">
                  <a16:creationId xmlns:a16="http://schemas.microsoft.com/office/drawing/2014/main" id="{35372A82-EA3C-4E29-8CD8-147253BF09C4}"/>
                </a:ext>
              </a:extLst>
            </p:cNvPr>
            <p:cNvSpPr/>
            <p:nvPr/>
          </p:nvSpPr>
          <p:spPr>
            <a:xfrm rot="18667110">
              <a:off x="1792025" y="5503249"/>
              <a:ext cx="129386" cy="302737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60CD22F2-D12B-43C4-AD84-D494D7417639}"/>
                </a:ext>
              </a:extLst>
            </p:cNvPr>
            <p:cNvSpPr/>
            <p:nvPr/>
          </p:nvSpPr>
          <p:spPr>
            <a:xfrm rot="18667110">
              <a:off x="1724932" y="5604858"/>
              <a:ext cx="76039" cy="3188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FFAF0E26-23D5-409E-9CA8-1865906EC775}"/>
                </a:ext>
              </a:extLst>
            </p:cNvPr>
            <p:cNvSpPr/>
            <p:nvPr/>
          </p:nvSpPr>
          <p:spPr>
            <a:xfrm rot="18667110">
              <a:off x="1613163" y="5732845"/>
              <a:ext cx="93735" cy="2682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雲 169">
            <a:extLst>
              <a:ext uri="{FF2B5EF4-FFF2-40B4-BE49-F238E27FC236}">
                <a16:creationId xmlns:a16="http://schemas.microsoft.com/office/drawing/2014/main" id="{49CE3185-A267-4C0E-8C07-ED9C7D18876A}"/>
              </a:ext>
            </a:extLst>
          </p:cNvPr>
          <p:cNvSpPr/>
          <p:nvPr/>
        </p:nvSpPr>
        <p:spPr>
          <a:xfrm>
            <a:off x="2174428" y="2882519"/>
            <a:ext cx="4841369" cy="1750357"/>
          </a:xfrm>
          <a:prstGeom prst="cloud">
            <a:avLst/>
          </a:prstGeom>
          <a:solidFill>
            <a:srgbClr val="FCD0FA"/>
          </a:solidFill>
          <a:ln>
            <a:solidFill>
              <a:srgbClr val="FB3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pheromone</a:t>
            </a:r>
            <a:endParaRPr kumimoji="1" lang="ja-JP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EA87DE00-BF5F-4177-ABCE-7E8CD97434B3}"/>
              </a:ext>
            </a:extLst>
          </p:cNvPr>
          <p:cNvGrpSpPr/>
          <p:nvPr/>
        </p:nvGrpSpPr>
        <p:grpSpPr>
          <a:xfrm>
            <a:off x="7384028" y="3634019"/>
            <a:ext cx="1260000" cy="1260000"/>
            <a:chOff x="234382" y="2701099"/>
            <a:chExt cx="1260000" cy="1260000"/>
          </a:xfrm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4DDF67D1-97EC-4844-9516-87D807355110}"/>
                </a:ext>
              </a:extLst>
            </p:cNvPr>
            <p:cNvSpPr/>
            <p:nvPr/>
          </p:nvSpPr>
          <p:spPr>
            <a:xfrm>
              <a:off x="234382" y="2701099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C2E569D4-EE09-42E4-B621-6405EC021C3A}"/>
                </a:ext>
              </a:extLst>
            </p:cNvPr>
            <p:cNvSpPr/>
            <p:nvPr/>
          </p:nvSpPr>
          <p:spPr>
            <a:xfrm>
              <a:off x="234382" y="3601099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4824126A-8C7D-4888-B64F-37BF18D2B67E}"/>
                </a:ext>
              </a:extLst>
            </p:cNvPr>
            <p:cNvSpPr/>
            <p:nvPr/>
          </p:nvSpPr>
          <p:spPr>
            <a:xfrm>
              <a:off x="1134382" y="3601099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7CCEE33B-30E4-436C-8240-FF1B4E56C504}"/>
                </a:ext>
              </a:extLst>
            </p:cNvPr>
            <p:cNvSpPr/>
            <p:nvPr/>
          </p:nvSpPr>
          <p:spPr>
            <a:xfrm>
              <a:off x="1134382" y="2701099"/>
              <a:ext cx="360000" cy="36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1B6D82F7-374B-48EC-9D15-29C10F63FC02}"/>
                </a:ext>
              </a:extLst>
            </p:cNvPr>
            <p:cNvCxnSpPr>
              <a:stCxn id="172" idx="6"/>
              <a:endCxn id="175" idx="2"/>
            </p:cNvCxnSpPr>
            <p:nvPr/>
          </p:nvCxnSpPr>
          <p:spPr>
            <a:xfrm>
              <a:off x="594382" y="2881099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85FDA84C-3AC8-4170-ADFD-E9D26E7A7A32}"/>
                </a:ext>
              </a:extLst>
            </p:cNvPr>
            <p:cNvCxnSpPr>
              <a:stCxn id="172" idx="4"/>
              <a:endCxn id="173" idx="0"/>
            </p:cNvCxnSpPr>
            <p:nvPr/>
          </p:nvCxnSpPr>
          <p:spPr>
            <a:xfrm>
              <a:off x="4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175B64B6-D425-4158-AE86-D3D6D0D67E6E}"/>
                </a:ext>
              </a:extLst>
            </p:cNvPr>
            <p:cNvCxnSpPr>
              <a:stCxn id="175" idx="3"/>
              <a:endCxn id="173" idx="7"/>
            </p:cNvCxnSpPr>
            <p:nvPr/>
          </p:nvCxnSpPr>
          <p:spPr>
            <a:xfrm flipH="1">
              <a:off x="541661" y="3008378"/>
              <a:ext cx="645442" cy="64544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8D17589A-BC7A-4D5D-9888-FB3F1D5F077F}"/>
                </a:ext>
              </a:extLst>
            </p:cNvPr>
            <p:cNvCxnSpPr>
              <a:stCxn id="175" idx="4"/>
              <a:endCxn id="174" idx="0"/>
            </p:cNvCxnSpPr>
            <p:nvPr/>
          </p:nvCxnSpPr>
          <p:spPr>
            <a:xfrm>
              <a:off x="1314382" y="3061099"/>
              <a:ext cx="0" cy="540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EE4B5E30-18A3-4A27-86A9-340769E94CBE}"/>
              </a:ext>
            </a:extLst>
          </p:cNvPr>
          <p:cNvGrpSpPr/>
          <p:nvPr/>
        </p:nvGrpSpPr>
        <p:grpSpPr>
          <a:xfrm flipH="1">
            <a:off x="7634033" y="3867866"/>
            <a:ext cx="642657" cy="678748"/>
            <a:chOff x="1525883" y="4465772"/>
            <a:chExt cx="1658157" cy="1597883"/>
          </a:xfrm>
        </p:grpSpPr>
        <p:sp>
          <p:nvSpPr>
            <p:cNvPr id="181" name="円/楕円 4">
              <a:extLst>
                <a:ext uri="{FF2B5EF4-FFF2-40B4-BE49-F238E27FC236}">
                  <a16:creationId xmlns:a16="http://schemas.microsoft.com/office/drawing/2014/main" id="{E05907F2-2DED-45C2-9BE4-C0ED4B86637E}"/>
                </a:ext>
              </a:extLst>
            </p:cNvPr>
            <p:cNvSpPr/>
            <p:nvPr/>
          </p:nvSpPr>
          <p:spPr>
            <a:xfrm rot="2527614">
              <a:off x="1633216" y="5379230"/>
              <a:ext cx="318704" cy="6844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円/楕円 5">
              <a:extLst>
                <a:ext uri="{FF2B5EF4-FFF2-40B4-BE49-F238E27FC236}">
                  <a16:creationId xmlns:a16="http://schemas.microsoft.com/office/drawing/2014/main" id="{7CDD38F7-0487-4F6C-ACF4-31B18FE7630F}"/>
                </a:ext>
              </a:extLst>
            </p:cNvPr>
            <p:cNvSpPr/>
            <p:nvPr/>
          </p:nvSpPr>
          <p:spPr>
            <a:xfrm>
              <a:off x="1930577" y="530695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角丸四角形 6">
              <a:extLst>
                <a:ext uri="{FF2B5EF4-FFF2-40B4-BE49-F238E27FC236}">
                  <a16:creationId xmlns:a16="http://schemas.microsoft.com/office/drawing/2014/main" id="{C8562D35-0A28-4EEC-8F66-9A4D0D2F8770}"/>
                </a:ext>
              </a:extLst>
            </p:cNvPr>
            <p:cNvSpPr/>
            <p:nvPr/>
          </p:nvSpPr>
          <p:spPr>
            <a:xfrm rot="2838338">
              <a:off x="2090300" y="5122909"/>
              <a:ext cx="288000" cy="288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円/楕円 7">
              <a:extLst>
                <a:ext uri="{FF2B5EF4-FFF2-40B4-BE49-F238E27FC236}">
                  <a16:creationId xmlns:a16="http://schemas.microsoft.com/office/drawing/2014/main" id="{F0D06D3B-49C5-4381-9951-F17E19896A9C}"/>
                </a:ext>
              </a:extLst>
            </p:cNvPr>
            <p:cNvSpPr/>
            <p:nvPr/>
          </p:nvSpPr>
          <p:spPr>
            <a:xfrm rot="19245075">
              <a:off x="2135424" y="4986426"/>
              <a:ext cx="468000" cy="293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爆発 2 8">
              <a:extLst>
                <a:ext uri="{FF2B5EF4-FFF2-40B4-BE49-F238E27FC236}">
                  <a16:creationId xmlns:a16="http://schemas.microsoft.com/office/drawing/2014/main" id="{37B0C04C-A51F-43FE-826F-3A854497ECC4}"/>
                </a:ext>
              </a:extLst>
            </p:cNvPr>
            <p:cNvSpPr/>
            <p:nvPr/>
          </p:nvSpPr>
          <p:spPr>
            <a:xfrm rot="20672387">
              <a:off x="2309861" y="4906966"/>
              <a:ext cx="324000" cy="252000"/>
            </a:xfrm>
            <a:prstGeom prst="irregularSeal2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37B57EAF-4271-4555-B2EE-553325FA2498}"/>
                </a:ext>
              </a:extLst>
            </p:cNvPr>
            <p:cNvCxnSpPr>
              <a:stCxn id="184" idx="0"/>
            </p:cNvCxnSpPr>
            <p:nvPr/>
          </p:nvCxnSpPr>
          <p:spPr>
            <a:xfrm flipV="1">
              <a:off x="2276427" y="4723349"/>
              <a:ext cx="5708" cy="2962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5BD35C8D-45D6-4B46-BE3D-5C003F722BFE}"/>
                </a:ext>
              </a:extLst>
            </p:cNvPr>
            <p:cNvCxnSpPr/>
            <p:nvPr/>
          </p:nvCxnSpPr>
          <p:spPr>
            <a:xfrm flipH="1" flipV="1">
              <a:off x="2095215" y="4465772"/>
              <a:ext cx="181211" cy="257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5541C3B8-B12D-48CD-8073-C2448CA76C25}"/>
                </a:ext>
              </a:extLst>
            </p:cNvPr>
            <p:cNvCxnSpPr/>
            <p:nvPr/>
          </p:nvCxnSpPr>
          <p:spPr>
            <a:xfrm flipH="1">
              <a:off x="2030818" y="4465772"/>
              <a:ext cx="643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D2863458-568F-41BF-A4AD-5CEBFA481C55}"/>
                </a:ext>
              </a:extLst>
            </p:cNvPr>
            <p:cNvCxnSpPr>
              <a:stCxn id="184" idx="4"/>
            </p:cNvCxnSpPr>
            <p:nvPr/>
          </p:nvCxnSpPr>
          <p:spPr>
            <a:xfrm>
              <a:off x="2462421" y="5247241"/>
              <a:ext cx="296616" cy="196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7C7A5A15-D6A6-4D0F-8490-F7A518F9CE8A}"/>
                </a:ext>
              </a:extLst>
            </p:cNvPr>
            <p:cNvCxnSpPr/>
            <p:nvPr/>
          </p:nvCxnSpPr>
          <p:spPr>
            <a:xfrm>
              <a:off x="2759037" y="5266909"/>
              <a:ext cx="321972" cy="938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7EF3D238-350A-4ADF-AB3C-8470EA33F395}"/>
                </a:ext>
              </a:extLst>
            </p:cNvPr>
            <p:cNvCxnSpPr/>
            <p:nvPr/>
          </p:nvCxnSpPr>
          <p:spPr>
            <a:xfrm>
              <a:off x="3081009" y="5360748"/>
              <a:ext cx="103031" cy="72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円/楕円 24">
              <a:extLst>
                <a:ext uri="{FF2B5EF4-FFF2-40B4-BE49-F238E27FC236}">
                  <a16:creationId xmlns:a16="http://schemas.microsoft.com/office/drawing/2014/main" id="{217E0B60-F184-4388-A533-A1CD41526E14}"/>
                </a:ext>
              </a:extLst>
            </p:cNvPr>
            <p:cNvSpPr/>
            <p:nvPr/>
          </p:nvSpPr>
          <p:spPr>
            <a:xfrm>
              <a:off x="2098605" y="5093336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円/楕円 25">
              <a:extLst>
                <a:ext uri="{FF2B5EF4-FFF2-40B4-BE49-F238E27FC236}">
                  <a16:creationId xmlns:a16="http://schemas.microsoft.com/office/drawing/2014/main" id="{BE16220F-4230-4511-8AF4-506972704436}"/>
                </a:ext>
              </a:extLst>
            </p:cNvPr>
            <p:cNvSpPr/>
            <p:nvPr/>
          </p:nvSpPr>
          <p:spPr>
            <a:xfrm>
              <a:off x="2344468" y="532272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211D0B09-2760-4375-BA52-7A19A01E7E2C}"/>
                </a:ext>
              </a:extLst>
            </p:cNvPr>
            <p:cNvCxnSpPr/>
            <p:nvPr/>
          </p:nvCxnSpPr>
          <p:spPr>
            <a:xfrm flipH="1" flipV="1">
              <a:off x="1904818" y="5027704"/>
              <a:ext cx="126000" cy="4221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660BD85B-071C-4540-ABFB-DFF5F3F842B2}"/>
                </a:ext>
              </a:extLst>
            </p:cNvPr>
            <p:cNvCxnSpPr/>
            <p:nvPr/>
          </p:nvCxnSpPr>
          <p:spPr>
            <a:xfrm flipH="1" flipV="1">
              <a:off x="1763594" y="5145039"/>
              <a:ext cx="249700" cy="2195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9C8E2B5E-4A2A-4AD2-B3ED-77ED20D1062F}"/>
                </a:ext>
              </a:extLst>
            </p:cNvPr>
            <p:cNvCxnSpPr>
              <a:stCxn id="182" idx="1"/>
            </p:cNvCxnSpPr>
            <p:nvPr/>
          </p:nvCxnSpPr>
          <p:spPr>
            <a:xfrm flipH="1" flipV="1">
              <a:off x="1783304" y="5210028"/>
              <a:ext cx="184178" cy="1338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B500CDCD-BE3F-4E8D-AD95-70027C59140A}"/>
                </a:ext>
              </a:extLst>
            </p:cNvPr>
            <p:cNvCxnSpPr>
              <a:stCxn id="182" idx="5"/>
            </p:cNvCxnSpPr>
            <p:nvPr/>
          </p:nvCxnSpPr>
          <p:spPr>
            <a:xfrm flipV="1">
              <a:off x="2145672" y="5470391"/>
              <a:ext cx="253083" cy="51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915AC69E-16EA-4829-8A38-1119379BA697}"/>
                </a:ext>
              </a:extLst>
            </p:cNvPr>
            <p:cNvCxnSpPr>
              <a:stCxn id="182" idx="5"/>
            </p:cNvCxnSpPr>
            <p:nvPr/>
          </p:nvCxnSpPr>
          <p:spPr>
            <a:xfrm>
              <a:off x="2145672" y="5522045"/>
              <a:ext cx="253083" cy="5239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67C1919C-E73D-496C-8A49-A2595B44975D}"/>
                </a:ext>
              </a:extLst>
            </p:cNvPr>
            <p:cNvCxnSpPr>
              <a:stCxn id="182" idx="5"/>
            </p:cNvCxnSpPr>
            <p:nvPr/>
          </p:nvCxnSpPr>
          <p:spPr>
            <a:xfrm>
              <a:off x="2145672" y="5522045"/>
              <a:ext cx="167873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B458A116-5281-466F-8A86-A44C869F22A9}"/>
                </a:ext>
              </a:extLst>
            </p:cNvPr>
            <p:cNvCxnSpPr/>
            <p:nvPr/>
          </p:nvCxnSpPr>
          <p:spPr>
            <a:xfrm flipH="1">
              <a:off x="1743883" y="5224668"/>
              <a:ext cx="39422" cy="10029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8D131730-DD8D-4A25-A554-A9882EECFDE3}"/>
                </a:ext>
              </a:extLst>
            </p:cNvPr>
            <p:cNvCxnSpPr/>
            <p:nvPr/>
          </p:nvCxnSpPr>
          <p:spPr>
            <a:xfrm flipH="1">
              <a:off x="1656419" y="5306500"/>
              <a:ext cx="87464" cy="116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8166C2F5-6094-4CC9-9231-DA8D9A302076}"/>
                </a:ext>
              </a:extLst>
            </p:cNvPr>
            <p:cNvCxnSpPr/>
            <p:nvPr/>
          </p:nvCxnSpPr>
          <p:spPr>
            <a:xfrm flipH="1">
              <a:off x="1555301" y="5432950"/>
              <a:ext cx="101118" cy="168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C0778E49-F4C9-4E0C-82E4-439721FD2091}"/>
                </a:ext>
              </a:extLst>
            </p:cNvPr>
            <p:cNvCxnSpPr/>
            <p:nvPr/>
          </p:nvCxnSpPr>
          <p:spPr>
            <a:xfrm flipH="1">
              <a:off x="1700151" y="5153343"/>
              <a:ext cx="63443" cy="123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83176365-8704-471B-8C7B-971E7DA04D2F}"/>
                </a:ext>
              </a:extLst>
            </p:cNvPr>
            <p:cNvCxnSpPr/>
            <p:nvPr/>
          </p:nvCxnSpPr>
          <p:spPr>
            <a:xfrm flipH="1">
              <a:off x="1656419" y="5274815"/>
              <a:ext cx="43732" cy="85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51126B7E-9513-41E3-87C7-76F8E57FB803}"/>
                </a:ext>
              </a:extLst>
            </p:cNvPr>
            <p:cNvCxnSpPr/>
            <p:nvPr/>
          </p:nvCxnSpPr>
          <p:spPr>
            <a:xfrm flipH="1">
              <a:off x="1605860" y="5364555"/>
              <a:ext cx="50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99AECEC5-ABB7-4242-9873-3ABD5265CFAE}"/>
                </a:ext>
              </a:extLst>
            </p:cNvPr>
            <p:cNvCxnSpPr/>
            <p:nvPr/>
          </p:nvCxnSpPr>
          <p:spPr>
            <a:xfrm flipH="1">
              <a:off x="1844062" y="5027704"/>
              <a:ext cx="60757" cy="716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BEAEA6CF-1C9A-4E14-A74D-8C4648101CC7}"/>
                </a:ext>
              </a:extLst>
            </p:cNvPr>
            <p:cNvCxnSpPr/>
            <p:nvPr/>
          </p:nvCxnSpPr>
          <p:spPr>
            <a:xfrm flipH="1">
              <a:off x="1783305" y="5099343"/>
              <a:ext cx="60757" cy="1106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6F7EB165-C90F-44F6-9702-13D9DDBAE99A}"/>
                </a:ext>
              </a:extLst>
            </p:cNvPr>
            <p:cNvCxnSpPr/>
            <p:nvPr/>
          </p:nvCxnSpPr>
          <p:spPr>
            <a:xfrm flipH="1">
              <a:off x="1700151" y="5224668"/>
              <a:ext cx="83153" cy="14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F2DEB745-DE03-4AC4-86A4-16E2E623C108}"/>
                </a:ext>
              </a:extLst>
            </p:cNvPr>
            <p:cNvCxnSpPr/>
            <p:nvPr/>
          </p:nvCxnSpPr>
          <p:spPr>
            <a:xfrm>
              <a:off x="2398755" y="5465740"/>
              <a:ext cx="54000" cy="1086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231AD022-0A9E-4361-B643-0F0AFC437E53}"/>
                </a:ext>
              </a:extLst>
            </p:cNvPr>
            <p:cNvCxnSpPr/>
            <p:nvPr/>
          </p:nvCxnSpPr>
          <p:spPr>
            <a:xfrm>
              <a:off x="2386873" y="5574439"/>
              <a:ext cx="3600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F3865014-252B-47DE-B4CF-9F447608BACB}"/>
                </a:ext>
              </a:extLst>
            </p:cNvPr>
            <p:cNvCxnSpPr/>
            <p:nvPr/>
          </p:nvCxnSpPr>
          <p:spPr>
            <a:xfrm>
              <a:off x="2305988" y="5626833"/>
              <a:ext cx="31410" cy="1047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E697F388-F7FA-407A-A51E-E598D5004391}"/>
                </a:ext>
              </a:extLst>
            </p:cNvPr>
            <p:cNvCxnSpPr/>
            <p:nvPr/>
          </p:nvCxnSpPr>
          <p:spPr>
            <a:xfrm>
              <a:off x="2452755" y="5574439"/>
              <a:ext cx="28663" cy="1047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58BEB085-8F96-4E31-AC9A-B04ACDE9A216}"/>
                </a:ext>
              </a:extLst>
            </p:cNvPr>
            <p:cNvCxnSpPr/>
            <p:nvPr/>
          </p:nvCxnSpPr>
          <p:spPr>
            <a:xfrm>
              <a:off x="2422873" y="5679227"/>
              <a:ext cx="29882" cy="1125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0598B223-ADD2-4041-AE2E-CFFA6ABA9FA8}"/>
                </a:ext>
              </a:extLst>
            </p:cNvPr>
            <p:cNvCxnSpPr/>
            <p:nvPr/>
          </p:nvCxnSpPr>
          <p:spPr>
            <a:xfrm>
              <a:off x="2337398" y="5731621"/>
              <a:ext cx="0" cy="601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F4359EDE-3808-4967-9A1A-CAB68EF50EC8}"/>
                </a:ext>
              </a:extLst>
            </p:cNvPr>
            <p:cNvCxnSpPr/>
            <p:nvPr/>
          </p:nvCxnSpPr>
          <p:spPr>
            <a:xfrm>
              <a:off x="2344755" y="5791736"/>
              <a:ext cx="42118" cy="715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CA8DC941-31D7-4BC0-B93E-FE24BA3FAB2E}"/>
                </a:ext>
              </a:extLst>
            </p:cNvPr>
            <p:cNvCxnSpPr/>
            <p:nvPr/>
          </p:nvCxnSpPr>
          <p:spPr>
            <a:xfrm>
              <a:off x="2452755" y="5791736"/>
              <a:ext cx="28663" cy="3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C4A27B26-9C6A-495F-A876-47B8ACACD439}"/>
                </a:ext>
              </a:extLst>
            </p:cNvPr>
            <p:cNvCxnSpPr/>
            <p:nvPr/>
          </p:nvCxnSpPr>
          <p:spPr>
            <a:xfrm>
              <a:off x="2481418" y="5679227"/>
              <a:ext cx="76037" cy="52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左大かっこ 217">
              <a:extLst>
                <a:ext uri="{FF2B5EF4-FFF2-40B4-BE49-F238E27FC236}">
                  <a16:creationId xmlns:a16="http://schemas.microsoft.com/office/drawing/2014/main" id="{6EB4F02D-66FB-43D2-9A23-9E91949D3A34}"/>
                </a:ext>
              </a:extLst>
            </p:cNvPr>
            <p:cNvSpPr/>
            <p:nvPr/>
          </p:nvSpPr>
          <p:spPr>
            <a:xfrm rot="18667110">
              <a:off x="1792025" y="5503249"/>
              <a:ext cx="129386" cy="302737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左大かっこ 218">
              <a:extLst>
                <a:ext uri="{FF2B5EF4-FFF2-40B4-BE49-F238E27FC236}">
                  <a16:creationId xmlns:a16="http://schemas.microsoft.com/office/drawing/2014/main" id="{6CC13A70-933D-44A6-BE49-EDD8ECCBB900}"/>
                </a:ext>
              </a:extLst>
            </p:cNvPr>
            <p:cNvSpPr/>
            <p:nvPr/>
          </p:nvSpPr>
          <p:spPr>
            <a:xfrm rot="18667110">
              <a:off x="1724932" y="5604858"/>
              <a:ext cx="76039" cy="3188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左大かっこ 219">
              <a:extLst>
                <a:ext uri="{FF2B5EF4-FFF2-40B4-BE49-F238E27FC236}">
                  <a16:creationId xmlns:a16="http://schemas.microsoft.com/office/drawing/2014/main" id="{712E8687-E0FC-4648-8620-C72692A6F89C}"/>
                </a:ext>
              </a:extLst>
            </p:cNvPr>
            <p:cNvSpPr/>
            <p:nvPr/>
          </p:nvSpPr>
          <p:spPr>
            <a:xfrm rot="18667110">
              <a:off x="1613163" y="5732845"/>
              <a:ext cx="93735" cy="268295"/>
            </a:xfrm>
            <a:prstGeom prst="leftBracket">
              <a:avLst>
                <a:gd name="adj" fmla="val 110577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3" name="雲 222">
            <a:extLst>
              <a:ext uri="{FF2B5EF4-FFF2-40B4-BE49-F238E27FC236}">
                <a16:creationId xmlns:a16="http://schemas.microsoft.com/office/drawing/2014/main" id="{486117ED-E70B-4705-B39D-39E41A2999AE}"/>
              </a:ext>
            </a:extLst>
          </p:cNvPr>
          <p:cNvSpPr/>
          <p:nvPr/>
        </p:nvSpPr>
        <p:spPr>
          <a:xfrm>
            <a:off x="4208211" y="2755376"/>
            <a:ext cx="3209677" cy="1750357"/>
          </a:xfrm>
          <a:prstGeom prst="cloud">
            <a:avLst/>
          </a:prstGeom>
          <a:solidFill>
            <a:srgbClr val="FCD0FA"/>
          </a:solidFill>
          <a:ln>
            <a:solidFill>
              <a:srgbClr val="FB3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kumimoji="1" lang="en-US" altLang="ja-JP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</a:t>
            </a:r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pheromone</a:t>
            </a:r>
            <a:endParaRPr kumimoji="1"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楕円 224">
            <a:extLst>
              <a:ext uri="{FF2B5EF4-FFF2-40B4-BE49-F238E27FC236}">
                <a16:creationId xmlns:a16="http://schemas.microsoft.com/office/drawing/2014/main" id="{052DB14D-AEB7-48AE-8622-9D8B6090C6F9}"/>
              </a:ext>
            </a:extLst>
          </p:cNvPr>
          <p:cNvSpPr/>
          <p:nvPr/>
        </p:nvSpPr>
        <p:spPr>
          <a:xfrm>
            <a:off x="5049643" y="4926443"/>
            <a:ext cx="1800000" cy="1800000"/>
          </a:xfrm>
          <a:prstGeom prst="ellipse">
            <a:avLst/>
          </a:prstGeom>
          <a:noFill/>
          <a:ln>
            <a:solidFill>
              <a:srgbClr val="FB3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6" name="直線矢印コネクタ 225">
            <a:extLst>
              <a:ext uri="{FF2B5EF4-FFF2-40B4-BE49-F238E27FC236}">
                <a16:creationId xmlns:a16="http://schemas.microsoft.com/office/drawing/2014/main" id="{51E66A68-3E72-41A3-94F4-8BA3D33CB2F1}"/>
              </a:ext>
            </a:extLst>
          </p:cNvPr>
          <p:cNvCxnSpPr>
            <a:stCxn id="225" idx="0"/>
          </p:cNvCxnSpPr>
          <p:nvPr/>
        </p:nvCxnSpPr>
        <p:spPr>
          <a:xfrm flipH="1" flipV="1">
            <a:off x="5552661" y="4461506"/>
            <a:ext cx="396982" cy="464937"/>
          </a:xfrm>
          <a:prstGeom prst="straightConnector1">
            <a:avLst/>
          </a:prstGeom>
          <a:ln w="19050">
            <a:solidFill>
              <a:srgbClr val="FB33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雲 226">
            <a:extLst>
              <a:ext uri="{FF2B5EF4-FFF2-40B4-BE49-F238E27FC236}">
                <a16:creationId xmlns:a16="http://schemas.microsoft.com/office/drawing/2014/main" id="{48131D14-D54F-4796-90A3-DF795D8A7341}"/>
              </a:ext>
            </a:extLst>
          </p:cNvPr>
          <p:cNvSpPr/>
          <p:nvPr/>
        </p:nvSpPr>
        <p:spPr>
          <a:xfrm>
            <a:off x="1949458" y="2868798"/>
            <a:ext cx="3209677" cy="1750357"/>
          </a:xfrm>
          <a:prstGeom prst="cloud">
            <a:avLst/>
          </a:prstGeom>
          <a:solidFill>
            <a:srgbClr val="B612A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kumimoji="1" lang="en-US" altLang="ja-JP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pheromone</a:t>
            </a:r>
            <a:endParaRPr kumimoji="1"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楕円 227">
            <a:extLst>
              <a:ext uri="{FF2B5EF4-FFF2-40B4-BE49-F238E27FC236}">
                <a16:creationId xmlns:a16="http://schemas.microsoft.com/office/drawing/2014/main" id="{816A9BD7-7617-49D0-952A-D7BA278ABAD7}"/>
              </a:ext>
            </a:extLst>
          </p:cNvPr>
          <p:cNvSpPr/>
          <p:nvPr/>
        </p:nvSpPr>
        <p:spPr>
          <a:xfrm>
            <a:off x="1736146" y="5126705"/>
            <a:ext cx="1800000" cy="1800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3509C3AB-435C-4F8A-81C5-7DE02AF854BE}"/>
              </a:ext>
            </a:extLst>
          </p:cNvPr>
          <p:cNvCxnSpPr>
            <a:cxnSpLocks/>
            <a:stCxn id="228" idx="0"/>
            <a:endCxn id="227" idx="1"/>
          </p:cNvCxnSpPr>
          <p:nvPr/>
        </p:nvCxnSpPr>
        <p:spPr>
          <a:xfrm flipV="1">
            <a:off x="2636146" y="4617291"/>
            <a:ext cx="918151" cy="5094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思考の吹き出し: 雲形 230">
                <a:extLst>
                  <a:ext uri="{FF2B5EF4-FFF2-40B4-BE49-F238E27FC236}">
                    <a16:creationId xmlns:a16="http://schemas.microsoft.com/office/drawing/2014/main" id="{1D09DAD1-9C67-43F1-A317-33C9CDD0998E}"/>
                  </a:ext>
                </a:extLst>
              </p:cNvPr>
              <p:cNvSpPr/>
              <p:nvPr/>
            </p:nvSpPr>
            <p:spPr>
              <a:xfrm>
                <a:off x="297581" y="3986103"/>
                <a:ext cx="2383370" cy="1190097"/>
              </a:xfrm>
              <a:prstGeom prst="cloudCallout">
                <a:avLst>
                  <a:gd name="adj1" fmla="val -33550"/>
                  <a:gd name="adj2" fmla="val -58876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𝑝</m:t>
                      </m:r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 dirty="0" smtClean="0">
                                  <a:solidFill>
                                    <a:srgbClr val="FB33E3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altLang="ja-JP" i="1" dirty="0">
                                      <a:solidFill>
                                        <a:srgbClr val="FB33E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i="1" dirty="0">
                                      <a:solidFill>
                                        <a:srgbClr val="FB33E3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ja-JP" altLang="en-US" i="1" dirty="0">
                                      <a:solidFill>
                                        <a:srgbClr val="FB33E3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i="1" dirty="0">
                                      <a:solidFill>
                                        <a:srgbClr val="FFC000"/>
                                      </a:solidFill>
                                      <a:latin typeface="Symbol" panose="05050102010706020507" pitchFamily="18" charset="2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ja-JP" altLang="en-US" i="1" dirty="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ja-JP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 dirty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𝑵</m:t>
                                  </m:r>
                                  <m:r>
                                    <a:rPr lang="ja-JP" altLang="en-US" b="1" i="1" dirty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𝝉</m:t>
                                  </m:r>
                                </m:e>
                                <m:sup>
                                  <m:r>
                                    <a:rPr lang="ja-JP" altLang="en-US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 dirty="0" smtClean="0">
                                      <a:solidFill>
                                        <a:srgbClr val="FB33E3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altLang="ja-JP" i="1" dirty="0">
                                          <a:solidFill>
                                            <a:srgbClr val="FB33E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i="1" dirty="0">
                                          <a:solidFill>
                                            <a:srgbClr val="FB33E3"/>
                                          </a:solidFill>
                                          <a:latin typeface="Cambria Math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ja-JP" altLang="en-US" i="1" dirty="0">
                                          <a:solidFill>
                                            <a:srgbClr val="FB33E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i="1" dirty="0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ja-JP" i="1" dirty="0">
                                          <a:solidFill>
                                            <a:srgbClr val="FFC000"/>
                                          </a:solidFill>
                                          <a:latin typeface="Symbol" panose="05050102010706020507" pitchFamily="18" charset="2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ja-JP" altLang="en-US" i="1" dirty="0">
                                          <a:solidFill>
                                            <a:srgbClr val="FFC000"/>
                                          </a:solidFill>
                                          <a:latin typeface="Cambria Math"/>
                                        </a:rPr>
                                        <m:t>𝛽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b="1" i="1" dirty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 dirty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𝑵</m:t>
                                      </m:r>
                                      <m:r>
                                        <a:rPr lang="ja-JP" altLang="en-US" b="1" i="1" dirty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  <m:t>𝝉</m:t>
                                      </m:r>
                                    </m:e>
                                    <m:sup>
                                      <m:r>
                                        <a:rPr lang="ja-JP" altLang="en-US" b="1" i="1" dirty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𝜸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31" name="思考の吹き出し: 雲形 230">
                <a:extLst>
                  <a:ext uri="{FF2B5EF4-FFF2-40B4-BE49-F238E27FC236}">
                    <a16:creationId xmlns:a16="http://schemas.microsoft.com/office/drawing/2014/main" id="{1D09DAD1-9C67-43F1-A317-33C9CDD09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" y="3986103"/>
                <a:ext cx="2383370" cy="1190097"/>
              </a:xfrm>
              <a:prstGeom prst="cloudCallout">
                <a:avLst>
                  <a:gd name="adj1" fmla="val -33550"/>
                  <a:gd name="adj2" fmla="val -5887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7" grpId="0" animBg="1"/>
      <p:bldP spid="228" grpId="0" animBg="1"/>
      <p:bldP spid="2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6A983-753E-4C74-BCA4-EB6B6B9B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6901293" cy="709865"/>
          </a:xfrm>
        </p:spPr>
        <p:txBody>
          <a:bodyPr/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(1/3)</a:t>
            </a:r>
            <a:b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-percentage of solved instances-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842660-32E4-49C2-A18D-1A0DCF7C8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811" y="2151987"/>
                <a:ext cx="7858378" cy="698643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vertices: 100	</a:t>
                </a:r>
                <a:r>
                  <a:rPr lang="en-US" altLang="ja-JP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edges: 200, 210, …, 300</a:t>
                </a:r>
              </a:p>
              <a:p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a</a:t>
                </a:r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nts: 100		</a:t>
                </a:r>
                <a:r>
                  <a:rPr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cycle: 2000		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5		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/>
                      </a:rPr>
                      <m:t>𝛽</m:t>
                    </m:r>
                  </m:oMath>
                </a14:m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10	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/>
                      </a:rPr>
                      <m:t>𝜌</m:t>
                    </m:r>
                  </m:oMath>
                </a14:m>
                <a:r>
                  <a:rPr kumimoji="1" lang="en-US" altLang="ja-JP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0.01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5842660-32E4-49C2-A18D-1A0DCF7C8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811" y="2151987"/>
                <a:ext cx="7858378" cy="698643"/>
              </a:xfrm>
              <a:blipFill rotWithShape="1">
                <a:blip r:embed="rId2"/>
                <a:stretch>
                  <a:fillRect t="-4237" b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DA4676A-3A98-401F-BCEB-A9E2BEC1E8E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2847316"/>
          <a:ext cx="9144000" cy="4010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741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6489</TotalTime>
  <Words>546</Words>
  <Application>Microsoft Office PowerPoint</Application>
  <PresentationFormat>画面に合わせる (4:3)</PresentationFormat>
  <Paragraphs>107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メイリオ</vt:lpstr>
      <vt:lpstr>游ゴシック</vt:lpstr>
      <vt:lpstr>Arial</vt:lpstr>
      <vt:lpstr>Cambria Math</vt:lpstr>
      <vt:lpstr>Century Gothic</vt:lpstr>
      <vt:lpstr>Symbol</vt:lpstr>
      <vt:lpstr>Times New Roman</vt:lpstr>
      <vt:lpstr>Wingdings 3</vt:lpstr>
      <vt:lpstr>イオン ボードルーム</vt:lpstr>
      <vt:lpstr>Solving Constraint Satisfaction Problems by Cunning Ants with Multi-Pheromones</vt:lpstr>
      <vt:lpstr>Summary</vt:lpstr>
      <vt:lpstr>Background -3COL (Graph Coloring Problem with 3 colors)-</vt:lpstr>
      <vt:lpstr>Ant Colony Optimization (ACO)</vt:lpstr>
      <vt:lpstr>cunning Ant System (cAS)</vt:lpstr>
      <vt:lpstr>Purpose</vt:lpstr>
      <vt:lpstr>Proposed Model</vt:lpstr>
      <vt:lpstr>cAS with Negative Pheromone (cASNEP)</vt:lpstr>
      <vt:lpstr>Experimental Results (1/3) -percentage of solved instances-</vt:lpstr>
      <vt:lpstr>Experimental Results (2/3) -search cost-</vt:lpstr>
      <vt:lpstr>Experimental Results (3/3) -several varieties of situations-</vt:lpstr>
      <vt:lpstr>Conclusion</vt:lpstr>
      <vt:lpstr>以下質疑応答用スライド</vt:lpstr>
      <vt:lpstr>フェロモン　データ構造</vt:lpstr>
      <vt:lpstr>フェロモン更新</vt:lpstr>
      <vt:lpstr>他のメタヒューリスティクス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Constraint Satisfaction Problems by Cunning Ants with Multi-Pheromones</dc:title>
  <dc:creator>下山敏嗣</dc:creator>
  <cp:lastModifiedBy>下山敏嗣</cp:lastModifiedBy>
  <cp:revision>63</cp:revision>
  <dcterms:created xsi:type="dcterms:W3CDTF">2018-02-25T14:47:08Z</dcterms:created>
  <dcterms:modified xsi:type="dcterms:W3CDTF">2018-03-02T02:56:49Z</dcterms:modified>
</cp:coreProperties>
</file>