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9" r:id="rId2"/>
    <p:sldId id="260" r:id="rId3"/>
    <p:sldId id="262" r:id="rId4"/>
    <p:sldId id="263" r:id="rId5"/>
    <p:sldId id="270" r:id="rId6"/>
    <p:sldId id="274" r:id="rId7"/>
    <p:sldId id="269" r:id="rId8"/>
    <p:sldId id="271" r:id="rId9"/>
    <p:sldId id="272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5F"/>
    <a:srgbClr val="2E8B57"/>
    <a:srgbClr val="02590F"/>
    <a:srgbClr val="400273"/>
    <a:srgbClr val="04027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6B5C80-86F4-AF9B-3AFE-408D25F503B4}" v="51" dt="2025-05-10T10:09:16.953"/>
    <p1510:client id="{189037B9-ED5C-AE5B-123F-A3C3961AEBF7}" v="449" dt="2025-05-09T09:50:38.338"/>
    <p1510:client id="{1EA4EBB8-6C36-F585-2344-023D2ABA98B3}" v="27" dt="2025-05-10T04:35:40.762"/>
    <p1510:client id="{61EE6DC9-C965-2775-448A-0175CCEBEF84}" v="79" dt="2025-05-10T09:49:20.685"/>
    <p1510:client id="{6AC790B3-133C-43C5-CB0C-4AC006449A9D}" v="106" dt="2025-05-09T17:23:20.651"/>
    <p1510:client id="{9C3F8C49-E9E7-9D4F-A7E7-6CA9FCFDAC26}" v="91" dt="2025-05-10T06:47:56.766"/>
    <p1510:client id="{A103BE49-C705-0A33-B472-2FA63138C988}" v="71" dt="2025-05-10T10:27:40.062"/>
    <p1510:client id="{A6C1A0D0-381D-6EC5-E3B3-EEBD8E1CFBE2}" v="444" dt="2025-05-09T20:13:03.935"/>
    <p1510:client id="{C90EDDB9-FE81-5D78-B1E6-DE0C200E4775}" v="31" dt="2025-05-09T16:19:01.912"/>
    <p1510:client id="{E37184DC-B4B3-9AE6-D450-6C7B2D2E02E6}" v="91" dt="2025-05-10T09:30:25.3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1D0E44-8338-4AF7-89D4-C8B3293B4A1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ECA4F76-841E-4BA2-AA76-9EED5D43099C}">
      <dgm:prSet/>
      <dgm:spPr/>
      <dgm:t>
        <a:bodyPr/>
        <a:lstStyle/>
        <a:p>
          <a:r>
            <a:rPr lang="en-US"/>
            <a:t>Instructors face challenges during group lessons.</a:t>
          </a:r>
        </a:p>
      </dgm:t>
    </dgm:pt>
    <dgm:pt modelId="{84FCD0D8-CF44-4488-B174-7047BF164943}" type="parTrans" cxnId="{1E8DFE68-6C65-4258-ACA8-A45DDEE26DA4}">
      <dgm:prSet/>
      <dgm:spPr/>
      <dgm:t>
        <a:bodyPr/>
        <a:lstStyle/>
        <a:p>
          <a:endParaRPr lang="en-US"/>
        </a:p>
      </dgm:t>
    </dgm:pt>
    <dgm:pt modelId="{1416E5F3-FB60-4EBC-9AC1-DCBF633CBD94}" type="sibTrans" cxnId="{1E8DFE68-6C65-4258-ACA8-A45DDEE26DA4}">
      <dgm:prSet/>
      <dgm:spPr/>
      <dgm:t>
        <a:bodyPr/>
        <a:lstStyle/>
        <a:p>
          <a:endParaRPr lang="en-US"/>
        </a:p>
      </dgm:t>
    </dgm:pt>
    <dgm:pt modelId="{B44B7EA4-0E5A-4AE4-8996-25EA75453672}">
      <dgm:prSet/>
      <dgm:spPr/>
      <dgm:t>
        <a:bodyPr/>
        <a:lstStyle/>
        <a:p>
          <a:r>
            <a:rPr lang="en-US" dirty="0"/>
            <a:t>They must deliver lectures </a:t>
          </a:r>
          <a:r>
            <a:rPr lang="en-US" b="0" dirty="0"/>
            <a:t>and</a:t>
          </a:r>
          <a:r>
            <a:rPr lang="en-US" dirty="0"/>
            <a:t> manage the classroom simultaneously.</a:t>
          </a:r>
        </a:p>
      </dgm:t>
    </dgm:pt>
    <dgm:pt modelId="{FB5590C6-A7BD-4544-B038-C5F584AF578F}" type="parTrans" cxnId="{AE283C54-A432-443D-B850-E2A191FB02A0}">
      <dgm:prSet/>
      <dgm:spPr/>
      <dgm:t>
        <a:bodyPr/>
        <a:lstStyle/>
        <a:p>
          <a:endParaRPr lang="en-US"/>
        </a:p>
      </dgm:t>
    </dgm:pt>
    <dgm:pt modelId="{9AAB6098-45EC-4658-9C6E-28D1FDC0BABD}" type="sibTrans" cxnId="{AE283C54-A432-443D-B850-E2A191FB02A0}">
      <dgm:prSet/>
      <dgm:spPr/>
      <dgm:t>
        <a:bodyPr/>
        <a:lstStyle/>
        <a:p>
          <a:endParaRPr lang="en-US"/>
        </a:p>
      </dgm:t>
    </dgm:pt>
    <dgm:pt modelId="{2475B9AA-8819-47F2-9EE5-B09A8B098CC1}">
      <dgm:prSet/>
      <dgm:spPr/>
      <dgm:t>
        <a:bodyPr/>
        <a:lstStyle/>
        <a:p>
          <a:r>
            <a:rPr lang="en-US"/>
            <a:t>This multitasking creates a </a:t>
          </a:r>
          <a:r>
            <a:rPr lang="en-US" b="1"/>
            <a:t>significant workload</a:t>
          </a:r>
          <a:r>
            <a:rPr lang="en-US"/>
            <a:t>.</a:t>
          </a:r>
        </a:p>
      </dgm:t>
    </dgm:pt>
    <dgm:pt modelId="{935D665A-6A74-45CA-A007-438D50DCB005}" type="parTrans" cxnId="{D07D8FAF-D092-4847-9463-CA1E5771F5DB}">
      <dgm:prSet/>
      <dgm:spPr/>
      <dgm:t>
        <a:bodyPr/>
        <a:lstStyle/>
        <a:p>
          <a:endParaRPr lang="en-US"/>
        </a:p>
      </dgm:t>
    </dgm:pt>
    <dgm:pt modelId="{51274D05-6412-4A31-9D3B-E27275AB8D11}" type="sibTrans" cxnId="{D07D8FAF-D092-4847-9463-CA1E5771F5DB}">
      <dgm:prSet/>
      <dgm:spPr/>
      <dgm:t>
        <a:bodyPr/>
        <a:lstStyle/>
        <a:p>
          <a:endParaRPr lang="en-US"/>
        </a:p>
      </dgm:t>
    </dgm:pt>
    <dgm:pt modelId="{87A3A779-D129-437B-BC72-E0168E0244A6}">
      <dgm:prSet/>
      <dgm:spPr/>
      <dgm:t>
        <a:bodyPr/>
        <a:lstStyle/>
        <a:p>
          <a:r>
            <a:rPr lang="en-US"/>
            <a:t>Handling multiple responsibilities affects teaching effectiveness.</a:t>
          </a:r>
        </a:p>
      </dgm:t>
    </dgm:pt>
    <dgm:pt modelId="{39B851EE-0947-4765-AB6E-7B44E132CF1D}" type="parTrans" cxnId="{DB58E5AE-6E1A-425B-92B8-4BBED62EAA0D}">
      <dgm:prSet/>
      <dgm:spPr/>
      <dgm:t>
        <a:bodyPr/>
        <a:lstStyle/>
        <a:p>
          <a:endParaRPr lang="en-US"/>
        </a:p>
      </dgm:t>
    </dgm:pt>
    <dgm:pt modelId="{D4CFF5EC-07B9-4F60-8B48-254D720A5B2A}" type="sibTrans" cxnId="{DB58E5AE-6E1A-425B-92B8-4BBED62EAA0D}">
      <dgm:prSet/>
      <dgm:spPr/>
      <dgm:t>
        <a:bodyPr/>
        <a:lstStyle/>
        <a:p>
          <a:endParaRPr lang="en-US"/>
        </a:p>
      </dgm:t>
    </dgm:pt>
    <dgm:pt modelId="{FE42667F-9E14-4268-8002-D72BD7567EED}" type="pres">
      <dgm:prSet presAssocID="{F31D0E44-8338-4AF7-89D4-C8B3293B4A19}" presName="linear" presStyleCnt="0">
        <dgm:presLayoutVars>
          <dgm:animLvl val="lvl"/>
          <dgm:resizeHandles val="exact"/>
        </dgm:presLayoutVars>
      </dgm:prSet>
      <dgm:spPr/>
    </dgm:pt>
    <dgm:pt modelId="{1AFC70D3-A41C-4FFA-8586-1DF50EE2B064}" type="pres">
      <dgm:prSet presAssocID="{DECA4F76-841E-4BA2-AA76-9EED5D43099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332BEEF-4FDA-4A13-B03C-C1B14A2EDB6B}" type="pres">
      <dgm:prSet presAssocID="{1416E5F3-FB60-4EBC-9AC1-DCBF633CBD94}" presName="spacer" presStyleCnt="0"/>
      <dgm:spPr/>
    </dgm:pt>
    <dgm:pt modelId="{1C0C2552-0584-4307-8163-78D09372132D}" type="pres">
      <dgm:prSet presAssocID="{B44B7EA4-0E5A-4AE4-8996-25EA7545367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1DF5C99-9D06-4238-924D-4D83D23DD172}" type="pres">
      <dgm:prSet presAssocID="{9AAB6098-45EC-4658-9C6E-28D1FDC0BABD}" presName="spacer" presStyleCnt="0"/>
      <dgm:spPr/>
    </dgm:pt>
    <dgm:pt modelId="{182A3450-7CD1-4BB8-8554-7D564EA297EF}" type="pres">
      <dgm:prSet presAssocID="{2475B9AA-8819-47F2-9EE5-B09A8B098CC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66C92FF-900E-4BB7-86BF-4E422F83C814}" type="pres">
      <dgm:prSet presAssocID="{51274D05-6412-4A31-9D3B-E27275AB8D11}" presName="spacer" presStyleCnt="0"/>
      <dgm:spPr/>
    </dgm:pt>
    <dgm:pt modelId="{2DEC3B5B-5C82-4A40-9E69-C1CA8708E94F}" type="pres">
      <dgm:prSet presAssocID="{87A3A779-D129-437B-BC72-E0168E0244A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3C9DD08-B660-43A5-BB15-41B68684CDAE}" type="presOf" srcId="{DECA4F76-841E-4BA2-AA76-9EED5D43099C}" destId="{1AFC70D3-A41C-4FFA-8586-1DF50EE2B064}" srcOrd="0" destOrd="0" presId="urn:microsoft.com/office/officeart/2005/8/layout/vList2"/>
    <dgm:cxn modelId="{1E8DFE68-6C65-4258-ACA8-A45DDEE26DA4}" srcId="{F31D0E44-8338-4AF7-89D4-C8B3293B4A19}" destId="{DECA4F76-841E-4BA2-AA76-9EED5D43099C}" srcOrd="0" destOrd="0" parTransId="{84FCD0D8-CF44-4488-B174-7047BF164943}" sibTransId="{1416E5F3-FB60-4EBC-9AC1-DCBF633CBD94}"/>
    <dgm:cxn modelId="{AE283C54-A432-443D-B850-E2A191FB02A0}" srcId="{F31D0E44-8338-4AF7-89D4-C8B3293B4A19}" destId="{B44B7EA4-0E5A-4AE4-8996-25EA75453672}" srcOrd="1" destOrd="0" parTransId="{FB5590C6-A7BD-4544-B038-C5F584AF578F}" sibTransId="{9AAB6098-45EC-4658-9C6E-28D1FDC0BABD}"/>
    <dgm:cxn modelId="{1F36D380-5915-4F9F-A518-F3F7080EBB81}" type="presOf" srcId="{2475B9AA-8819-47F2-9EE5-B09A8B098CC1}" destId="{182A3450-7CD1-4BB8-8554-7D564EA297EF}" srcOrd="0" destOrd="0" presId="urn:microsoft.com/office/officeart/2005/8/layout/vList2"/>
    <dgm:cxn modelId="{DB58E5AE-6E1A-425B-92B8-4BBED62EAA0D}" srcId="{F31D0E44-8338-4AF7-89D4-C8B3293B4A19}" destId="{87A3A779-D129-437B-BC72-E0168E0244A6}" srcOrd="3" destOrd="0" parTransId="{39B851EE-0947-4765-AB6E-7B44E132CF1D}" sibTransId="{D4CFF5EC-07B9-4F60-8B48-254D720A5B2A}"/>
    <dgm:cxn modelId="{D07D8FAF-D092-4847-9463-CA1E5771F5DB}" srcId="{F31D0E44-8338-4AF7-89D4-C8B3293B4A19}" destId="{2475B9AA-8819-47F2-9EE5-B09A8B098CC1}" srcOrd="2" destOrd="0" parTransId="{935D665A-6A74-45CA-A007-438D50DCB005}" sibTransId="{51274D05-6412-4A31-9D3B-E27275AB8D11}"/>
    <dgm:cxn modelId="{C11FB2BA-9A13-44F9-B7E1-1A27A96786FF}" type="presOf" srcId="{B44B7EA4-0E5A-4AE4-8996-25EA75453672}" destId="{1C0C2552-0584-4307-8163-78D09372132D}" srcOrd="0" destOrd="0" presId="urn:microsoft.com/office/officeart/2005/8/layout/vList2"/>
    <dgm:cxn modelId="{BC0A5CBB-2F03-4799-A533-5EC0473D9BF0}" type="presOf" srcId="{87A3A779-D129-437B-BC72-E0168E0244A6}" destId="{2DEC3B5B-5C82-4A40-9E69-C1CA8708E94F}" srcOrd="0" destOrd="0" presId="urn:microsoft.com/office/officeart/2005/8/layout/vList2"/>
    <dgm:cxn modelId="{44C1C0DC-5119-4959-BF01-9F53FA464144}" type="presOf" srcId="{F31D0E44-8338-4AF7-89D4-C8B3293B4A19}" destId="{FE42667F-9E14-4268-8002-D72BD7567EED}" srcOrd="0" destOrd="0" presId="urn:microsoft.com/office/officeart/2005/8/layout/vList2"/>
    <dgm:cxn modelId="{4645C105-C276-48D6-A981-84CE6D2348C2}" type="presParOf" srcId="{FE42667F-9E14-4268-8002-D72BD7567EED}" destId="{1AFC70D3-A41C-4FFA-8586-1DF50EE2B064}" srcOrd="0" destOrd="0" presId="urn:microsoft.com/office/officeart/2005/8/layout/vList2"/>
    <dgm:cxn modelId="{6545107F-A939-447E-9373-5E90D1ACA207}" type="presParOf" srcId="{FE42667F-9E14-4268-8002-D72BD7567EED}" destId="{C332BEEF-4FDA-4A13-B03C-C1B14A2EDB6B}" srcOrd="1" destOrd="0" presId="urn:microsoft.com/office/officeart/2005/8/layout/vList2"/>
    <dgm:cxn modelId="{03D148EF-86F1-415E-8351-0FA352A75532}" type="presParOf" srcId="{FE42667F-9E14-4268-8002-D72BD7567EED}" destId="{1C0C2552-0584-4307-8163-78D09372132D}" srcOrd="2" destOrd="0" presId="urn:microsoft.com/office/officeart/2005/8/layout/vList2"/>
    <dgm:cxn modelId="{74741096-789F-4A96-A99E-43600A9AB342}" type="presParOf" srcId="{FE42667F-9E14-4268-8002-D72BD7567EED}" destId="{01DF5C99-9D06-4238-924D-4D83D23DD172}" srcOrd="3" destOrd="0" presId="urn:microsoft.com/office/officeart/2005/8/layout/vList2"/>
    <dgm:cxn modelId="{737A068B-4220-4860-A597-B752187C5C37}" type="presParOf" srcId="{FE42667F-9E14-4268-8002-D72BD7567EED}" destId="{182A3450-7CD1-4BB8-8554-7D564EA297EF}" srcOrd="4" destOrd="0" presId="urn:microsoft.com/office/officeart/2005/8/layout/vList2"/>
    <dgm:cxn modelId="{AD7A79A0-569A-4C97-BB05-2534BA2B48D8}" type="presParOf" srcId="{FE42667F-9E14-4268-8002-D72BD7567EED}" destId="{A66C92FF-900E-4BB7-86BF-4E422F83C814}" srcOrd="5" destOrd="0" presId="urn:microsoft.com/office/officeart/2005/8/layout/vList2"/>
    <dgm:cxn modelId="{57142B1A-F976-405D-B7C7-6C5D88CB17B5}" type="presParOf" srcId="{FE42667F-9E14-4268-8002-D72BD7567EED}" destId="{2DEC3B5B-5C82-4A40-9E69-C1CA8708E94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E411BF-38BC-4CA0-877F-C2BC5EDFEC8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22A5355-E399-459A-9AFC-72C5CD85EA1E}">
      <dgm:prSet/>
      <dgm:spPr/>
      <dgm:t>
        <a:bodyPr/>
        <a:lstStyle/>
        <a:p>
          <a:pPr algn="l"/>
          <a:r>
            <a:rPr lang="en-US" dirty="0"/>
            <a:t>Using body language (eye movement, hand gestures, facial expressions) to measure engagement.</a:t>
          </a:r>
        </a:p>
      </dgm:t>
    </dgm:pt>
    <dgm:pt modelId="{86EE2FED-4284-41C0-ADA2-632A171544F0}" type="parTrans" cxnId="{75EF1FE2-92F4-4D8F-862D-248597468727}">
      <dgm:prSet/>
      <dgm:spPr/>
      <dgm:t>
        <a:bodyPr/>
        <a:lstStyle/>
        <a:p>
          <a:endParaRPr lang="en-US"/>
        </a:p>
      </dgm:t>
    </dgm:pt>
    <dgm:pt modelId="{B7FC3748-5F36-41BE-A588-487BA1AA23EC}" type="sibTrans" cxnId="{75EF1FE2-92F4-4D8F-862D-24859746872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648DA03-0460-493E-804F-D13F041ABB51}">
      <dgm:prSet/>
      <dgm:spPr/>
      <dgm:t>
        <a:bodyPr/>
        <a:lstStyle/>
        <a:p>
          <a:r>
            <a:rPr lang="en-US" dirty="0"/>
            <a:t>Providing real-time feedback to students through an intelligent agent.</a:t>
          </a:r>
          <a:endParaRPr lang="en-US" dirty="0">
            <a:latin typeface="Times New Roman"/>
            <a:cs typeface="Times New Roman"/>
          </a:endParaRPr>
        </a:p>
      </dgm:t>
    </dgm:pt>
    <dgm:pt modelId="{98422F71-7B1F-45AB-A991-EDF89F144AF9}" type="parTrans" cxnId="{66A7C519-DA11-48AC-ADE0-97D9C6BD6E4A}">
      <dgm:prSet/>
      <dgm:spPr/>
      <dgm:t>
        <a:bodyPr/>
        <a:lstStyle/>
        <a:p>
          <a:endParaRPr lang="en-US"/>
        </a:p>
      </dgm:t>
    </dgm:pt>
    <dgm:pt modelId="{D3339755-899E-4474-AA80-93674D53F7BF}" type="sibTrans" cxnId="{66A7C519-DA11-48AC-ADE0-97D9C6BD6E4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531ACBC-ED5A-49A3-9DA6-411238701C50}">
      <dgm:prSet/>
      <dgm:spPr/>
      <dgm:t>
        <a:bodyPr/>
        <a:lstStyle/>
        <a:p>
          <a:r>
            <a:rPr lang="en-US" dirty="0"/>
            <a:t>Supporting teachers in managing the classroom more effectively.</a:t>
          </a:r>
        </a:p>
      </dgm:t>
    </dgm:pt>
    <dgm:pt modelId="{F3B2355D-0FF5-4958-B66F-82C1C1DBEA66}" type="parTrans" cxnId="{B16CBD16-3109-4E90-9B6A-DA98092281E0}">
      <dgm:prSet/>
      <dgm:spPr/>
      <dgm:t>
        <a:bodyPr/>
        <a:lstStyle/>
        <a:p>
          <a:endParaRPr lang="en-US"/>
        </a:p>
      </dgm:t>
    </dgm:pt>
    <dgm:pt modelId="{43716E7C-AB75-442B-AD33-D73A482F5E5A}" type="sibTrans" cxnId="{B16CBD16-3109-4E90-9B6A-DA98092281E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32EDB86-5924-43D0-B2C5-C935563E73BC}">
      <dgm:prSet/>
      <dgm:spPr/>
      <dgm:t>
        <a:bodyPr/>
        <a:lstStyle/>
        <a:p>
          <a:r>
            <a:rPr lang="en-US" dirty="0"/>
            <a:t>Improving student learning outcomes with technology-based solutions.</a:t>
          </a:r>
        </a:p>
      </dgm:t>
    </dgm:pt>
    <dgm:pt modelId="{E01E31D3-D5D1-4299-AA26-9230F0277D66}" type="parTrans" cxnId="{D0AC0185-70DA-4BDE-A86E-FE3C096F2C37}">
      <dgm:prSet/>
      <dgm:spPr/>
      <dgm:t>
        <a:bodyPr/>
        <a:lstStyle/>
        <a:p>
          <a:endParaRPr lang="en-US"/>
        </a:p>
      </dgm:t>
    </dgm:pt>
    <dgm:pt modelId="{8540F094-8F35-4A73-AFA0-B345ED6E45F1}" type="sibTrans" cxnId="{D0AC0185-70DA-4BDE-A86E-FE3C096F2C37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6E778D97-C28B-4280-84E3-3C555457A691}" type="pres">
      <dgm:prSet presAssocID="{2AE411BF-38BC-4CA0-877F-C2BC5EDFEC8E}" presName="Name0" presStyleCnt="0">
        <dgm:presLayoutVars>
          <dgm:animLvl val="lvl"/>
          <dgm:resizeHandles val="exact"/>
        </dgm:presLayoutVars>
      </dgm:prSet>
      <dgm:spPr/>
    </dgm:pt>
    <dgm:pt modelId="{BBEAAAD3-0F1E-49EC-82F4-0E46A4D60995}" type="pres">
      <dgm:prSet presAssocID="{222A5355-E399-459A-9AFC-72C5CD85EA1E}" presName="compositeNode" presStyleCnt="0">
        <dgm:presLayoutVars>
          <dgm:bulletEnabled val="1"/>
        </dgm:presLayoutVars>
      </dgm:prSet>
      <dgm:spPr/>
    </dgm:pt>
    <dgm:pt modelId="{C78A8AC9-4B22-4B8A-A581-4E60318DDB67}" type="pres">
      <dgm:prSet presAssocID="{222A5355-E399-459A-9AFC-72C5CD85EA1E}" presName="bgRect" presStyleLbl="bgAccFollowNode1" presStyleIdx="0" presStyleCnt="4"/>
      <dgm:spPr/>
    </dgm:pt>
    <dgm:pt modelId="{01F1464D-6D04-47C3-A978-80A80EC9C810}" type="pres">
      <dgm:prSet presAssocID="{B7FC3748-5F36-41BE-A588-487BA1AA23EC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2CFC6E0E-FCA0-4947-AB4D-53B386737F35}" type="pres">
      <dgm:prSet presAssocID="{222A5355-E399-459A-9AFC-72C5CD85EA1E}" presName="bottomLine" presStyleLbl="alignNode1" presStyleIdx="1" presStyleCnt="8">
        <dgm:presLayoutVars/>
      </dgm:prSet>
      <dgm:spPr/>
    </dgm:pt>
    <dgm:pt modelId="{B44646DF-67B8-4A29-AEC4-56EE72FB6D9E}" type="pres">
      <dgm:prSet presAssocID="{222A5355-E399-459A-9AFC-72C5CD85EA1E}" presName="nodeText" presStyleLbl="bgAccFollowNode1" presStyleIdx="0" presStyleCnt="4">
        <dgm:presLayoutVars>
          <dgm:bulletEnabled val="1"/>
        </dgm:presLayoutVars>
      </dgm:prSet>
      <dgm:spPr/>
    </dgm:pt>
    <dgm:pt modelId="{3D932439-CCAC-4EE1-B2B2-5CA70FB76673}" type="pres">
      <dgm:prSet presAssocID="{B7FC3748-5F36-41BE-A588-487BA1AA23EC}" presName="sibTrans" presStyleCnt="0"/>
      <dgm:spPr/>
    </dgm:pt>
    <dgm:pt modelId="{D742C6FC-11AA-4E35-B92D-35A5D1CE5EE8}" type="pres">
      <dgm:prSet presAssocID="{8648DA03-0460-493E-804F-D13F041ABB51}" presName="compositeNode" presStyleCnt="0">
        <dgm:presLayoutVars>
          <dgm:bulletEnabled val="1"/>
        </dgm:presLayoutVars>
      </dgm:prSet>
      <dgm:spPr/>
    </dgm:pt>
    <dgm:pt modelId="{120F3292-0D9E-48E2-80E3-6D4BF2863E67}" type="pres">
      <dgm:prSet presAssocID="{8648DA03-0460-493E-804F-D13F041ABB51}" presName="bgRect" presStyleLbl="bgAccFollowNode1" presStyleIdx="1" presStyleCnt="4"/>
      <dgm:spPr/>
    </dgm:pt>
    <dgm:pt modelId="{D8B8D041-A8CB-4937-BB75-AAE389BB93FA}" type="pres">
      <dgm:prSet presAssocID="{D3339755-899E-4474-AA80-93674D53F7BF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A4B8D55B-D777-4AEE-B9CE-1B817F16E9A8}" type="pres">
      <dgm:prSet presAssocID="{8648DA03-0460-493E-804F-D13F041ABB51}" presName="bottomLine" presStyleLbl="alignNode1" presStyleIdx="3" presStyleCnt="8">
        <dgm:presLayoutVars/>
      </dgm:prSet>
      <dgm:spPr/>
    </dgm:pt>
    <dgm:pt modelId="{397F09ED-A5F2-40C4-80B8-7D6C2223E274}" type="pres">
      <dgm:prSet presAssocID="{8648DA03-0460-493E-804F-D13F041ABB51}" presName="nodeText" presStyleLbl="bgAccFollowNode1" presStyleIdx="1" presStyleCnt="4">
        <dgm:presLayoutVars>
          <dgm:bulletEnabled val="1"/>
        </dgm:presLayoutVars>
      </dgm:prSet>
      <dgm:spPr/>
    </dgm:pt>
    <dgm:pt modelId="{F5F9E470-20F4-4B07-908D-6560B26D9CD8}" type="pres">
      <dgm:prSet presAssocID="{D3339755-899E-4474-AA80-93674D53F7BF}" presName="sibTrans" presStyleCnt="0"/>
      <dgm:spPr/>
    </dgm:pt>
    <dgm:pt modelId="{17723B19-FE54-44D1-8D7E-529AA42D93C0}" type="pres">
      <dgm:prSet presAssocID="{9531ACBC-ED5A-49A3-9DA6-411238701C50}" presName="compositeNode" presStyleCnt="0">
        <dgm:presLayoutVars>
          <dgm:bulletEnabled val="1"/>
        </dgm:presLayoutVars>
      </dgm:prSet>
      <dgm:spPr/>
    </dgm:pt>
    <dgm:pt modelId="{AF2D2E23-2C2F-4545-AA15-0009A6B087A4}" type="pres">
      <dgm:prSet presAssocID="{9531ACBC-ED5A-49A3-9DA6-411238701C50}" presName="bgRect" presStyleLbl="bgAccFollowNode1" presStyleIdx="2" presStyleCnt="4"/>
      <dgm:spPr/>
    </dgm:pt>
    <dgm:pt modelId="{57CBADEF-3FBF-4572-8B2C-E9F63ECB9030}" type="pres">
      <dgm:prSet presAssocID="{43716E7C-AB75-442B-AD33-D73A482F5E5A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7826EC2D-1C2A-4E8A-BD4E-0FE4E6C0B026}" type="pres">
      <dgm:prSet presAssocID="{9531ACBC-ED5A-49A3-9DA6-411238701C50}" presName="bottomLine" presStyleLbl="alignNode1" presStyleIdx="5" presStyleCnt="8">
        <dgm:presLayoutVars/>
      </dgm:prSet>
      <dgm:spPr/>
    </dgm:pt>
    <dgm:pt modelId="{72EC348F-D7A0-499D-B99F-71723759486D}" type="pres">
      <dgm:prSet presAssocID="{9531ACBC-ED5A-49A3-9DA6-411238701C50}" presName="nodeText" presStyleLbl="bgAccFollowNode1" presStyleIdx="2" presStyleCnt="4">
        <dgm:presLayoutVars>
          <dgm:bulletEnabled val="1"/>
        </dgm:presLayoutVars>
      </dgm:prSet>
      <dgm:spPr/>
    </dgm:pt>
    <dgm:pt modelId="{6BBEB78B-8065-494F-BDB7-3165099D553A}" type="pres">
      <dgm:prSet presAssocID="{43716E7C-AB75-442B-AD33-D73A482F5E5A}" presName="sibTrans" presStyleCnt="0"/>
      <dgm:spPr/>
    </dgm:pt>
    <dgm:pt modelId="{BAE93D3F-31F0-4E1F-8499-0C9DCE6544B8}" type="pres">
      <dgm:prSet presAssocID="{932EDB86-5924-43D0-B2C5-C935563E73BC}" presName="compositeNode" presStyleCnt="0">
        <dgm:presLayoutVars>
          <dgm:bulletEnabled val="1"/>
        </dgm:presLayoutVars>
      </dgm:prSet>
      <dgm:spPr/>
    </dgm:pt>
    <dgm:pt modelId="{74080812-E8EA-4AA1-80DD-EBE0D11CFEDE}" type="pres">
      <dgm:prSet presAssocID="{932EDB86-5924-43D0-B2C5-C935563E73BC}" presName="bgRect" presStyleLbl="bgAccFollowNode1" presStyleIdx="3" presStyleCnt="4"/>
      <dgm:spPr/>
    </dgm:pt>
    <dgm:pt modelId="{6B707F7A-54D9-4A5A-B3FA-4CFDED3C3ED1}" type="pres">
      <dgm:prSet presAssocID="{8540F094-8F35-4A73-AFA0-B345ED6E45F1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A8DC4EF5-59F8-4BD5-A6FC-AA7E0FCD6B01}" type="pres">
      <dgm:prSet presAssocID="{932EDB86-5924-43D0-B2C5-C935563E73BC}" presName="bottomLine" presStyleLbl="alignNode1" presStyleIdx="7" presStyleCnt="8">
        <dgm:presLayoutVars/>
      </dgm:prSet>
      <dgm:spPr/>
    </dgm:pt>
    <dgm:pt modelId="{1FDAA94F-DCD4-4AAC-BEA9-03B65F0493E2}" type="pres">
      <dgm:prSet presAssocID="{932EDB86-5924-43D0-B2C5-C935563E73BC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68D81D05-3A28-4957-995B-46225A055117}" type="presOf" srcId="{222A5355-E399-459A-9AFC-72C5CD85EA1E}" destId="{B44646DF-67B8-4A29-AEC4-56EE72FB6D9E}" srcOrd="1" destOrd="0" presId="urn:microsoft.com/office/officeart/2016/7/layout/BasicLinearProcessNumbered"/>
    <dgm:cxn modelId="{E30B7205-9D27-4EE1-BEDD-D25A916415F1}" type="presOf" srcId="{D3339755-899E-4474-AA80-93674D53F7BF}" destId="{D8B8D041-A8CB-4937-BB75-AAE389BB93FA}" srcOrd="0" destOrd="0" presId="urn:microsoft.com/office/officeart/2016/7/layout/BasicLinearProcessNumbered"/>
    <dgm:cxn modelId="{B16CBD16-3109-4E90-9B6A-DA98092281E0}" srcId="{2AE411BF-38BC-4CA0-877F-C2BC5EDFEC8E}" destId="{9531ACBC-ED5A-49A3-9DA6-411238701C50}" srcOrd="2" destOrd="0" parTransId="{F3B2355D-0FF5-4958-B66F-82C1C1DBEA66}" sibTransId="{43716E7C-AB75-442B-AD33-D73A482F5E5A}"/>
    <dgm:cxn modelId="{66A7C519-DA11-48AC-ADE0-97D9C6BD6E4A}" srcId="{2AE411BF-38BC-4CA0-877F-C2BC5EDFEC8E}" destId="{8648DA03-0460-493E-804F-D13F041ABB51}" srcOrd="1" destOrd="0" parTransId="{98422F71-7B1F-45AB-A991-EDF89F144AF9}" sibTransId="{D3339755-899E-4474-AA80-93674D53F7BF}"/>
    <dgm:cxn modelId="{B8FD4630-F28B-47E0-B6CE-915F46FF91C2}" type="presOf" srcId="{8648DA03-0460-493E-804F-D13F041ABB51}" destId="{120F3292-0D9E-48E2-80E3-6D4BF2863E67}" srcOrd="0" destOrd="0" presId="urn:microsoft.com/office/officeart/2016/7/layout/BasicLinearProcessNumbered"/>
    <dgm:cxn modelId="{C81BE360-3AA3-409D-B460-2488DB0A0B0A}" type="presOf" srcId="{8648DA03-0460-493E-804F-D13F041ABB51}" destId="{397F09ED-A5F2-40C4-80B8-7D6C2223E274}" srcOrd="1" destOrd="0" presId="urn:microsoft.com/office/officeart/2016/7/layout/BasicLinearProcessNumbered"/>
    <dgm:cxn modelId="{E41A9C4A-3C15-447D-A569-DEE930A0C6D0}" type="presOf" srcId="{9531ACBC-ED5A-49A3-9DA6-411238701C50}" destId="{AF2D2E23-2C2F-4545-AA15-0009A6B087A4}" srcOrd="0" destOrd="0" presId="urn:microsoft.com/office/officeart/2016/7/layout/BasicLinearProcessNumbered"/>
    <dgm:cxn modelId="{1FF5614B-809A-44B5-B17B-818D985CD729}" type="presOf" srcId="{B7FC3748-5F36-41BE-A588-487BA1AA23EC}" destId="{01F1464D-6D04-47C3-A978-80A80EC9C810}" srcOrd="0" destOrd="0" presId="urn:microsoft.com/office/officeart/2016/7/layout/BasicLinearProcessNumbered"/>
    <dgm:cxn modelId="{AEF71375-D3D3-45E6-A31D-E4DC3BFD079E}" type="presOf" srcId="{2AE411BF-38BC-4CA0-877F-C2BC5EDFEC8E}" destId="{6E778D97-C28B-4280-84E3-3C555457A691}" srcOrd="0" destOrd="0" presId="urn:microsoft.com/office/officeart/2016/7/layout/BasicLinearProcessNumbered"/>
    <dgm:cxn modelId="{549A2A75-E6F2-4209-A4FD-BB389E967829}" type="presOf" srcId="{43716E7C-AB75-442B-AD33-D73A482F5E5A}" destId="{57CBADEF-3FBF-4572-8B2C-E9F63ECB9030}" srcOrd="0" destOrd="0" presId="urn:microsoft.com/office/officeart/2016/7/layout/BasicLinearProcessNumbered"/>
    <dgm:cxn modelId="{89BBDB78-6597-475E-AB9E-F6195F460DAB}" type="presOf" srcId="{8540F094-8F35-4A73-AFA0-B345ED6E45F1}" destId="{6B707F7A-54D9-4A5A-B3FA-4CFDED3C3ED1}" srcOrd="0" destOrd="0" presId="urn:microsoft.com/office/officeart/2016/7/layout/BasicLinearProcessNumbered"/>
    <dgm:cxn modelId="{D0AC0185-70DA-4BDE-A86E-FE3C096F2C37}" srcId="{2AE411BF-38BC-4CA0-877F-C2BC5EDFEC8E}" destId="{932EDB86-5924-43D0-B2C5-C935563E73BC}" srcOrd="3" destOrd="0" parTransId="{E01E31D3-D5D1-4299-AA26-9230F0277D66}" sibTransId="{8540F094-8F35-4A73-AFA0-B345ED6E45F1}"/>
    <dgm:cxn modelId="{F00C9BA0-2AA6-4F0A-A828-F5F0513C06E1}" type="presOf" srcId="{9531ACBC-ED5A-49A3-9DA6-411238701C50}" destId="{72EC348F-D7A0-499D-B99F-71723759486D}" srcOrd="1" destOrd="0" presId="urn:microsoft.com/office/officeart/2016/7/layout/BasicLinearProcessNumbered"/>
    <dgm:cxn modelId="{D44EC4B0-CCF7-4725-A586-C2E2E344A806}" type="presOf" srcId="{222A5355-E399-459A-9AFC-72C5CD85EA1E}" destId="{C78A8AC9-4B22-4B8A-A581-4E60318DDB67}" srcOrd="0" destOrd="0" presId="urn:microsoft.com/office/officeart/2016/7/layout/BasicLinearProcessNumbered"/>
    <dgm:cxn modelId="{246775CC-262C-461F-8187-97D4324AC3C0}" type="presOf" srcId="{932EDB86-5924-43D0-B2C5-C935563E73BC}" destId="{1FDAA94F-DCD4-4AAC-BEA9-03B65F0493E2}" srcOrd="1" destOrd="0" presId="urn:microsoft.com/office/officeart/2016/7/layout/BasicLinearProcessNumbered"/>
    <dgm:cxn modelId="{75EF1FE2-92F4-4D8F-862D-248597468727}" srcId="{2AE411BF-38BC-4CA0-877F-C2BC5EDFEC8E}" destId="{222A5355-E399-459A-9AFC-72C5CD85EA1E}" srcOrd="0" destOrd="0" parTransId="{86EE2FED-4284-41C0-ADA2-632A171544F0}" sibTransId="{B7FC3748-5F36-41BE-A588-487BA1AA23EC}"/>
    <dgm:cxn modelId="{47BD29FB-4962-4A81-928D-A64672917AF0}" type="presOf" srcId="{932EDB86-5924-43D0-B2C5-C935563E73BC}" destId="{74080812-E8EA-4AA1-80DD-EBE0D11CFEDE}" srcOrd="0" destOrd="0" presId="urn:microsoft.com/office/officeart/2016/7/layout/BasicLinearProcessNumbered"/>
    <dgm:cxn modelId="{822AADC2-8017-4CFA-A8EA-348C42A93F98}" type="presParOf" srcId="{6E778D97-C28B-4280-84E3-3C555457A691}" destId="{BBEAAAD3-0F1E-49EC-82F4-0E46A4D60995}" srcOrd="0" destOrd="0" presId="urn:microsoft.com/office/officeart/2016/7/layout/BasicLinearProcessNumbered"/>
    <dgm:cxn modelId="{1649D2D2-02DB-4C02-9EA4-E25A9F733495}" type="presParOf" srcId="{BBEAAAD3-0F1E-49EC-82F4-0E46A4D60995}" destId="{C78A8AC9-4B22-4B8A-A581-4E60318DDB67}" srcOrd="0" destOrd="0" presId="urn:microsoft.com/office/officeart/2016/7/layout/BasicLinearProcessNumbered"/>
    <dgm:cxn modelId="{E355E99D-050C-4D9B-BAE3-2B764ACE6B81}" type="presParOf" srcId="{BBEAAAD3-0F1E-49EC-82F4-0E46A4D60995}" destId="{01F1464D-6D04-47C3-A978-80A80EC9C810}" srcOrd="1" destOrd="0" presId="urn:microsoft.com/office/officeart/2016/7/layout/BasicLinearProcessNumbered"/>
    <dgm:cxn modelId="{685E9021-1E49-4840-8DA5-0C2763BF41C3}" type="presParOf" srcId="{BBEAAAD3-0F1E-49EC-82F4-0E46A4D60995}" destId="{2CFC6E0E-FCA0-4947-AB4D-53B386737F35}" srcOrd="2" destOrd="0" presId="urn:microsoft.com/office/officeart/2016/7/layout/BasicLinearProcessNumbered"/>
    <dgm:cxn modelId="{2A2F1CE3-54BA-4615-A1E4-56670A85F9DB}" type="presParOf" srcId="{BBEAAAD3-0F1E-49EC-82F4-0E46A4D60995}" destId="{B44646DF-67B8-4A29-AEC4-56EE72FB6D9E}" srcOrd="3" destOrd="0" presId="urn:microsoft.com/office/officeart/2016/7/layout/BasicLinearProcessNumbered"/>
    <dgm:cxn modelId="{8E0845EF-EF06-47DF-819F-85C33BAB3E05}" type="presParOf" srcId="{6E778D97-C28B-4280-84E3-3C555457A691}" destId="{3D932439-CCAC-4EE1-B2B2-5CA70FB76673}" srcOrd="1" destOrd="0" presId="urn:microsoft.com/office/officeart/2016/7/layout/BasicLinearProcessNumbered"/>
    <dgm:cxn modelId="{8F1266B5-F618-4CB7-A296-0D250542261A}" type="presParOf" srcId="{6E778D97-C28B-4280-84E3-3C555457A691}" destId="{D742C6FC-11AA-4E35-B92D-35A5D1CE5EE8}" srcOrd="2" destOrd="0" presId="urn:microsoft.com/office/officeart/2016/7/layout/BasicLinearProcessNumbered"/>
    <dgm:cxn modelId="{8DC300EA-9C79-4CEB-8D9B-A1856CC5AA90}" type="presParOf" srcId="{D742C6FC-11AA-4E35-B92D-35A5D1CE5EE8}" destId="{120F3292-0D9E-48E2-80E3-6D4BF2863E67}" srcOrd="0" destOrd="0" presId="urn:microsoft.com/office/officeart/2016/7/layout/BasicLinearProcessNumbered"/>
    <dgm:cxn modelId="{D7D55DFD-1261-455E-A6C7-A4C33222F129}" type="presParOf" srcId="{D742C6FC-11AA-4E35-B92D-35A5D1CE5EE8}" destId="{D8B8D041-A8CB-4937-BB75-AAE389BB93FA}" srcOrd="1" destOrd="0" presId="urn:microsoft.com/office/officeart/2016/7/layout/BasicLinearProcessNumbered"/>
    <dgm:cxn modelId="{36CB5E49-3677-4199-BA83-F4013C6085A6}" type="presParOf" srcId="{D742C6FC-11AA-4E35-B92D-35A5D1CE5EE8}" destId="{A4B8D55B-D777-4AEE-B9CE-1B817F16E9A8}" srcOrd="2" destOrd="0" presId="urn:microsoft.com/office/officeart/2016/7/layout/BasicLinearProcessNumbered"/>
    <dgm:cxn modelId="{FF3D49F2-0185-48E9-99E1-2B11BC6D2C25}" type="presParOf" srcId="{D742C6FC-11AA-4E35-B92D-35A5D1CE5EE8}" destId="{397F09ED-A5F2-40C4-80B8-7D6C2223E274}" srcOrd="3" destOrd="0" presId="urn:microsoft.com/office/officeart/2016/7/layout/BasicLinearProcessNumbered"/>
    <dgm:cxn modelId="{AAFE30CC-6B74-45E0-A072-821E1BBFEFBD}" type="presParOf" srcId="{6E778D97-C28B-4280-84E3-3C555457A691}" destId="{F5F9E470-20F4-4B07-908D-6560B26D9CD8}" srcOrd="3" destOrd="0" presId="urn:microsoft.com/office/officeart/2016/7/layout/BasicLinearProcessNumbered"/>
    <dgm:cxn modelId="{E416FF3D-F42E-4506-A49C-5111EDE8B8DE}" type="presParOf" srcId="{6E778D97-C28B-4280-84E3-3C555457A691}" destId="{17723B19-FE54-44D1-8D7E-529AA42D93C0}" srcOrd="4" destOrd="0" presId="urn:microsoft.com/office/officeart/2016/7/layout/BasicLinearProcessNumbered"/>
    <dgm:cxn modelId="{1C78D413-BB64-404A-8BEF-9314C22425F7}" type="presParOf" srcId="{17723B19-FE54-44D1-8D7E-529AA42D93C0}" destId="{AF2D2E23-2C2F-4545-AA15-0009A6B087A4}" srcOrd="0" destOrd="0" presId="urn:microsoft.com/office/officeart/2016/7/layout/BasicLinearProcessNumbered"/>
    <dgm:cxn modelId="{04545B7A-76E7-42D0-8D09-21524B5656C3}" type="presParOf" srcId="{17723B19-FE54-44D1-8D7E-529AA42D93C0}" destId="{57CBADEF-3FBF-4572-8B2C-E9F63ECB9030}" srcOrd="1" destOrd="0" presId="urn:microsoft.com/office/officeart/2016/7/layout/BasicLinearProcessNumbered"/>
    <dgm:cxn modelId="{EA4C413C-F675-43D9-B8BD-505F879859D3}" type="presParOf" srcId="{17723B19-FE54-44D1-8D7E-529AA42D93C0}" destId="{7826EC2D-1C2A-4E8A-BD4E-0FE4E6C0B026}" srcOrd="2" destOrd="0" presId="urn:microsoft.com/office/officeart/2016/7/layout/BasicLinearProcessNumbered"/>
    <dgm:cxn modelId="{83D0E3A5-4F71-42F3-B58D-BB45968FDD86}" type="presParOf" srcId="{17723B19-FE54-44D1-8D7E-529AA42D93C0}" destId="{72EC348F-D7A0-499D-B99F-71723759486D}" srcOrd="3" destOrd="0" presId="urn:microsoft.com/office/officeart/2016/7/layout/BasicLinearProcessNumbered"/>
    <dgm:cxn modelId="{A5B1A9A3-8287-4A0C-BB7F-A6EAAFC68255}" type="presParOf" srcId="{6E778D97-C28B-4280-84E3-3C555457A691}" destId="{6BBEB78B-8065-494F-BDB7-3165099D553A}" srcOrd="5" destOrd="0" presId="urn:microsoft.com/office/officeart/2016/7/layout/BasicLinearProcessNumbered"/>
    <dgm:cxn modelId="{9D5BD879-7F4D-45F4-89D9-3DD872527B39}" type="presParOf" srcId="{6E778D97-C28B-4280-84E3-3C555457A691}" destId="{BAE93D3F-31F0-4E1F-8499-0C9DCE6544B8}" srcOrd="6" destOrd="0" presId="urn:microsoft.com/office/officeart/2016/7/layout/BasicLinearProcessNumbered"/>
    <dgm:cxn modelId="{3674FE48-4F2F-4EFA-BD5A-0EF63D669F46}" type="presParOf" srcId="{BAE93D3F-31F0-4E1F-8499-0C9DCE6544B8}" destId="{74080812-E8EA-4AA1-80DD-EBE0D11CFEDE}" srcOrd="0" destOrd="0" presId="urn:microsoft.com/office/officeart/2016/7/layout/BasicLinearProcessNumbered"/>
    <dgm:cxn modelId="{A27C8126-5F6A-4F7C-933C-D147122FB925}" type="presParOf" srcId="{BAE93D3F-31F0-4E1F-8499-0C9DCE6544B8}" destId="{6B707F7A-54D9-4A5A-B3FA-4CFDED3C3ED1}" srcOrd="1" destOrd="0" presId="urn:microsoft.com/office/officeart/2016/7/layout/BasicLinearProcessNumbered"/>
    <dgm:cxn modelId="{B217CE3F-FAE3-4994-BC0A-EA78C74F3BE3}" type="presParOf" srcId="{BAE93D3F-31F0-4E1F-8499-0C9DCE6544B8}" destId="{A8DC4EF5-59F8-4BD5-A6FC-AA7E0FCD6B01}" srcOrd="2" destOrd="0" presId="urn:microsoft.com/office/officeart/2016/7/layout/BasicLinearProcessNumbered"/>
    <dgm:cxn modelId="{068EFCC4-42E6-4E5C-B7A6-58439A363099}" type="presParOf" srcId="{BAE93D3F-31F0-4E1F-8499-0C9DCE6544B8}" destId="{1FDAA94F-DCD4-4AAC-BEA9-03B65F0493E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A24EFE-4843-48C6-842E-9FF2DE4C5E1E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67A2679-625D-4BAD-88E9-F12F3BA4FEB2}">
      <dgm:prSet/>
      <dgm:spPr/>
      <dgm:t>
        <a:bodyPr/>
        <a:lstStyle/>
        <a:p>
          <a:r>
            <a:rPr lang="en-US" b="1" dirty="0"/>
            <a:t>Learner-Agent interaction phase</a:t>
          </a:r>
          <a:r>
            <a:rPr lang="en-US" dirty="0"/>
            <a:t>: This phase can be subdivide into four portions (Observance, Understanding, Analysis and Learning)</a:t>
          </a:r>
        </a:p>
      </dgm:t>
    </dgm:pt>
    <dgm:pt modelId="{94FF20AA-B6A1-4009-B7C1-74BDE39264BC}" type="parTrans" cxnId="{20DE2393-A92C-4CEB-95AE-FD9F74625AF9}">
      <dgm:prSet/>
      <dgm:spPr/>
      <dgm:t>
        <a:bodyPr/>
        <a:lstStyle/>
        <a:p>
          <a:endParaRPr lang="en-US"/>
        </a:p>
      </dgm:t>
    </dgm:pt>
    <dgm:pt modelId="{9EF5775F-C8B0-4433-9BB0-ECE5CAB4F943}" type="sibTrans" cxnId="{20DE2393-A92C-4CEB-95AE-FD9F74625AF9}">
      <dgm:prSet/>
      <dgm:spPr/>
      <dgm:t>
        <a:bodyPr/>
        <a:lstStyle/>
        <a:p>
          <a:endParaRPr lang="en-US"/>
        </a:p>
      </dgm:t>
    </dgm:pt>
    <dgm:pt modelId="{44F56FAB-3640-414B-8D27-3E12E1B417CD}">
      <dgm:prSet/>
      <dgm:spPr/>
      <dgm:t>
        <a:bodyPr/>
        <a:lstStyle/>
        <a:p>
          <a:r>
            <a:rPr lang="en-US" b="1" dirty="0"/>
            <a:t>Feedback-providing phase: </a:t>
          </a:r>
          <a:r>
            <a:rPr lang="en-US" dirty="0"/>
            <a:t>There are two ways to provide feedback. One is overall class feedback and another one is individual feedback.</a:t>
          </a:r>
        </a:p>
      </dgm:t>
    </dgm:pt>
    <dgm:pt modelId="{F530241A-6FE9-4B41-8300-BF3C260C361C}" type="parTrans" cxnId="{EE00D5FC-46A5-4C80-8B9A-BA7EC8905569}">
      <dgm:prSet/>
      <dgm:spPr/>
      <dgm:t>
        <a:bodyPr/>
        <a:lstStyle/>
        <a:p>
          <a:endParaRPr lang="en-US"/>
        </a:p>
      </dgm:t>
    </dgm:pt>
    <dgm:pt modelId="{DA7EB6EA-7309-4725-B759-82D13C9B9EF5}" type="sibTrans" cxnId="{EE00D5FC-46A5-4C80-8B9A-BA7EC8905569}">
      <dgm:prSet/>
      <dgm:spPr/>
      <dgm:t>
        <a:bodyPr/>
        <a:lstStyle/>
        <a:p>
          <a:endParaRPr lang="en-US"/>
        </a:p>
      </dgm:t>
    </dgm:pt>
    <dgm:pt modelId="{245D1D5B-12F0-4454-8823-20AE6B46B4C8}">
      <dgm:prSet/>
      <dgm:spPr/>
      <dgm:t>
        <a:bodyPr/>
        <a:lstStyle/>
        <a:p>
          <a:r>
            <a:rPr lang="en-US" b="1" dirty="0"/>
            <a:t>Case study phase: </a:t>
          </a:r>
          <a:r>
            <a:rPr lang="en-US" dirty="0"/>
            <a:t>learner are engaged into data collection phase. Error identification is possible through this step.</a:t>
          </a:r>
        </a:p>
      </dgm:t>
    </dgm:pt>
    <dgm:pt modelId="{09981D92-0E0B-465D-B2C3-1163B6553704}" type="parTrans" cxnId="{BC70D3F0-7FA7-4ED4-AE29-39ABF59DE149}">
      <dgm:prSet/>
      <dgm:spPr/>
      <dgm:t>
        <a:bodyPr/>
        <a:lstStyle/>
        <a:p>
          <a:endParaRPr lang="en-US"/>
        </a:p>
      </dgm:t>
    </dgm:pt>
    <dgm:pt modelId="{406DEEC5-4B26-4C7A-A9F1-D1208211884B}" type="sibTrans" cxnId="{BC70D3F0-7FA7-4ED4-AE29-39ABF59DE149}">
      <dgm:prSet/>
      <dgm:spPr/>
      <dgm:t>
        <a:bodyPr/>
        <a:lstStyle/>
        <a:p>
          <a:endParaRPr lang="en-US"/>
        </a:p>
      </dgm:t>
    </dgm:pt>
    <dgm:pt modelId="{670C2B49-1781-4ED8-8751-0D2853A8BEDF}" type="pres">
      <dgm:prSet presAssocID="{21A24EFE-4843-48C6-842E-9FF2DE4C5E1E}" presName="outerComposite" presStyleCnt="0">
        <dgm:presLayoutVars>
          <dgm:chMax val="5"/>
          <dgm:dir/>
          <dgm:resizeHandles val="exact"/>
        </dgm:presLayoutVars>
      </dgm:prSet>
      <dgm:spPr/>
    </dgm:pt>
    <dgm:pt modelId="{67462FFA-FF0C-4089-B6EF-745E1DAD9851}" type="pres">
      <dgm:prSet presAssocID="{21A24EFE-4843-48C6-842E-9FF2DE4C5E1E}" presName="dummyMaxCanvas" presStyleCnt="0">
        <dgm:presLayoutVars/>
      </dgm:prSet>
      <dgm:spPr/>
    </dgm:pt>
    <dgm:pt modelId="{36EA339D-ADE1-4FFB-B3D7-B8A73E8C62E5}" type="pres">
      <dgm:prSet presAssocID="{21A24EFE-4843-48C6-842E-9FF2DE4C5E1E}" presName="ThreeNodes_1" presStyleLbl="node1" presStyleIdx="0" presStyleCnt="3">
        <dgm:presLayoutVars>
          <dgm:bulletEnabled val="1"/>
        </dgm:presLayoutVars>
      </dgm:prSet>
      <dgm:spPr/>
    </dgm:pt>
    <dgm:pt modelId="{71643F84-2B9B-44CA-9A12-911FF7CF35D9}" type="pres">
      <dgm:prSet presAssocID="{21A24EFE-4843-48C6-842E-9FF2DE4C5E1E}" presName="ThreeNodes_2" presStyleLbl="node1" presStyleIdx="1" presStyleCnt="3">
        <dgm:presLayoutVars>
          <dgm:bulletEnabled val="1"/>
        </dgm:presLayoutVars>
      </dgm:prSet>
      <dgm:spPr/>
    </dgm:pt>
    <dgm:pt modelId="{86C0B705-EB8E-457D-AFD8-F13601B1325C}" type="pres">
      <dgm:prSet presAssocID="{21A24EFE-4843-48C6-842E-9FF2DE4C5E1E}" presName="ThreeNodes_3" presStyleLbl="node1" presStyleIdx="2" presStyleCnt="3">
        <dgm:presLayoutVars>
          <dgm:bulletEnabled val="1"/>
        </dgm:presLayoutVars>
      </dgm:prSet>
      <dgm:spPr/>
    </dgm:pt>
    <dgm:pt modelId="{D552517D-BC48-42FB-B586-D9CD86917873}" type="pres">
      <dgm:prSet presAssocID="{21A24EFE-4843-48C6-842E-9FF2DE4C5E1E}" presName="ThreeConn_1-2" presStyleLbl="fgAccFollowNode1" presStyleIdx="0" presStyleCnt="2">
        <dgm:presLayoutVars>
          <dgm:bulletEnabled val="1"/>
        </dgm:presLayoutVars>
      </dgm:prSet>
      <dgm:spPr/>
    </dgm:pt>
    <dgm:pt modelId="{19F66276-A18C-4CB4-AFA6-E05AE3BE0173}" type="pres">
      <dgm:prSet presAssocID="{21A24EFE-4843-48C6-842E-9FF2DE4C5E1E}" presName="ThreeConn_2-3" presStyleLbl="fgAccFollowNode1" presStyleIdx="1" presStyleCnt="2">
        <dgm:presLayoutVars>
          <dgm:bulletEnabled val="1"/>
        </dgm:presLayoutVars>
      </dgm:prSet>
      <dgm:spPr/>
    </dgm:pt>
    <dgm:pt modelId="{AFB33B0F-1D8A-401A-9E54-51FF2C88D193}" type="pres">
      <dgm:prSet presAssocID="{21A24EFE-4843-48C6-842E-9FF2DE4C5E1E}" presName="ThreeNodes_1_text" presStyleLbl="node1" presStyleIdx="2" presStyleCnt="3">
        <dgm:presLayoutVars>
          <dgm:bulletEnabled val="1"/>
        </dgm:presLayoutVars>
      </dgm:prSet>
      <dgm:spPr/>
    </dgm:pt>
    <dgm:pt modelId="{1C7C51F6-EE99-4E3C-ACE7-1E725B3F4D01}" type="pres">
      <dgm:prSet presAssocID="{21A24EFE-4843-48C6-842E-9FF2DE4C5E1E}" presName="ThreeNodes_2_text" presStyleLbl="node1" presStyleIdx="2" presStyleCnt="3">
        <dgm:presLayoutVars>
          <dgm:bulletEnabled val="1"/>
        </dgm:presLayoutVars>
      </dgm:prSet>
      <dgm:spPr/>
    </dgm:pt>
    <dgm:pt modelId="{E963B174-C4F1-418B-8BC4-CA9EC9B76A42}" type="pres">
      <dgm:prSet presAssocID="{21A24EFE-4843-48C6-842E-9FF2DE4C5E1E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B3D8207-7057-4376-8F10-127031D31DDE}" type="presOf" srcId="{9EF5775F-C8B0-4433-9BB0-ECE5CAB4F943}" destId="{D552517D-BC48-42FB-B586-D9CD86917873}" srcOrd="0" destOrd="0" presId="urn:microsoft.com/office/officeart/2005/8/layout/vProcess5"/>
    <dgm:cxn modelId="{0ED97514-5B38-4E4F-B8E1-7755E80AADDA}" type="presOf" srcId="{C67A2679-625D-4BAD-88E9-F12F3BA4FEB2}" destId="{36EA339D-ADE1-4FFB-B3D7-B8A73E8C62E5}" srcOrd="0" destOrd="0" presId="urn:microsoft.com/office/officeart/2005/8/layout/vProcess5"/>
    <dgm:cxn modelId="{B801C526-11EF-4295-BC82-8854CEE2548B}" type="presOf" srcId="{245D1D5B-12F0-4454-8823-20AE6B46B4C8}" destId="{86C0B705-EB8E-457D-AFD8-F13601B1325C}" srcOrd="0" destOrd="0" presId="urn:microsoft.com/office/officeart/2005/8/layout/vProcess5"/>
    <dgm:cxn modelId="{61F0CE78-8B78-458A-BBAF-53F0BCB9092E}" type="presOf" srcId="{DA7EB6EA-7309-4725-B759-82D13C9B9EF5}" destId="{19F66276-A18C-4CB4-AFA6-E05AE3BE0173}" srcOrd="0" destOrd="0" presId="urn:microsoft.com/office/officeart/2005/8/layout/vProcess5"/>
    <dgm:cxn modelId="{D7B55B59-FE86-4A19-B9D8-23833FFF4B9B}" type="presOf" srcId="{C67A2679-625D-4BAD-88E9-F12F3BA4FEB2}" destId="{AFB33B0F-1D8A-401A-9E54-51FF2C88D193}" srcOrd="1" destOrd="0" presId="urn:microsoft.com/office/officeart/2005/8/layout/vProcess5"/>
    <dgm:cxn modelId="{20DE2393-A92C-4CEB-95AE-FD9F74625AF9}" srcId="{21A24EFE-4843-48C6-842E-9FF2DE4C5E1E}" destId="{C67A2679-625D-4BAD-88E9-F12F3BA4FEB2}" srcOrd="0" destOrd="0" parTransId="{94FF20AA-B6A1-4009-B7C1-74BDE39264BC}" sibTransId="{9EF5775F-C8B0-4433-9BB0-ECE5CAB4F943}"/>
    <dgm:cxn modelId="{2971B29C-34E7-4230-8C75-55E8E99BCA8C}" type="presOf" srcId="{44F56FAB-3640-414B-8D27-3E12E1B417CD}" destId="{71643F84-2B9B-44CA-9A12-911FF7CF35D9}" srcOrd="0" destOrd="0" presId="urn:microsoft.com/office/officeart/2005/8/layout/vProcess5"/>
    <dgm:cxn modelId="{34C1FDA3-C769-4C37-B942-A47C9D4FC647}" type="presOf" srcId="{245D1D5B-12F0-4454-8823-20AE6B46B4C8}" destId="{E963B174-C4F1-418B-8BC4-CA9EC9B76A42}" srcOrd="1" destOrd="0" presId="urn:microsoft.com/office/officeart/2005/8/layout/vProcess5"/>
    <dgm:cxn modelId="{DAB618C0-521F-45B2-84C8-24A5C1857AC5}" type="presOf" srcId="{44F56FAB-3640-414B-8D27-3E12E1B417CD}" destId="{1C7C51F6-EE99-4E3C-ACE7-1E725B3F4D01}" srcOrd="1" destOrd="0" presId="urn:microsoft.com/office/officeart/2005/8/layout/vProcess5"/>
    <dgm:cxn modelId="{BC70D3F0-7FA7-4ED4-AE29-39ABF59DE149}" srcId="{21A24EFE-4843-48C6-842E-9FF2DE4C5E1E}" destId="{245D1D5B-12F0-4454-8823-20AE6B46B4C8}" srcOrd="2" destOrd="0" parTransId="{09981D92-0E0B-465D-B2C3-1163B6553704}" sibTransId="{406DEEC5-4B26-4C7A-A9F1-D1208211884B}"/>
    <dgm:cxn modelId="{5AAAA3F6-C88F-4550-99EF-57CD47B785FC}" type="presOf" srcId="{21A24EFE-4843-48C6-842E-9FF2DE4C5E1E}" destId="{670C2B49-1781-4ED8-8751-0D2853A8BEDF}" srcOrd="0" destOrd="0" presId="urn:microsoft.com/office/officeart/2005/8/layout/vProcess5"/>
    <dgm:cxn modelId="{EE00D5FC-46A5-4C80-8B9A-BA7EC8905569}" srcId="{21A24EFE-4843-48C6-842E-9FF2DE4C5E1E}" destId="{44F56FAB-3640-414B-8D27-3E12E1B417CD}" srcOrd="1" destOrd="0" parTransId="{F530241A-6FE9-4B41-8300-BF3C260C361C}" sibTransId="{DA7EB6EA-7309-4725-B759-82D13C9B9EF5}"/>
    <dgm:cxn modelId="{41CD01AE-C05F-4ECB-8DF3-6493EA59B9AD}" type="presParOf" srcId="{670C2B49-1781-4ED8-8751-0D2853A8BEDF}" destId="{67462FFA-FF0C-4089-B6EF-745E1DAD9851}" srcOrd="0" destOrd="0" presId="urn:microsoft.com/office/officeart/2005/8/layout/vProcess5"/>
    <dgm:cxn modelId="{0A06E82C-2412-4BE7-A74B-AC959491CDBF}" type="presParOf" srcId="{670C2B49-1781-4ED8-8751-0D2853A8BEDF}" destId="{36EA339D-ADE1-4FFB-B3D7-B8A73E8C62E5}" srcOrd="1" destOrd="0" presId="urn:microsoft.com/office/officeart/2005/8/layout/vProcess5"/>
    <dgm:cxn modelId="{64369A5E-EAF9-4BD0-B50D-299CD93BDCD7}" type="presParOf" srcId="{670C2B49-1781-4ED8-8751-0D2853A8BEDF}" destId="{71643F84-2B9B-44CA-9A12-911FF7CF35D9}" srcOrd="2" destOrd="0" presId="urn:microsoft.com/office/officeart/2005/8/layout/vProcess5"/>
    <dgm:cxn modelId="{49FC7C12-1789-44F6-94C9-073DBA0AA071}" type="presParOf" srcId="{670C2B49-1781-4ED8-8751-0D2853A8BEDF}" destId="{86C0B705-EB8E-457D-AFD8-F13601B1325C}" srcOrd="3" destOrd="0" presId="urn:microsoft.com/office/officeart/2005/8/layout/vProcess5"/>
    <dgm:cxn modelId="{26AA3357-38EE-42D7-9451-5E44263F3693}" type="presParOf" srcId="{670C2B49-1781-4ED8-8751-0D2853A8BEDF}" destId="{D552517D-BC48-42FB-B586-D9CD86917873}" srcOrd="4" destOrd="0" presId="urn:microsoft.com/office/officeart/2005/8/layout/vProcess5"/>
    <dgm:cxn modelId="{D7BA106A-462A-4358-BE9A-17D2198DC4D8}" type="presParOf" srcId="{670C2B49-1781-4ED8-8751-0D2853A8BEDF}" destId="{19F66276-A18C-4CB4-AFA6-E05AE3BE0173}" srcOrd="5" destOrd="0" presId="urn:microsoft.com/office/officeart/2005/8/layout/vProcess5"/>
    <dgm:cxn modelId="{2183E793-3BDB-47C1-8BC4-88713AF15123}" type="presParOf" srcId="{670C2B49-1781-4ED8-8751-0D2853A8BEDF}" destId="{AFB33B0F-1D8A-401A-9E54-51FF2C88D193}" srcOrd="6" destOrd="0" presId="urn:microsoft.com/office/officeart/2005/8/layout/vProcess5"/>
    <dgm:cxn modelId="{EF93B49B-5A03-4E64-9B76-5BBEC7B38A9D}" type="presParOf" srcId="{670C2B49-1781-4ED8-8751-0D2853A8BEDF}" destId="{1C7C51F6-EE99-4E3C-ACE7-1E725B3F4D01}" srcOrd="7" destOrd="0" presId="urn:microsoft.com/office/officeart/2005/8/layout/vProcess5"/>
    <dgm:cxn modelId="{326B93E5-824A-405F-BF95-FA9952C6E6D1}" type="presParOf" srcId="{670C2B49-1781-4ED8-8751-0D2853A8BEDF}" destId="{E963B174-C4F1-418B-8BC4-CA9EC9B76A4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BE7A09-568F-4024-9E4E-DF35EED6244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B405FD-E2F9-44A1-A4A8-AE2B6DACA3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Submit concept paper to </a:t>
          </a:r>
          <a:r>
            <a:rPr lang="en-US" b="1"/>
            <a:t>IEEE</a:t>
          </a:r>
          <a:r>
            <a:rPr lang="en-US"/>
            <a:t> or similar academic platforms.</a:t>
          </a:r>
        </a:p>
      </dgm:t>
    </dgm:pt>
    <dgm:pt modelId="{96044995-98D7-44FB-9140-5B31ADBD4A12}" type="parTrans" cxnId="{084C9E79-EF57-4842-B067-2608630BDFAB}">
      <dgm:prSet/>
      <dgm:spPr/>
      <dgm:t>
        <a:bodyPr/>
        <a:lstStyle/>
        <a:p>
          <a:endParaRPr lang="en-US"/>
        </a:p>
      </dgm:t>
    </dgm:pt>
    <dgm:pt modelId="{20475D3C-E34D-4A23-9247-D54259F5696C}" type="sibTrans" cxnId="{084C9E79-EF57-4842-B067-2608630BDFAB}">
      <dgm:prSet/>
      <dgm:spPr/>
      <dgm:t>
        <a:bodyPr/>
        <a:lstStyle/>
        <a:p>
          <a:endParaRPr lang="en-US"/>
        </a:p>
      </dgm:t>
    </dgm:pt>
    <dgm:pt modelId="{E2EC7721-454A-495C-9898-1CEF19CDA8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Share findings through </a:t>
          </a:r>
          <a:r>
            <a:rPr lang="en-US" b="1"/>
            <a:t>ICT Division</a:t>
          </a:r>
          <a:r>
            <a:rPr lang="en-US"/>
            <a:t> or local EdTech initiatives.</a:t>
          </a:r>
        </a:p>
      </dgm:t>
    </dgm:pt>
    <dgm:pt modelId="{B8943D43-F43F-4984-AE52-5247A8F84B58}" type="parTrans" cxnId="{1E838478-9A5C-46B5-B0A1-5CAF37686C7D}">
      <dgm:prSet/>
      <dgm:spPr/>
      <dgm:t>
        <a:bodyPr/>
        <a:lstStyle/>
        <a:p>
          <a:endParaRPr lang="en-US"/>
        </a:p>
      </dgm:t>
    </dgm:pt>
    <dgm:pt modelId="{671A636B-39AC-461B-A02A-110451A52C75}" type="sibTrans" cxnId="{1E838478-9A5C-46B5-B0A1-5CAF37686C7D}">
      <dgm:prSet/>
      <dgm:spPr/>
      <dgm:t>
        <a:bodyPr/>
        <a:lstStyle/>
        <a:p>
          <a:endParaRPr lang="en-US"/>
        </a:p>
      </dgm:t>
    </dgm:pt>
    <dgm:pt modelId="{65CE6F80-7F78-4FDA-92E8-F57AFEF4BB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Present results at </a:t>
          </a:r>
          <a:r>
            <a:rPr lang="en-US" b="1"/>
            <a:t>national and international conferences</a:t>
          </a:r>
          <a:r>
            <a:rPr lang="en-US"/>
            <a:t>.</a:t>
          </a:r>
        </a:p>
      </dgm:t>
    </dgm:pt>
    <dgm:pt modelId="{FE98FBA6-423D-4330-ABD1-0DE8CAFEC8C4}" type="parTrans" cxnId="{18620381-83E5-4778-AD6A-DA2A53911EBF}">
      <dgm:prSet/>
      <dgm:spPr/>
      <dgm:t>
        <a:bodyPr/>
        <a:lstStyle/>
        <a:p>
          <a:endParaRPr lang="en-US"/>
        </a:p>
      </dgm:t>
    </dgm:pt>
    <dgm:pt modelId="{C47F9DFB-75FF-40DA-A934-5BF6D4249C9D}" type="sibTrans" cxnId="{18620381-83E5-4778-AD6A-DA2A53911EBF}">
      <dgm:prSet/>
      <dgm:spPr/>
      <dgm:t>
        <a:bodyPr/>
        <a:lstStyle/>
        <a:p>
          <a:endParaRPr lang="en-US"/>
        </a:p>
      </dgm:t>
    </dgm:pt>
    <dgm:pt modelId="{E0E216A3-4C51-4762-A2E0-6C88CCA6B321}" type="pres">
      <dgm:prSet presAssocID="{04BE7A09-568F-4024-9E4E-DF35EED6244E}" presName="root" presStyleCnt="0">
        <dgm:presLayoutVars>
          <dgm:dir/>
          <dgm:resizeHandles val="exact"/>
        </dgm:presLayoutVars>
      </dgm:prSet>
      <dgm:spPr/>
    </dgm:pt>
    <dgm:pt modelId="{5D110F82-C8A9-49FB-A0E0-5F8C6FA73023}" type="pres">
      <dgm:prSet presAssocID="{F9B405FD-E2F9-44A1-A4A8-AE2B6DACA3FD}" presName="compNode" presStyleCnt="0"/>
      <dgm:spPr/>
    </dgm:pt>
    <dgm:pt modelId="{431CFBBB-15F1-4F71-B996-64CA6B086BED}" type="pres">
      <dgm:prSet presAssocID="{F9B405FD-E2F9-44A1-A4A8-AE2B6DACA3FD}" presName="bgRect" presStyleLbl="bgShp" presStyleIdx="0" presStyleCnt="3"/>
      <dgm:spPr/>
    </dgm:pt>
    <dgm:pt modelId="{F56D1260-D325-4720-B227-AB3731478B93}" type="pres">
      <dgm:prSet presAssocID="{F9B405FD-E2F9-44A1-A4A8-AE2B6DACA3F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B8295DB3-8BA2-44CB-B526-D43D23A4F120}" type="pres">
      <dgm:prSet presAssocID="{F9B405FD-E2F9-44A1-A4A8-AE2B6DACA3FD}" presName="spaceRect" presStyleCnt="0"/>
      <dgm:spPr/>
    </dgm:pt>
    <dgm:pt modelId="{3186B08B-87F2-443D-BF4F-B331AAFD324E}" type="pres">
      <dgm:prSet presAssocID="{F9B405FD-E2F9-44A1-A4A8-AE2B6DACA3FD}" presName="parTx" presStyleLbl="revTx" presStyleIdx="0" presStyleCnt="3">
        <dgm:presLayoutVars>
          <dgm:chMax val="0"/>
          <dgm:chPref val="0"/>
        </dgm:presLayoutVars>
      </dgm:prSet>
      <dgm:spPr/>
    </dgm:pt>
    <dgm:pt modelId="{185A5C8F-BD1C-4737-9345-A797147C4DA4}" type="pres">
      <dgm:prSet presAssocID="{20475D3C-E34D-4A23-9247-D54259F5696C}" presName="sibTrans" presStyleCnt="0"/>
      <dgm:spPr/>
    </dgm:pt>
    <dgm:pt modelId="{5ACB7E3A-2783-46AF-8077-81426320C762}" type="pres">
      <dgm:prSet presAssocID="{E2EC7721-454A-495C-9898-1CEF19CDA8FA}" presName="compNode" presStyleCnt="0"/>
      <dgm:spPr/>
    </dgm:pt>
    <dgm:pt modelId="{1D0B1813-1C36-4C15-8BFA-803FE79997A8}" type="pres">
      <dgm:prSet presAssocID="{E2EC7721-454A-495C-9898-1CEF19CDA8FA}" presName="bgRect" presStyleLbl="bgShp" presStyleIdx="1" presStyleCnt="3"/>
      <dgm:spPr/>
    </dgm:pt>
    <dgm:pt modelId="{FB4FEA77-6E18-4330-BDC6-0A282E9C7FEF}" type="pres">
      <dgm:prSet presAssocID="{E2EC7721-454A-495C-9898-1CEF19CDA8F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D2A240EA-B648-4D57-8EBA-A0C75A7486C9}" type="pres">
      <dgm:prSet presAssocID="{E2EC7721-454A-495C-9898-1CEF19CDA8FA}" presName="spaceRect" presStyleCnt="0"/>
      <dgm:spPr/>
    </dgm:pt>
    <dgm:pt modelId="{5531DE27-64D9-4B86-B502-4A1E30EB6291}" type="pres">
      <dgm:prSet presAssocID="{E2EC7721-454A-495C-9898-1CEF19CDA8FA}" presName="parTx" presStyleLbl="revTx" presStyleIdx="1" presStyleCnt="3">
        <dgm:presLayoutVars>
          <dgm:chMax val="0"/>
          <dgm:chPref val="0"/>
        </dgm:presLayoutVars>
      </dgm:prSet>
      <dgm:spPr/>
    </dgm:pt>
    <dgm:pt modelId="{A6DA5548-6DC9-4616-A7D3-306D367D0E87}" type="pres">
      <dgm:prSet presAssocID="{671A636B-39AC-461B-A02A-110451A52C75}" presName="sibTrans" presStyleCnt="0"/>
      <dgm:spPr/>
    </dgm:pt>
    <dgm:pt modelId="{0AAC2F1C-2459-4713-B1BB-5D20FDEAAADF}" type="pres">
      <dgm:prSet presAssocID="{65CE6F80-7F78-4FDA-92E8-F57AFEF4BB81}" presName="compNode" presStyleCnt="0"/>
      <dgm:spPr/>
    </dgm:pt>
    <dgm:pt modelId="{59DD9497-3A38-4B01-8F2D-3E831B4B6F4E}" type="pres">
      <dgm:prSet presAssocID="{65CE6F80-7F78-4FDA-92E8-F57AFEF4BB81}" presName="bgRect" presStyleLbl="bgShp" presStyleIdx="2" presStyleCnt="3"/>
      <dgm:spPr/>
    </dgm:pt>
    <dgm:pt modelId="{7A0AB016-F023-4CCD-86D2-970313CA8FA6}" type="pres">
      <dgm:prSet presAssocID="{65CE6F80-7F78-4FDA-92E8-F57AFEF4BB8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ecturer"/>
        </a:ext>
      </dgm:extLst>
    </dgm:pt>
    <dgm:pt modelId="{B40882E3-9373-4BA9-AA22-40FD6E4C8680}" type="pres">
      <dgm:prSet presAssocID="{65CE6F80-7F78-4FDA-92E8-F57AFEF4BB81}" presName="spaceRect" presStyleCnt="0"/>
      <dgm:spPr/>
    </dgm:pt>
    <dgm:pt modelId="{0F46DF1C-989C-4816-9D6A-9F52B1383751}" type="pres">
      <dgm:prSet presAssocID="{65CE6F80-7F78-4FDA-92E8-F57AFEF4BB8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9C06817-5678-4F49-B8C2-75562A78CFB1}" type="presOf" srcId="{65CE6F80-7F78-4FDA-92E8-F57AFEF4BB81}" destId="{0F46DF1C-989C-4816-9D6A-9F52B1383751}" srcOrd="0" destOrd="0" presId="urn:microsoft.com/office/officeart/2018/2/layout/IconVerticalSolidList"/>
    <dgm:cxn modelId="{1E838478-9A5C-46B5-B0A1-5CAF37686C7D}" srcId="{04BE7A09-568F-4024-9E4E-DF35EED6244E}" destId="{E2EC7721-454A-495C-9898-1CEF19CDA8FA}" srcOrd="1" destOrd="0" parTransId="{B8943D43-F43F-4984-AE52-5247A8F84B58}" sibTransId="{671A636B-39AC-461B-A02A-110451A52C75}"/>
    <dgm:cxn modelId="{084C9E79-EF57-4842-B067-2608630BDFAB}" srcId="{04BE7A09-568F-4024-9E4E-DF35EED6244E}" destId="{F9B405FD-E2F9-44A1-A4A8-AE2B6DACA3FD}" srcOrd="0" destOrd="0" parTransId="{96044995-98D7-44FB-9140-5B31ADBD4A12}" sibTransId="{20475D3C-E34D-4A23-9247-D54259F5696C}"/>
    <dgm:cxn modelId="{18620381-83E5-4778-AD6A-DA2A53911EBF}" srcId="{04BE7A09-568F-4024-9E4E-DF35EED6244E}" destId="{65CE6F80-7F78-4FDA-92E8-F57AFEF4BB81}" srcOrd="2" destOrd="0" parTransId="{FE98FBA6-423D-4330-ABD1-0DE8CAFEC8C4}" sibTransId="{C47F9DFB-75FF-40DA-A934-5BF6D4249C9D}"/>
    <dgm:cxn modelId="{4882AC91-475A-40F8-8762-B0E9751FDF49}" type="presOf" srcId="{F9B405FD-E2F9-44A1-A4A8-AE2B6DACA3FD}" destId="{3186B08B-87F2-443D-BF4F-B331AAFD324E}" srcOrd="0" destOrd="0" presId="urn:microsoft.com/office/officeart/2018/2/layout/IconVerticalSolidList"/>
    <dgm:cxn modelId="{C6545ABA-C258-4ED2-B5B0-AB8415B610B5}" type="presOf" srcId="{04BE7A09-568F-4024-9E4E-DF35EED6244E}" destId="{E0E216A3-4C51-4762-A2E0-6C88CCA6B321}" srcOrd="0" destOrd="0" presId="urn:microsoft.com/office/officeart/2018/2/layout/IconVerticalSolidList"/>
    <dgm:cxn modelId="{3F09BFD6-27AC-4847-8C88-13985A2100FE}" type="presOf" srcId="{E2EC7721-454A-495C-9898-1CEF19CDA8FA}" destId="{5531DE27-64D9-4B86-B502-4A1E30EB6291}" srcOrd="0" destOrd="0" presId="urn:microsoft.com/office/officeart/2018/2/layout/IconVerticalSolidList"/>
    <dgm:cxn modelId="{7F317A19-822C-405E-A449-1EFCECAD5BD5}" type="presParOf" srcId="{E0E216A3-4C51-4762-A2E0-6C88CCA6B321}" destId="{5D110F82-C8A9-49FB-A0E0-5F8C6FA73023}" srcOrd="0" destOrd="0" presId="urn:microsoft.com/office/officeart/2018/2/layout/IconVerticalSolidList"/>
    <dgm:cxn modelId="{B6135F9E-08D5-415D-BBD0-DC5CA6F2C0A8}" type="presParOf" srcId="{5D110F82-C8A9-49FB-A0E0-5F8C6FA73023}" destId="{431CFBBB-15F1-4F71-B996-64CA6B086BED}" srcOrd="0" destOrd="0" presId="urn:microsoft.com/office/officeart/2018/2/layout/IconVerticalSolidList"/>
    <dgm:cxn modelId="{EB8E1CA6-8FA8-4D87-B014-0826B00D4CF9}" type="presParOf" srcId="{5D110F82-C8A9-49FB-A0E0-5F8C6FA73023}" destId="{F56D1260-D325-4720-B227-AB3731478B93}" srcOrd="1" destOrd="0" presId="urn:microsoft.com/office/officeart/2018/2/layout/IconVerticalSolidList"/>
    <dgm:cxn modelId="{FC2FE537-21AA-4F69-8AE6-DC4433AAE5CB}" type="presParOf" srcId="{5D110F82-C8A9-49FB-A0E0-5F8C6FA73023}" destId="{B8295DB3-8BA2-44CB-B526-D43D23A4F120}" srcOrd="2" destOrd="0" presId="urn:microsoft.com/office/officeart/2018/2/layout/IconVerticalSolidList"/>
    <dgm:cxn modelId="{08F5A0D8-8D40-4D38-A707-450AB5DBCC17}" type="presParOf" srcId="{5D110F82-C8A9-49FB-A0E0-5F8C6FA73023}" destId="{3186B08B-87F2-443D-BF4F-B331AAFD324E}" srcOrd="3" destOrd="0" presId="urn:microsoft.com/office/officeart/2018/2/layout/IconVerticalSolidList"/>
    <dgm:cxn modelId="{4EE77C3B-34EA-43EF-869B-BDA4E4C35174}" type="presParOf" srcId="{E0E216A3-4C51-4762-A2E0-6C88CCA6B321}" destId="{185A5C8F-BD1C-4737-9345-A797147C4DA4}" srcOrd="1" destOrd="0" presId="urn:microsoft.com/office/officeart/2018/2/layout/IconVerticalSolidList"/>
    <dgm:cxn modelId="{F46BD6A9-E8C0-4EFA-8543-96E05F5C05E5}" type="presParOf" srcId="{E0E216A3-4C51-4762-A2E0-6C88CCA6B321}" destId="{5ACB7E3A-2783-46AF-8077-81426320C762}" srcOrd="2" destOrd="0" presId="urn:microsoft.com/office/officeart/2018/2/layout/IconVerticalSolidList"/>
    <dgm:cxn modelId="{187A5D90-B5A7-4180-A0E1-13BE5DE0F8B2}" type="presParOf" srcId="{5ACB7E3A-2783-46AF-8077-81426320C762}" destId="{1D0B1813-1C36-4C15-8BFA-803FE79997A8}" srcOrd="0" destOrd="0" presId="urn:microsoft.com/office/officeart/2018/2/layout/IconVerticalSolidList"/>
    <dgm:cxn modelId="{AEF54F15-CED2-44AA-BFE0-137863D91D59}" type="presParOf" srcId="{5ACB7E3A-2783-46AF-8077-81426320C762}" destId="{FB4FEA77-6E18-4330-BDC6-0A282E9C7FEF}" srcOrd="1" destOrd="0" presId="urn:microsoft.com/office/officeart/2018/2/layout/IconVerticalSolidList"/>
    <dgm:cxn modelId="{89DFD65C-51EC-41EF-8075-BEA1B9BFDBB8}" type="presParOf" srcId="{5ACB7E3A-2783-46AF-8077-81426320C762}" destId="{D2A240EA-B648-4D57-8EBA-A0C75A7486C9}" srcOrd="2" destOrd="0" presId="urn:microsoft.com/office/officeart/2018/2/layout/IconVerticalSolidList"/>
    <dgm:cxn modelId="{55F7BB55-1DDD-4D54-9878-2A0B71D13350}" type="presParOf" srcId="{5ACB7E3A-2783-46AF-8077-81426320C762}" destId="{5531DE27-64D9-4B86-B502-4A1E30EB6291}" srcOrd="3" destOrd="0" presId="urn:microsoft.com/office/officeart/2018/2/layout/IconVerticalSolidList"/>
    <dgm:cxn modelId="{D509030E-5159-448F-81A1-0EAF5A3775C6}" type="presParOf" srcId="{E0E216A3-4C51-4762-A2E0-6C88CCA6B321}" destId="{A6DA5548-6DC9-4616-A7D3-306D367D0E87}" srcOrd="3" destOrd="0" presId="urn:microsoft.com/office/officeart/2018/2/layout/IconVerticalSolidList"/>
    <dgm:cxn modelId="{38161D0E-7782-4227-B02D-6792B9BC4D49}" type="presParOf" srcId="{E0E216A3-4C51-4762-A2E0-6C88CCA6B321}" destId="{0AAC2F1C-2459-4713-B1BB-5D20FDEAAADF}" srcOrd="4" destOrd="0" presId="urn:microsoft.com/office/officeart/2018/2/layout/IconVerticalSolidList"/>
    <dgm:cxn modelId="{9416C3DE-0842-4EE1-AAB9-A539369C86F6}" type="presParOf" srcId="{0AAC2F1C-2459-4713-B1BB-5D20FDEAAADF}" destId="{59DD9497-3A38-4B01-8F2D-3E831B4B6F4E}" srcOrd="0" destOrd="0" presId="urn:microsoft.com/office/officeart/2018/2/layout/IconVerticalSolidList"/>
    <dgm:cxn modelId="{E85196E8-B4E5-42F4-964C-DB2E41F19329}" type="presParOf" srcId="{0AAC2F1C-2459-4713-B1BB-5D20FDEAAADF}" destId="{7A0AB016-F023-4CCD-86D2-970313CA8FA6}" srcOrd="1" destOrd="0" presId="urn:microsoft.com/office/officeart/2018/2/layout/IconVerticalSolidList"/>
    <dgm:cxn modelId="{3B137061-B31B-4C32-B251-101CBD4A09AB}" type="presParOf" srcId="{0AAC2F1C-2459-4713-B1BB-5D20FDEAAADF}" destId="{B40882E3-9373-4BA9-AA22-40FD6E4C8680}" srcOrd="2" destOrd="0" presId="urn:microsoft.com/office/officeart/2018/2/layout/IconVerticalSolidList"/>
    <dgm:cxn modelId="{6A0429B6-C05D-433C-AA99-D6E8C7B7F48B}" type="presParOf" srcId="{0AAC2F1C-2459-4713-B1BB-5D20FDEAAADF}" destId="{0F46DF1C-989C-4816-9D6A-9F52B138375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FC70D3-A41C-4FFA-8586-1DF50EE2B064}">
      <dsp:nvSpPr>
        <dsp:cNvPr id="0" name=""/>
        <dsp:cNvSpPr/>
      </dsp:nvSpPr>
      <dsp:spPr>
        <a:xfrm>
          <a:off x="0" y="83910"/>
          <a:ext cx="6900512" cy="1272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Instructors face challenges during group lessons.</a:t>
          </a:r>
        </a:p>
      </dsp:txBody>
      <dsp:txXfrm>
        <a:off x="62141" y="146051"/>
        <a:ext cx="6776230" cy="1148678"/>
      </dsp:txXfrm>
    </dsp:sp>
    <dsp:sp modelId="{1C0C2552-0584-4307-8163-78D09372132D}">
      <dsp:nvSpPr>
        <dsp:cNvPr id="0" name=""/>
        <dsp:cNvSpPr/>
      </dsp:nvSpPr>
      <dsp:spPr>
        <a:xfrm>
          <a:off x="0" y="1449030"/>
          <a:ext cx="6900512" cy="127296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They must deliver lectures </a:t>
          </a:r>
          <a:r>
            <a:rPr lang="en-US" sz="3200" b="0" kern="1200" dirty="0"/>
            <a:t>and</a:t>
          </a:r>
          <a:r>
            <a:rPr lang="en-US" sz="3200" kern="1200" dirty="0"/>
            <a:t> manage the classroom simultaneously.</a:t>
          </a:r>
        </a:p>
      </dsp:txBody>
      <dsp:txXfrm>
        <a:off x="62141" y="1511171"/>
        <a:ext cx="6776230" cy="1148678"/>
      </dsp:txXfrm>
    </dsp:sp>
    <dsp:sp modelId="{182A3450-7CD1-4BB8-8554-7D564EA297EF}">
      <dsp:nvSpPr>
        <dsp:cNvPr id="0" name=""/>
        <dsp:cNvSpPr/>
      </dsp:nvSpPr>
      <dsp:spPr>
        <a:xfrm>
          <a:off x="0" y="2814150"/>
          <a:ext cx="6900512" cy="127296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This multitasking creates a </a:t>
          </a:r>
          <a:r>
            <a:rPr lang="en-US" sz="3200" b="1" kern="1200"/>
            <a:t>significant workload</a:t>
          </a:r>
          <a:r>
            <a:rPr lang="en-US" sz="3200" kern="1200"/>
            <a:t>.</a:t>
          </a:r>
        </a:p>
      </dsp:txBody>
      <dsp:txXfrm>
        <a:off x="62141" y="2876291"/>
        <a:ext cx="6776230" cy="1148678"/>
      </dsp:txXfrm>
    </dsp:sp>
    <dsp:sp modelId="{2DEC3B5B-5C82-4A40-9E69-C1CA8708E94F}">
      <dsp:nvSpPr>
        <dsp:cNvPr id="0" name=""/>
        <dsp:cNvSpPr/>
      </dsp:nvSpPr>
      <dsp:spPr>
        <a:xfrm>
          <a:off x="0" y="4179270"/>
          <a:ext cx="6900512" cy="12729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Handling multiple responsibilities affects teaching effectiveness.</a:t>
          </a:r>
        </a:p>
      </dsp:txBody>
      <dsp:txXfrm>
        <a:off x="62141" y="4241411"/>
        <a:ext cx="6776230" cy="11486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A8AC9-4B22-4B8A-A581-4E60318DDB67}">
      <dsp:nvSpPr>
        <dsp:cNvPr id="0" name=""/>
        <dsp:cNvSpPr/>
      </dsp:nvSpPr>
      <dsp:spPr>
        <a:xfrm>
          <a:off x="3080" y="272026"/>
          <a:ext cx="2444055" cy="342167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Using body language (eye movement, hand gestures, facial expressions) to measure engagement.</a:t>
          </a:r>
        </a:p>
      </dsp:txBody>
      <dsp:txXfrm>
        <a:off x="3080" y="1572263"/>
        <a:ext cx="2444055" cy="2053006"/>
      </dsp:txXfrm>
    </dsp:sp>
    <dsp:sp modelId="{01F1464D-6D04-47C3-A978-80A80EC9C810}">
      <dsp:nvSpPr>
        <dsp:cNvPr id="0" name=""/>
        <dsp:cNvSpPr/>
      </dsp:nvSpPr>
      <dsp:spPr>
        <a:xfrm>
          <a:off x="711856" y="614193"/>
          <a:ext cx="1026503" cy="102650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764521"/>
        <a:ext cx="725847" cy="725847"/>
      </dsp:txXfrm>
    </dsp:sp>
    <dsp:sp modelId="{2CFC6E0E-FCA0-4947-AB4D-53B386737F35}">
      <dsp:nvSpPr>
        <dsp:cNvPr id="0" name=""/>
        <dsp:cNvSpPr/>
      </dsp:nvSpPr>
      <dsp:spPr>
        <a:xfrm>
          <a:off x="3080" y="3693631"/>
          <a:ext cx="2444055" cy="72"/>
        </a:xfrm>
        <a:prstGeom prst="rect">
          <a:avLst/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2700" cap="flat" cmpd="sng" algn="ctr">
          <a:solidFill>
            <a:schemeClr val="accent5">
              <a:hueOff val="-965506"/>
              <a:satOff val="-2488"/>
              <a:lumOff val="-16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F3292-0D9E-48E2-80E3-6D4BF2863E67}">
      <dsp:nvSpPr>
        <dsp:cNvPr id="0" name=""/>
        <dsp:cNvSpPr/>
      </dsp:nvSpPr>
      <dsp:spPr>
        <a:xfrm>
          <a:off x="2691541" y="272026"/>
          <a:ext cx="2444055" cy="3421677"/>
        </a:xfrm>
        <a:prstGeom prst="rect">
          <a:avLst/>
        </a:prstGeom>
        <a:solidFill>
          <a:schemeClr val="accent5">
            <a:tint val="40000"/>
            <a:alpha val="90000"/>
            <a:hueOff val="-2246587"/>
            <a:satOff val="-7611"/>
            <a:lumOff val="-97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246587"/>
              <a:satOff val="-7611"/>
              <a:lumOff val="-9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Providing real-time feedback to students through an intelligent agent.</a:t>
          </a:r>
          <a:endParaRPr lang="en-US" sz="1700" kern="1200" dirty="0">
            <a:latin typeface="Times New Roman"/>
            <a:cs typeface="Times New Roman"/>
          </a:endParaRPr>
        </a:p>
      </dsp:txBody>
      <dsp:txXfrm>
        <a:off x="2691541" y="1572263"/>
        <a:ext cx="2444055" cy="2053006"/>
      </dsp:txXfrm>
    </dsp:sp>
    <dsp:sp modelId="{D8B8D041-A8CB-4937-BB75-AAE389BB93FA}">
      <dsp:nvSpPr>
        <dsp:cNvPr id="0" name=""/>
        <dsp:cNvSpPr/>
      </dsp:nvSpPr>
      <dsp:spPr>
        <a:xfrm>
          <a:off x="3400317" y="614193"/>
          <a:ext cx="1026503" cy="1026503"/>
        </a:xfrm>
        <a:prstGeom prst="ellipse">
          <a:avLst/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2700" cap="flat" cmpd="sng" algn="ctr">
          <a:solidFill>
            <a:schemeClr val="accent5">
              <a:hueOff val="-1931012"/>
              <a:satOff val="-4977"/>
              <a:lumOff val="-33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764521"/>
        <a:ext cx="725847" cy="725847"/>
      </dsp:txXfrm>
    </dsp:sp>
    <dsp:sp modelId="{A4B8D55B-D777-4AEE-B9CE-1B817F16E9A8}">
      <dsp:nvSpPr>
        <dsp:cNvPr id="0" name=""/>
        <dsp:cNvSpPr/>
      </dsp:nvSpPr>
      <dsp:spPr>
        <a:xfrm>
          <a:off x="2691541" y="3693631"/>
          <a:ext cx="2444055" cy="72"/>
        </a:xfrm>
        <a:prstGeom prst="rect">
          <a:avLst/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2700" cap="flat" cmpd="sng" algn="ctr">
          <a:solidFill>
            <a:schemeClr val="accent5">
              <a:hueOff val="-2896518"/>
              <a:satOff val="-7465"/>
              <a:lumOff val="-50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2D2E23-2C2F-4545-AA15-0009A6B087A4}">
      <dsp:nvSpPr>
        <dsp:cNvPr id="0" name=""/>
        <dsp:cNvSpPr/>
      </dsp:nvSpPr>
      <dsp:spPr>
        <a:xfrm>
          <a:off x="5380002" y="272026"/>
          <a:ext cx="2444055" cy="3421677"/>
        </a:xfrm>
        <a:prstGeom prst="rect">
          <a:avLst/>
        </a:prstGeom>
        <a:solidFill>
          <a:schemeClr val="accent5">
            <a:tint val="40000"/>
            <a:alpha val="90000"/>
            <a:hueOff val="-4493175"/>
            <a:satOff val="-15221"/>
            <a:lumOff val="-195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493175"/>
              <a:satOff val="-15221"/>
              <a:lumOff val="-19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Supporting teachers in managing the classroom more effectively.</a:t>
          </a:r>
        </a:p>
      </dsp:txBody>
      <dsp:txXfrm>
        <a:off x="5380002" y="1572263"/>
        <a:ext cx="2444055" cy="2053006"/>
      </dsp:txXfrm>
    </dsp:sp>
    <dsp:sp modelId="{57CBADEF-3FBF-4572-8B2C-E9F63ECB9030}">
      <dsp:nvSpPr>
        <dsp:cNvPr id="0" name=""/>
        <dsp:cNvSpPr/>
      </dsp:nvSpPr>
      <dsp:spPr>
        <a:xfrm>
          <a:off x="6088778" y="614193"/>
          <a:ext cx="1026503" cy="1026503"/>
        </a:xfrm>
        <a:prstGeom prst="ellipse">
          <a:avLst/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2700" cap="flat" cmpd="sng" algn="ctr">
          <a:solidFill>
            <a:schemeClr val="accent5">
              <a:hueOff val="-3862025"/>
              <a:satOff val="-9954"/>
              <a:lumOff val="-67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764521"/>
        <a:ext cx="725847" cy="725847"/>
      </dsp:txXfrm>
    </dsp:sp>
    <dsp:sp modelId="{7826EC2D-1C2A-4E8A-BD4E-0FE4E6C0B026}">
      <dsp:nvSpPr>
        <dsp:cNvPr id="0" name=""/>
        <dsp:cNvSpPr/>
      </dsp:nvSpPr>
      <dsp:spPr>
        <a:xfrm>
          <a:off x="5380002" y="3693631"/>
          <a:ext cx="2444055" cy="72"/>
        </a:xfrm>
        <a:prstGeom prst="rect">
          <a:avLst/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12700" cap="flat" cmpd="sng" algn="ctr">
          <a:solidFill>
            <a:schemeClr val="accent5">
              <a:hueOff val="-4827531"/>
              <a:satOff val="-12442"/>
              <a:lumOff val="-84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080812-E8EA-4AA1-80DD-EBE0D11CFEDE}">
      <dsp:nvSpPr>
        <dsp:cNvPr id="0" name=""/>
        <dsp:cNvSpPr/>
      </dsp:nvSpPr>
      <dsp:spPr>
        <a:xfrm>
          <a:off x="8068463" y="272026"/>
          <a:ext cx="2444055" cy="3421677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Improving student learning outcomes with technology-based solutions.</a:t>
          </a:r>
        </a:p>
      </dsp:txBody>
      <dsp:txXfrm>
        <a:off x="8068463" y="1572263"/>
        <a:ext cx="2444055" cy="2053006"/>
      </dsp:txXfrm>
    </dsp:sp>
    <dsp:sp modelId="{6B707F7A-54D9-4A5A-B3FA-4CFDED3C3ED1}">
      <dsp:nvSpPr>
        <dsp:cNvPr id="0" name=""/>
        <dsp:cNvSpPr/>
      </dsp:nvSpPr>
      <dsp:spPr>
        <a:xfrm>
          <a:off x="8777239" y="614193"/>
          <a:ext cx="1026503" cy="1026503"/>
        </a:xfrm>
        <a:prstGeom prst="ellipse">
          <a:avLst/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12700" cap="flat" cmpd="sng" algn="ctr">
          <a:solidFill>
            <a:schemeClr val="accent5">
              <a:hueOff val="-5793037"/>
              <a:satOff val="-14931"/>
              <a:lumOff val="-100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764521"/>
        <a:ext cx="725847" cy="725847"/>
      </dsp:txXfrm>
    </dsp:sp>
    <dsp:sp modelId="{A8DC4EF5-59F8-4BD5-A6FC-AA7E0FCD6B01}">
      <dsp:nvSpPr>
        <dsp:cNvPr id="0" name=""/>
        <dsp:cNvSpPr/>
      </dsp:nvSpPr>
      <dsp:spPr>
        <a:xfrm>
          <a:off x="8068463" y="3693631"/>
          <a:ext cx="2444055" cy="72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EA339D-ADE1-4FFB-B3D7-B8A73E8C62E5}">
      <dsp:nvSpPr>
        <dsp:cNvPr id="0" name=""/>
        <dsp:cNvSpPr/>
      </dsp:nvSpPr>
      <dsp:spPr>
        <a:xfrm>
          <a:off x="0" y="0"/>
          <a:ext cx="8938260" cy="12277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Learner-Agent interaction phase</a:t>
          </a:r>
          <a:r>
            <a:rPr lang="en-US" sz="2300" kern="1200" dirty="0"/>
            <a:t>: This phase can be subdivide into four portions (Observance, Understanding, Analysis and Learning)</a:t>
          </a:r>
        </a:p>
      </dsp:txBody>
      <dsp:txXfrm>
        <a:off x="35960" y="35960"/>
        <a:ext cx="7613407" cy="1155843"/>
      </dsp:txXfrm>
    </dsp:sp>
    <dsp:sp modelId="{71643F84-2B9B-44CA-9A12-911FF7CF35D9}">
      <dsp:nvSpPr>
        <dsp:cNvPr id="0" name=""/>
        <dsp:cNvSpPr/>
      </dsp:nvSpPr>
      <dsp:spPr>
        <a:xfrm>
          <a:off x="788669" y="1432391"/>
          <a:ext cx="8938260" cy="1227763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Feedback-providing phase: </a:t>
          </a:r>
          <a:r>
            <a:rPr lang="en-US" sz="2300" kern="1200" dirty="0"/>
            <a:t>There are two ways to provide feedback. One is overall class feedback and another one is individual feedback.</a:t>
          </a:r>
        </a:p>
      </dsp:txBody>
      <dsp:txXfrm>
        <a:off x="824629" y="1468351"/>
        <a:ext cx="7279623" cy="1155843"/>
      </dsp:txXfrm>
    </dsp:sp>
    <dsp:sp modelId="{86C0B705-EB8E-457D-AFD8-F13601B1325C}">
      <dsp:nvSpPr>
        <dsp:cNvPr id="0" name=""/>
        <dsp:cNvSpPr/>
      </dsp:nvSpPr>
      <dsp:spPr>
        <a:xfrm>
          <a:off x="1577339" y="2864782"/>
          <a:ext cx="8938260" cy="1227763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Case study phase: </a:t>
          </a:r>
          <a:r>
            <a:rPr lang="en-US" sz="2300" kern="1200" dirty="0"/>
            <a:t>learner are engaged into data collection phase. Error identification is possible through this step.</a:t>
          </a:r>
        </a:p>
      </dsp:txBody>
      <dsp:txXfrm>
        <a:off x="1613299" y="2900742"/>
        <a:ext cx="7279623" cy="1155843"/>
      </dsp:txXfrm>
    </dsp:sp>
    <dsp:sp modelId="{D552517D-BC48-42FB-B586-D9CD86917873}">
      <dsp:nvSpPr>
        <dsp:cNvPr id="0" name=""/>
        <dsp:cNvSpPr/>
      </dsp:nvSpPr>
      <dsp:spPr>
        <a:xfrm>
          <a:off x="8140213" y="931054"/>
          <a:ext cx="798046" cy="79804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319773" y="931054"/>
        <a:ext cx="438926" cy="600530"/>
      </dsp:txXfrm>
    </dsp:sp>
    <dsp:sp modelId="{19F66276-A18C-4CB4-AFA6-E05AE3BE0173}">
      <dsp:nvSpPr>
        <dsp:cNvPr id="0" name=""/>
        <dsp:cNvSpPr/>
      </dsp:nvSpPr>
      <dsp:spPr>
        <a:xfrm>
          <a:off x="8928883" y="2355260"/>
          <a:ext cx="798046" cy="79804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108443" y="2355260"/>
        <a:ext cx="438926" cy="6005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CFBBB-15F1-4F71-B996-64CA6B086BED}">
      <dsp:nvSpPr>
        <dsp:cNvPr id="0" name=""/>
        <dsp:cNvSpPr/>
      </dsp:nvSpPr>
      <dsp:spPr>
        <a:xfrm>
          <a:off x="0" y="519"/>
          <a:ext cx="10515600" cy="12145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6D1260-D325-4720-B227-AB3731478B93}">
      <dsp:nvSpPr>
        <dsp:cNvPr id="0" name=""/>
        <dsp:cNvSpPr/>
      </dsp:nvSpPr>
      <dsp:spPr>
        <a:xfrm>
          <a:off x="367401" y="273792"/>
          <a:ext cx="668002" cy="6680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86B08B-87F2-443D-BF4F-B331AAFD324E}">
      <dsp:nvSpPr>
        <dsp:cNvPr id="0" name=""/>
        <dsp:cNvSpPr/>
      </dsp:nvSpPr>
      <dsp:spPr>
        <a:xfrm>
          <a:off x="1402804" y="519"/>
          <a:ext cx="9112795" cy="1214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540" tIns="128540" rIns="128540" bIns="12854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Submit concept paper to </a:t>
          </a:r>
          <a:r>
            <a:rPr lang="en-US" sz="2500" b="1" kern="1200"/>
            <a:t>IEEE</a:t>
          </a:r>
          <a:r>
            <a:rPr lang="en-US" sz="2500" kern="1200"/>
            <a:t> or similar academic platforms.</a:t>
          </a:r>
        </a:p>
      </dsp:txBody>
      <dsp:txXfrm>
        <a:off x="1402804" y="519"/>
        <a:ext cx="9112795" cy="1214549"/>
      </dsp:txXfrm>
    </dsp:sp>
    <dsp:sp modelId="{1D0B1813-1C36-4C15-8BFA-803FE79997A8}">
      <dsp:nvSpPr>
        <dsp:cNvPr id="0" name=""/>
        <dsp:cNvSpPr/>
      </dsp:nvSpPr>
      <dsp:spPr>
        <a:xfrm>
          <a:off x="0" y="1518705"/>
          <a:ext cx="10515600" cy="12145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4FEA77-6E18-4330-BDC6-0A282E9C7FEF}">
      <dsp:nvSpPr>
        <dsp:cNvPr id="0" name=""/>
        <dsp:cNvSpPr/>
      </dsp:nvSpPr>
      <dsp:spPr>
        <a:xfrm>
          <a:off x="367401" y="1791978"/>
          <a:ext cx="668002" cy="6680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31DE27-64D9-4B86-B502-4A1E30EB6291}">
      <dsp:nvSpPr>
        <dsp:cNvPr id="0" name=""/>
        <dsp:cNvSpPr/>
      </dsp:nvSpPr>
      <dsp:spPr>
        <a:xfrm>
          <a:off x="1402804" y="1518705"/>
          <a:ext cx="9112795" cy="1214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540" tIns="128540" rIns="128540" bIns="12854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Share findings through </a:t>
          </a:r>
          <a:r>
            <a:rPr lang="en-US" sz="2500" b="1" kern="1200"/>
            <a:t>ICT Division</a:t>
          </a:r>
          <a:r>
            <a:rPr lang="en-US" sz="2500" kern="1200"/>
            <a:t> or local EdTech initiatives.</a:t>
          </a:r>
        </a:p>
      </dsp:txBody>
      <dsp:txXfrm>
        <a:off x="1402804" y="1518705"/>
        <a:ext cx="9112795" cy="1214549"/>
      </dsp:txXfrm>
    </dsp:sp>
    <dsp:sp modelId="{59DD9497-3A38-4B01-8F2D-3E831B4B6F4E}">
      <dsp:nvSpPr>
        <dsp:cNvPr id="0" name=""/>
        <dsp:cNvSpPr/>
      </dsp:nvSpPr>
      <dsp:spPr>
        <a:xfrm>
          <a:off x="0" y="3036891"/>
          <a:ext cx="10515600" cy="12145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AB016-F023-4CCD-86D2-970313CA8FA6}">
      <dsp:nvSpPr>
        <dsp:cNvPr id="0" name=""/>
        <dsp:cNvSpPr/>
      </dsp:nvSpPr>
      <dsp:spPr>
        <a:xfrm>
          <a:off x="367401" y="3310165"/>
          <a:ext cx="668002" cy="6680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46DF1C-989C-4816-9D6A-9F52B1383751}">
      <dsp:nvSpPr>
        <dsp:cNvPr id="0" name=""/>
        <dsp:cNvSpPr/>
      </dsp:nvSpPr>
      <dsp:spPr>
        <a:xfrm>
          <a:off x="1402804" y="3036891"/>
          <a:ext cx="9112795" cy="1214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540" tIns="128540" rIns="128540" bIns="12854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Present results at </a:t>
          </a:r>
          <a:r>
            <a:rPr lang="en-US" sz="2500" b="1" kern="1200"/>
            <a:t>national and international conferences</a:t>
          </a:r>
          <a:r>
            <a:rPr lang="en-US" sz="2500" kern="1200"/>
            <a:t>.</a:t>
          </a:r>
        </a:p>
      </dsp:txBody>
      <dsp:txXfrm>
        <a:off x="1402804" y="3036891"/>
        <a:ext cx="9112795" cy="12145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0823A-CF75-4F8C-968F-0DCDCA9FB467}" type="datetimeFigureOut">
              <a:t>5/10/2025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F2370-CE4A-450F-9649-683A377BBA7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35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9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8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10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0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70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28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5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3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2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3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3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B614A3-1D73-EC85-996C-8DF8C5DAF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2C43A39-A8F1-85ED-FA81-7FF3A2951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BC04C4-132D-60B2-3CF1-72514EDCD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365125"/>
            <a:ext cx="5769467" cy="2063808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3400" b="1">
                <a:solidFill>
                  <a:srgbClr val="007F5F"/>
                </a:solidFill>
                <a:latin typeface="Calibri Light"/>
                <a:ea typeface="Calibri Light"/>
                <a:cs typeface="Calibri Light"/>
              </a:rPr>
              <a:t>Enhancing Learner Engagement through Agent Interaction and Real-Time Feedback</a:t>
            </a:r>
            <a:endParaRPr lang="en-US" sz="3400">
              <a:solidFill>
                <a:srgbClr val="007F5F"/>
              </a:solidFill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6E0C7DB4-7095-9A49-8497-21CED0726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A2284F-1AAC-CC84-84A3-A0EBE91A2F9E}"/>
              </a:ext>
            </a:extLst>
          </p:cNvPr>
          <p:cNvSpPr txBox="1"/>
          <p:nvPr/>
        </p:nvSpPr>
        <p:spPr>
          <a:xfrm>
            <a:off x="986459" y="3986306"/>
            <a:ext cx="5381279" cy="234880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2200" dirty="0"/>
            </a:br>
            <a:br>
              <a:rPr lang="en-US" sz="2200" dirty="0"/>
            </a:br>
            <a:r>
              <a:rPr lang="en-US" sz="2200" dirty="0">
                <a:latin typeface="Times New Roman"/>
                <a:cs typeface="Times New Roman"/>
              </a:rPr>
              <a:t>Supervisor: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 dirty="0">
                <a:latin typeface="Times New Roman"/>
                <a:cs typeface="Times New Roman"/>
              </a:rPr>
              <a:t>MD. ROKANUJJAMAN</a:t>
            </a:r>
            <a:endParaRPr lang="en-US" sz="2200" b="1" dirty="0">
              <a:latin typeface="Times New Roman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latin typeface="Times New Roman"/>
                <a:cs typeface="Times New Roman"/>
              </a:rPr>
              <a:t>PROFESSOR</a:t>
            </a:r>
            <a:endParaRPr lang="en-US" sz="2200" dirty="0">
              <a:latin typeface="Times New Roman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latin typeface="Times New Roman"/>
                <a:cs typeface="Times New Roman"/>
              </a:rPr>
              <a:t>Computer Science and Engineering</a:t>
            </a:r>
            <a:br>
              <a:rPr lang="en-US" sz="2200" dirty="0">
                <a:latin typeface="Times New Roman"/>
              </a:rPr>
            </a:br>
            <a:r>
              <a:rPr lang="en-US" sz="2200" dirty="0">
                <a:latin typeface="Times New Roman"/>
                <a:cs typeface="Times New Roman"/>
              </a:rPr>
              <a:t>University of </a:t>
            </a:r>
            <a:r>
              <a:rPr lang="en-US" sz="2200" dirty="0" err="1">
                <a:latin typeface="Times New Roman"/>
                <a:cs typeface="Times New Roman"/>
              </a:rPr>
              <a:t>Rajshahi</a:t>
            </a:r>
            <a:endParaRPr lang="en-US" sz="2200" dirty="0" err="1">
              <a:latin typeface="Times New Roman"/>
              <a:ea typeface="Calibri"/>
              <a:cs typeface="Times New Roman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10" name="Picture 9" descr="A logo with text on it&#10;&#10;AI-generated content may be incorrect.">
            <a:extLst>
              <a:ext uri="{FF2B5EF4-FFF2-40B4-BE49-F238E27FC236}">
                <a16:creationId xmlns:a16="http://schemas.microsoft.com/office/drawing/2014/main" id="{7C70C73E-5F41-36F4-E826-E68F7E72B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397" y="502825"/>
            <a:ext cx="2603605" cy="2603605"/>
          </a:xfrm>
          <a:prstGeom prst="rect">
            <a:avLst/>
          </a:prstGeom>
        </p:spPr>
      </p:pic>
      <p:pic>
        <p:nvPicPr>
          <p:cNvPr id="8" name="Picture 7" descr="A logo of a book&#10;&#10;AI-generated content may be incorrect.">
            <a:extLst>
              <a:ext uri="{FF2B5EF4-FFF2-40B4-BE49-F238E27FC236}">
                <a16:creationId xmlns:a16="http://schemas.microsoft.com/office/drawing/2014/main" id="{3B022D30-799B-1CDC-8092-6722F627D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332" y="895843"/>
            <a:ext cx="1756570" cy="15286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5FFCBA-9C93-B97C-065F-032AA35D1CE0}"/>
              </a:ext>
            </a:extLst>
          </p:cNvPr>
          <p:cNvSpPr txBox="1"/>
          <p:nvPr/>
        </p:nvSpPr>
        <p:spPr>
          <a:xfrm>
            <a:off x="6579251" y="3928797"/>
            <a:ext cx="5295015" cy="240631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r>
              <a:rPr lang="en-US" sz="2200" dirty="0">
                <a:latin typeface="Times New Roman"/>
                <a:ea typeface="+mn-lt"/>
                <a:cs typeface="+mn-lt"/>
              </a:rPr>
              <a:t>Presented by:- 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en-US" sz="2200" b="1" dirty="0">
                <a:latin typeface="Times New Roman"/>
                <a:ea typeface="+mn-lt"/>
                <a:cs typeface="+mn-lt"/>
              </a:rPr>
              <a:t>MASUM BILLAH</a:t>
            </a:r>
            <a:r>
              <a:rPr lang="en-US" sz="2200" dirty="0">
                <a:latin typeface="Times New Roman"/>
                <a:ea typeface="+mn-lt"/>
                <a:cs typeface="+mn-lt"/>
              </a:rPr>
              <a:t> 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latin typeface="Times New Roman"/>
                <a:ea typeface="+mn-lt"/>
                <a:cs typeface="+mn-lt"/>
              </a:rPr>
              <a:t>Session: 2022-2023 </a:t>
            </a:r>
          </a:p>
          <a:p>
            <a:r>
              <a:rPr lang="en-US" sz="2200" dirty="0">
                <a:latin typeface="Times New Roman"/>
                <a:ea typeface="+mn-lt"/>
                <a:cs typeface="+mn-lt"/>
              </a:rPr>
              <a:t>Graduate student </a:t>
            </a:r>
          </a:p>
          <a:p>
            <a:r>
              <a:rPr lang="en-US" sz="2200" dirty="0">
                <a:latin typeface="Times New Roman"/>
                <a:ea typeface="+mn-lt"/>
                <a:cs typeface="+mn-lt"/>
              </a:rPr>
              <a:t>Computer Science and Engineering </a:t>
            </a:r>
            <a:br>
              <a:rPr lang="en-US" sz="2200" dirty="0">
                <a:latin typeface="Times New Roman"/>
                <a:ea typeface="+mn-lt"/>
                <a:cs typeface="+mn-lt"/>
              </a:rPr>
            </a:br>
            <a:r>
              <a:rPr lang="en-US" sz="2200" dirty="0">
                <a:latin typeface="Times New Roman"/>
                <a:ea typeface="+mn-lt"/>
                <a:cs typeface="+mn-lt"/>
              </a:rPr>
              <a:t>University of </a:t>
            </a:r>
            <a:r>
              <a:rPr lang="en-US" sz="2200" dirty="0" err="1">
                <a:latin typeface="Times New Roman"/>
                <a:ea typeface="+mn-lt"/>
                <a:cs typeface="+mn-lt"/>
              </a:rPr>
              <a:t>Rajshahi</a:t>
            </a:r>
            <a:endParaRPr lang="en-US" sz="2200" dirty="0">
              <a:latin typeface="Times New Roman"/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>
              <a:latin typeface="Times New Roman"/>
              <a:ea typeface="Calibri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20F616-9CD5-353C-6D97-D74FC39F5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538938"/>
            <a:ext cx="12192000" cy="3793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919734-D8AE-9BE9-E66B-C7208B802D33}"/>
              </a:ext>
            </a:extLst>
          </p:cNvPr>
          <p:cNvSpPr txBox="1"/>
          <p:nvPr/>
        </p:nvSpPr>
        <p:spPr>
          <a:xfrm>
            <a:off x="98930" y="6529032"/>
            <a:ext cx="13418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13/05/2025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C26AC-F8F1-9B6B-43A4-D0FC71E756E5}"/>
              </a:ext>
            </a:extLst>
          </p:cNvPr>
          <p:cNvSpPr txBox="1"/>
          <p:nvPr/>
        </p:nvSpPr>
        <p:spPr>
          <a:xfrm>
            <a:off x="11658326" y="6500277"/>
            <a:ext cx="13418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7528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530B90-8F28-D599-5CEC-9AA49BB6B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52D795C4-5CF0-BCD2-F9D4-86343C499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38938"/>
            <a:ext cx="12192000" cy="37933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5BA7312-DC25-10F2-2BA0-F12CE7150C24}"/>
              </a:ext>
            </a:extLst>
          </p:cNvPr>
          <p:cNvSpPr txBox="1"/>
          <p:nvPr/>
        </p:nvSpPr>
        <p:spPr>
          <a:xfrm>
            <a:off x="98930" y="6529032"/>
            <a:ext cx="13418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13/05/2025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AD5713-B725-610E-5621-2AED0A6E5D19}"/>
              </a:ext>
            </a:extLst>
          </p:cNvPr>
          <p:cNvSpPr txBox="1"/>
          <p:nvPr/>
        </p:nvSpPr>
        <p:spPr>
          <a:xfrm>
            <a:off x="11658326" y="6500277"/>
            <a:ext cx="13418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10</a:t>
            </a:r>
          </a:p>
        </p:txBody>
      </p:sp>
      <p:pic>
        <p:nvPicPr>
          <p:cNvPr id="7" name="Picture 6" descr="A green leaf in a circle&#10;&#10;AI-generated content may be incorrect.">
            <a:extLst>
              <a:ext uri="{FF2B5EF4-FFF2-40B4-BE49-F238E27FC236}">
                <a16:creationId xmlns:a16="http://schemas.microsoft.com/office/drawing/2014/main" id="{0C14A243-8EFE-A2E4-DBC2-2090D4A7C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142" y="1840302"/>
            <a:ext cx="3614772" cy="3623096"/>
          </a:xfrm>
          <a:prstGeom prst="rect">
            <a:avLst/>
          </a:prstGeom>
        </p:spPr>
      </p:pic>
      <p:pic>
        <p:nvPicPr>
          <p:cNvPr id="8" name="Picture 7" descr="A green question mark on a white background&#10;&#10;AI-generated content may be incorrect.">
            <a:extLst>
              <a:ext uri="{FF2B5EF4-FFF2-40B4-BE49-F238E27FC236}">
                <a16:creationId xmlns:a16="http://schemas.microsoft.com/office/drawing/2014/main" id="{AAE7C8AD-C7BE-A834-6F00-6CB9E842A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809" y="2155077"/>
            <a:ext cx="3060759" cy="2562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96D4DC-7E74-5D82-B889-4567A97EF253}"/>
              </a:ext>
            </a:extLst>
          </p:cNvPr>
          <p:cNvSpPr txBox="1"/>
          <p:nvPr/>
        </p:nvSpPr>
        <p:spPr>
          <a:xfrm>
            <a:off x="6776209" y="2969403"/>
            <a:ext cx="242050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>
                <a:latin typeface="Times New Roman"/>
                <a:ea typeface="Calibri"/>
                <a:cs typeface="Calibri"/>
              </a:rPr>
              <a:t>Any Questions</a:t>
            </a:r>
            <a:endParaRPr lang="en-US" sz="40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92928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6ADC188-7054-4577-C992-22F87ACA4B76}"/>
              </a:ext>
            </a:extLst>
          </p:cNvPr>
          <p:cNvSpPr txBox="1">
            <a:spLocks/>
          </p:cNvSpPr>
          <p:nvPr/>
        </p:nvSpPr>
        <p:spPr>
          <a:xfrm>
            <a:off x="635000" y="640823"/>
            <a:ext cx="3418659" cy="5583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000" b="1" kern="1200" dirty="0">
                <a:solidFill>
                  <a:schemeClr val="tx1">
                    <a:lumMod val="76000"/>
                    <a:lumOff val="24000"/>
                  </a:schemeClr>
                </a:solidFill>
                <a:latin typeface="Times New Roman"/>
                <a:cs typeface="Times New Roman"/>
              </a:rPr>
              <a:t>Problem Statement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001958D-3FAC-89E9-BA67-1D2EAB2B3F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414631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3DA40CC5-0E4C-7EB5-4B90-E919EB8BBD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467051"/>
            <a:ext cx="12192000" cy="3793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093801-AB8D-54BF-53AB-0ED73D991D6A}"/>
              </a:ext>
            </a:extLst>
          </p:cNvPr>
          <p:cNvSpPr txBox="1"/>
          <p:nvPr/>
        </p:nvSpPr>
        <p:spPr>
          <a:xfrm>
            <a:off x="98930" y="6457145"/>
            <a:ext cx="13418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13/05/2025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C5FE1E-F129-B565-6C44-66D6C3CF5424}"/>
              </a:ext>
            </a:extLst>
          </p:cNvPr>
          <p:cNvSpPr txBox="1"/>
          <p:nvPr/>
        </p:nvSpPr>
        <p:spPr>
          <a:xfrm>
            <a:off x="11658326" y="6471522"/>
            <a:ext cx="13418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00286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4695AC-32A1-6FB9-6290-2D52D39B5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EE5DBB-547E-DF9C-B09F-A775EF071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000" b="1" dirty="0">
                <a:solidFill>
                  <a:schemeClr val="tx1">
                    <a:lumMod val="76000"/>
                    <a:lumOff val="24000"/>
                  </a:schemeClr>
                </a:solidFill>
                <a:latin typeface="Times New Roman"/>
                <a:ea typeface="+mj-lt"/>
                <a:cs typeface="+mj-lt"/>
              </a:rPr>
              <a:t>Relevance to Bangladesh</a:t>
            </a:r>
            <a:endParaRPr lang="en-US" sz="5000" b="1" dirty="0">
              <a:solidFill>
                <a:schemeClr val="tx1">
                  <a:lumMod val="76000"/>
                  <a:lumOff val="24000"/>
                </a:schemeClr>
              </a:solidFill>
              <a:latin typeface="Times New Roman"/>
              <a:ea typeface="Calibri Light"/>
              <a:cs typeface="Calibri Ligh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9EB109-E9C9-C687-2A8B-93AFC890A2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363" r="27363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915F7-2AA1-122E-6580-71D28414A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Most primary and secondary classrooms are noisy and hard to manage.</a:t>
            </a:r>
          </a:p>
          <a:p>
            <a:r>
              <a:rPr lang="en-US" sz="2200">
                <a:ea typeface="+mn-lt"/>
                <a:cs typeface="+mn-lt"/>
              </a:rPr>
              <a:t>Teachers struggle to control student behavior during lessons.</a:t>
            </a:r>
          </a:p>
          <a:p>
            <a:r>
              <a:rPr lang="en-US" sz="2200">
                <a:ea typeface="+mn-lt"/>
                <a:cs typeface="+mn-lt"/>
              </a:rPr>
              <a:t>Lack of classroom control affects the delivery of quality education.</a:t>
            </a:r>
          </a:p>
          <a:p>
            <a:r>
              <a:rPr lang="en-US" sz="2200">
                <a:ea typeface="+mn-lt"/>
                <a:cs typeface="+mn-lt"/>
              </a:rPr>
              <a:t>Individual student engagement is rarely monitored.</a:t>
            </a:r>
          </a:p>
          <a:p>
            <a:r>
              <a:rPr lang="en-US" sz="2200">
                <a:ea typeface="+mn-lt"/>
                <a:cs typeface="+mn-lt"/>
              </a:rPr>
              <a:t>This system can help reduce teacher workload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DB2D38-380F-8734-D22B-B0E485B94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38938"/>
            <a:ext cx="12192000" cy="3793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B40950-5E29-B01F-DF16-F2EC46CC24E1}"/>
              </a:ext>
            </a:extLst>
          </p:cNvPr>
          <p:cNvSpPr txBox="1"/>
          <p:nvPr/>
        </p:nvSpPr>
        <p:spPr>
          <a:xfrm>
            <a:off x="98930" y="6529032"/>
            <a:ext cx="13418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13/05/2025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5DEE12-14A1-37C5-D117-CE1E8E15FD03}"/>
              </a:ext>
            </a:extLst>
          </p:cNvPr>
          <p:cNvSpPr txBox="1"/>
          <p:nvPr/>
        </p:nvSpPr>
        <p:spPr>
          <a:xfrm>
            <a:off x="11658326" y="6500277"/>
            <a:ext cx="13418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2330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CD2F51-FB7C-09A5-27DB-FAAB2A033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E6C8D3-068D-4E84-5CC9-6CED95BD2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 b="1" dirty="0">
                <a:solidFill>
                  <a:schemeClr val="tx1">
                    <a:lumMod val="76000"/>
                    <a:lumOff val="24000"/>
                  </a:schemeClr>
                </a:solidFill>
                <a:latin typeface="Times New Roman"/>
                <a:ea typeface="+mj-lt"/>
                <a:cs typeface="+mj-lt"/>
              </a:rPr>
              <a:t>Researchable Issues</a:t>
            </a:r>
            <a:endParaRPr lang="en-US" sz="5000" b="1" dirty="0">
              <a:solidFill>
                <a:schemeClr val="tx1">
                  <a:lumMod val="76000"/>
                  <a:lumOff val="24000"/>
                </a:schemeClr>
              </a:solidFill>
              <a:latin typeface="Times New Roman"/>
              <a:ea typeface="Calibri Light"/>
              <a:cs typeface="Calibri Light"/>
            </a:endParaRP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2C230-485F-66BC-D0A4-39B7CD11B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313" y="2660904"/>
            <a:ext cx="6012209" cy="3490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ea typeface="Calibri"/>
                <a:cs typeface="Calibri"/>
              </a:rPr>
              <a:t>Many students lose focus during class.</a:t>
            </a:r>
            <a:endParaRPr lang="en-US" dirty="0"/>
          </a:p>
          <a:p>
            <a:r>
              <a:rPr lang="en-US" sz="2200" dirty="0">
                <a:ea typeface="Calibri"/>
                <a:cs typeface="Calibri"/>
              </a:rPr>
              <a:t>Teachers cannot monitor every student all the time.</a:t>
            </a:r>
          </a:p>
          <a:p>
            <a:r>
              <a:rPr lang="en-US" sz="2200" dirty="0">
                <a:ea typeface="Calibri"/>
                <a:cs typeface="Calibri"/>
              </a:rPr>
              <a:t>It is hard to know who is paying attention.</a:t>
            </a:r>
            <a:endParaRPr lang="en-US" dirty="0"/>
          </a:p>
          <a:p>
            <a:r>
              <a:rPr lang="en-US" sz="2200" dirty="0">
                <a:ea typeface="Calibri"/>
                <a:cs typeface="Calibri"/>
              </a:rPr>
              <a:t>There is no system to give instant feedback to students.</a:t>
            </a:r>
            <a:endParaRPr lang="en-US" dirty="0"/>
          </a:p>
          <a:p>
            <a:r>
              <a:rPr lang="en-US" sz="2200" dirty="0">
                <a:ea typeface="Calibri"/>
                <a:cs typeface="Calibri"/>
              </a:rPr>
              <a:t>A smart agent can help by observing students and giving feedback.</a:t>
            </a:r>
            <a:endParaRPr lang="en-US" dirty="0"/>
          </a:p>
        </p:txBody>
      </p:sp>
      <p:pic>
        <p:nvPicPr>
          <p:cNvPr id="6" name="Graphic 5" descr="Classroom">
            <a:extLst>
              <a:ext uri="{FF2B5EF4-FFF2-40B4-BE49-F238E27FC236}">
                <a16:creationId xmlns:a16="http://schemas.microsoft.com/office/drawing/2014/main" id="{28E0AFBE-365E-15F1-7990-34D994EA2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7349" y="1274611"/>
            <a:ext cx="4136252" cy="43087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187171-3B79-838E-4230-A7199CC5E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538938"/>
            <a:ext cx="12192000" cy="3793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00B55E-B4B1-D1A8-671D-2E5A5871FA07}"/>
              </a:ext>
            </a:extLst>
          </p:cNvPr>
          <p:cNvSpPr txBox="1"/>
          <p:nvPr/>
        </p:nvSpPr>
        <p:spPr>
          <a:xfrm>
            <a:off x="98930" y="6529032"/>
            <a:ext cx="13418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13/05/2025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E13A0AB-17F9-4426-5B6F-48EDF04EF3F3}"/>
              </a:ext>
            </a:extLst>
          </p:cNvPr>
          <p:cNvSpPr txBox="1"/>
          <p:nvPr/>
        </p:nvSpPr>
        <p:spPr>
          <a:xfrm>
            <a:off x="11658326" y="6500277"/>
            <a:ext cx="13418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62721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2F2E9B-F900-E5EA-75F3-24448615F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F5AD53B-8EF7-ACED-47F9-140C0E3F4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F1C6931-4DD4-D2A4-BE55-BBB70837C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915F7352-953B-1185-3A46-45AC6EE60BB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>
                <a:solidFill>
                  <a:schemeClr val="tx1">
                    <a:lumMod val="76000"/>
                    <a:lumOff val="24000"/>
                  </a:schemeClr>
                </a:solidFill>
                <a:latin typeface="Times New Roman"/>
                <a:ea typeface="Calibri Light"/>
                <a:cs typeface="Times New Roman"/>
              </a:rPr>
              <a:t>Progress by Other Researchers</a:t>
            </a:r>
            <a:endParaRPr lang="en-US" sz="5000">
              <a:solidFill>
                <a:schemeClr val="tx1">
                  <a:lumMod val="76000"/>
                  <a:lumOff val="24000"/>
                </a:schemeClr>
              </a:solidFill>
              <a:latin typeface="Times New Roman"/>
              <a:ea typeface="Calibri Light"/>
              <a:cs typeface="Times New Roman"/>
            </a:endParaRPr>
          </a:p>
          <a:p>
            <a:endParaRPr lang="en-US" sz="5000" b="1" dirty="0">
              <a:solidFill>
                <a:schemeClr val="tx1">
                  <a:lumMod val="76000"/>
                  <a:lumOff val="24000"/>
                </a:schemeClr>
              </a:solidFill>
              <a:latin typeface="Times New Roman"/>
              <a:ea typeface="Calibri Light"/>
              <a:cs typeface="Calibri Light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1F5BB6A-8CA6-6B2D-6556-1FBF27501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121341"/>
            <a:ext cx="8959892" cy="373431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Ensure Quality Education: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ea typeface="Calibri"/>
              <a:cs typeface="Calibri"/>
            </a:endParaRPr>
          </a:p>
          <a:p>
            <a:pPr marL="0" indent="0" algn="just">
              <a:buNone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  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+mn-lt"/>
                <a:cs typeface="+mn-lt"/>
              </a:rPr>
              <a:t>A good classroom environment helps students stay focused.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+mn-lt"/>
                <a:cs typeface="+mn-lt"/>
              </a:rPr>
              <a:t>  Teachers should fix problems in the classroom that cause distraction.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+mn-lt"/>
                <a:cs typeface="+mn-lt"/>
              </a:rPr>
              <a:t>  Proper class management helps improve student engagement [1].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pPr algn="just"/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Utilize feedback mechanism:</a:t>
            </a:r>
          </a:p>
          <a:p>
            <a:pPr marL="0" indent="0" algn="just">
              <a:buNone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  Giving feedback during class is very important.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  Usually, the teacher gives this </a:t>
            </a:r>
            <a:r>
              <a:rPr lang="en-US" sz="22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feedback manually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[2].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/>
              <a:cs typeface="Calibri" panose="020F0502020204030204"/>
            </a:endParaRPr>
          </a:p>
          <a:p>
            <a:pPr algn="just"/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D9C8DB-EC90-6180-DCEC-B14D82B42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38938"/>
            <a:ext cx="12192000" cy="3793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01A156-E5DF-3C10-BE86-B1696D91165B}"/>
              </a:ext>
            </a:extLst>
          </p:cNvPr>
          <p:cNvSpPr txBox="1"/>
          <p:nvPr/>
        </p:nvSpPr>
        <p:spPr>
          <a:xfrm>
            <a:off x="98930" y="6529032"/>
            <a:ext cx="13418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13/05/2025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6D18F5-C43D-CCA3-37E1-379ED2EFFC90}"/>
              </a:ext>
            </a:extLst>
          </p:cNvPr>
          <p:cNvSpPr txBox="1"/>
          <p:nvPr/>
        </p:nvSpPr>
        <p:spPr>
          <a:xfrm>
            <a:off x="11658326" y="6500277"/>
            <a:ext cx="13418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35615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EFA12F-1E13-A53F-58F4-294F8F7AB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7FF9D87-FD40-799C-141E-38A8C6BAA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F7562D-5D1A-68E9-0F81-C13E10FE7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 b="1" dirty="0">
                <a:solidFill>
                  <a:schemeClr val="tx1">
                    <a:lumMod val="76000"/>
                    <a:lumOff val="24000"/>
                  </a:schemeClr>
                </a:solidFill>
                <a:latin typeface="Times New Roman"/>
                <a:ea typeface="+mj-lt"/>
                <a:cs typeface="+mj-lt"/>
              </a:rPr>
              <a:t>Research Focus Areas</a:t>
            </a:r>
            <a:endParaRPr lang="en-US" sz="5000">
              <a:solidFill>
                <a:schemeClr val="tx1">
                  <a:lumMod val="76000"/>
                  <a:lumOff val="24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9202B688-FEB5-788E-9A2D-71C7AE0D3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5FB0472-1D97-90B2-11EA-04B31058B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38938"/>
            <a:ext cx="12192000" cy="37933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3C63D44-2EE9-397C-4CD9-4406EE204DEC}"/>
              </a:ext>
            </a:extLst>
          </p:cNvPr>
          <p:cNvSpPr txBox="1"/>
          <p:nvPr/>
        </p:nvSpPr>
        <p:spPr>
          <a:xfrm>
            <a:off x="98930" y="6529032"/>
            <a:ext cx="13418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13/05/2025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D91D53-DF2F-DA17-3126-E9B85DAE2150}"/>
              </a:ext>
            </a:extLst>
          </p:cNvPr>
          <p:cNvSpPr txBox="1"/>
          <p:nvPr/>
        </p:nvSpPr>
        <p:spPr>
          <a:xfrm>
            <a:off x="11658326" y="6500277"/>
            <a:ext cx="13418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7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E7D0F18B-C0C9-C8E9-D280-B79998BBF5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4906494"/>
              </p:ext>
            </p:extLst>
          </p:nvPr>
        </p:nvGraphicFramePr>
        <p:xfrm>
          <a:off x="838200" y="1981196"/>
          <a:ext cx="10515600" cy="3965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12452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CE9E2C-E5FF-8D31-8460-19A8ACFCD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D3946-8B97-4506-CC77-538FA863C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 b="1" dirty="0">
                <a:solidFill>
                  <a:schemeClr val="tx1">
                    <a:lumMod val="76000"/>
                    <a:lumOff val="24000"/>
                  </a:schemeClr>
                </a:solidFill>
                <a:latin typeface="Times New Roman"/>
                <a:ea typeface="+mj-lt"/>
                <a:cs typeface="+mj-lt"/>
              </a:rPr>
              <a:t>Approach &amp; Methodology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D93EAC6-6A3F-FCF3-30FF-F4DAB2D3F1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5131938"/>
              </p:ext>
            </p:extLst>
          </p:nvPr>
        </p:nvGraphicFramePr>
        <p:xfrm>
          <a:off x="838200" y="1911889"/>
          <a:ext cx="10515600" cy="4092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9" name="Picture 28">
            <a:extLst>
              <a:ext uri="{FF2B5EF4-FFF2-40B4-BE49-F238E27FC236}">
                <a16:creationId xmlns:a16="http://schemas.microsoft.com/office/drawing/2014/main" id="{9D6C0797-EFCC-D4F9-69E1-F9F3D73533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538938"/>
            <a:ext cx="12192000" cy="37933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C839A31-24B8-B24E-ABF3-D746C4C41A2C}"/>
              </a:ext>
            </a:extLst>
          </p:cNvPr>
          <p:cNvSpPr txBox="1"/>
          <p:nvPr/>
        </p:nvSpPr>
        <p:spPr>
          <a:xfrm>
            <a:off x="98930" y="6529032"/>
            <a:ext cx="13418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13/05/2025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CA6E61-3217-3B66-B51A-53C3BDCB847D}"/>
              </a:ext>
            </a:extLst>
          </p:cNvPr>
          <p:cNvSpPr txBox="1"/>
          <p:nvPr/>
        </p:nvSpPr>
        <p:spPr>
          <a:xfrm>
            <a:off x="11658326" y="6500277"/>
            <a:ext cx="13418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65256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EC1199-5D4B-5C94-46F8-D6CDD3585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3A3E2D1-459A-B09B-81FE-DA24FF82C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B46F14-F5E7-3641-2A94-AC2948A2C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 b="1" dirty="0">
                <a:solidFill>
                  <a:schemeClr val="tx1">
                    <a:lumMod val="76000"/>
                    <a:lumOff val="24000"/>
                  </a:schemeClr>
                </a:solidFill>
                <a:latin typeface="Times New Roman"/>
                <a:ea typeface="+mj-lt"/>
                <a:cs typeface="Times New Roman"/>
              </a:rPr>
              <a:t>Publication Plan</a:t>
            </a:r>
            <a:endParaRPr lang="en-US" sz="5000" dirty="0">
              <a:solidFill>
                <a:schemeClr val="tx1">
                  <a:lumMod val="76000"/>
                  <a:lumOff val="24000"/>
                </a:schemeClr>
              </a:solidFill>
              <a:latin typeface="Times New Roman"/>
              <a:ea typeface="+mj-lt"/>
              <a:cs typeface="Times New Roman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8A40E204-268F-B254-69F5-1F48B3EF9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953FC91-6452-224F-3676-9AB36BBB87C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29384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CEB1C925-C418-7A6D-D8F2-16866A26E7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538938"/>
            <a:ext cx="12192000" cy="37933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5046BEC-D9FA-3A0A-B35A-F01D917BAA31}"/>
              </a:ext>
            </a:extLst>
          </p:cNvPr>
          <p:cNvSpPr txBox="1"/>
          <p:nvPr/>
        </p:nvSpPr>
        <p:spPr>
          <a:xfrm>
            <a:off x="98930" y="6529032"/>
            <a:ext cx="13418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13/05/2025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2C7AA4-57EC-177B-EDDF-02A0322DF33A}"/>
              </a:ext>
            </a:extLst>
          </p:cNvPr>
          <p:cNvSpPr txBox="1"/>
          <p:nvPr/>
        </p:nvSpPr>
        <p:spPr>
          <a:xfrm>
            <a:off x="11658326" y="6500277"/>
            <a:ext cx="13418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685820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530B90-8F28-D599-5CEC-9AA49BB6B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4F6EA71-3A16-0A05-3796-5CAE03E3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310CC7-C0B4-77EA-9787-3BE45E18C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 b="1" dirty="0">
                <a:solidFill>
                  <a:schemeClr val="tx1">
                    <a:lumMod val="76000"/>
                    <a:lumOff val="24000"/>
                  </a:schemeClr>
                </a:solidFill>
                <a:latin typeface="Times New Roman"/>
                <a:ea typeface="+mj-lt"/>
                <a:cs typeface="Times New Roman"/>
              </a:rPr>
              <a:t>References</a:t>
            </a:r>
            <a:endParaRPr lang="en-US" sz="5000" dirty="0">
              <a:solidFill>
                <a:schemeClr val="tx1">
                  <a:lumMod val="76000"/>
                  <a:lumOff val="24000"/>
                </a:schemeClr>
              </a:solidFill>
              <a:latin typeface="Times New Roman"/>
              <a:ea typeface="+mj-lt"/>
              <a:cs typeface="Times New Roman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CE59F9EC-8339-9E3D-EB23-99A263249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2D795C4-5CF0-BCD2-F9D4-86343C499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38938"/>
            <a:ext cx="12192000" cy="37933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5BA7312-DC25-10F2-2BA0-F12CE7150C24}"/>
              </a:ext>
            </a:extLst>
          </p:cNvPr>
          <p:cNvSpPr txBox="1"/>
          <p:nvPr/>
        </p:nvSpPr>
        <p:spPr>
          <a:xfrm>
            <a:off x="98930" y="6529032"/>
            <a:ext cx="13418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13/05/2025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AD5713-B725-610E-5621-2AED0A6E5D19}"/>
              </a:ext>
            </a:extLst>
          </p:cNvPr>
          <p:cNvSpPr txBox="1"/>
          <p:nvPr/>
        </p:nvSpPr>
        <p:spPr>
          <a:xfrm>
            <a:off x="11658326" y="6500277"/>
            <a:ext cx="13418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9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85D6C1-43D4-8B19-CCA6-7FF2F2AC4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/>
                <a:ea typeface="+mn-lt"/>
                <a:cs typeface="+mn-lt"/>
              </a:rPr>
              <a:t>[1] H. V. Le, "An investigation into factors affecting concentration of university students,"              Journal of English Language Teaching and Applied Linguistics, vol. 3, no. 6, pp. 7–12, 2021.</a:t>
            </a:r>
            <a:endParaRPr lang="en-US" sz="2200" dirty="0">
              <a:latin typeface="Times New Roman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200" dirty="0">
                <a:latin typeface="Times New Roman"/>
                <a:ea typeface="+mn-lt"/>
                <a:cs typeface="+mn-lt"/>
              </a:rPr>
              <a:t>[2] S. </a:t>
            </a:r>
            <a:r>
              <a:rPr lang="en-US" sz="2200" dirty="0" err="1">
                <a:latin typeface="Times New Roman"/>
                <a:ea typeface="+mn-lt"/>
                <a:cs typeface="+mn-lt"/>
              </a:rPr>
              <a:t>Egitim</a:t>
            </a:r>
            <a:r>
              <a:rPr lang="en-US" sz="2200" dirty="0">
                <a:latin typeface="Times New Roman"/>
                <a:ea typeface="+mn-lt"/>
                <a:cs typeface="+mn-lt"/>
              </a:rPr>
              <a:t>, "Collaborative leadership in English language classrooms: Engaging learners         in leaderful classroom practices and strategies," International Journal of Leadership in Education, pp. 1–21, 2021.</a:t>
            </a:r>
          </a:p>
          <a:p>
            <a:pPr marL="0" indent="0">
              <a:buNone/>
            </a:pPr>
            <a:r>
              <a:rPr lang="en-US" sz="2200" dirty="0">
                <a:latin typeface="Times New Roman"/>
                <a:ea typeface="+mn-lt"/>
                <a:cs typeface="+mn-lt"/>
              </a:rPr>
              <a:t>[3] Y. Ohmoto and H. </a:t>
            </a:r>
            <a:r>
              <a:rPr lang="en-US" sz="2200" dirty="0" err="1">
                <a:latin typeface="Times New Roman"/>
                <a:ea typeface="+mn-lt"/>
                <a:cs typeface="+mn-lt"/>
              </a:rPr>
              <a:t>Nakaaki</a:t>
            </a:r>
            <a:r>
              <a:rPr lang="en-US" sz="2200" dirty="0">
                <a:latin typeface="Times New Roman"/>
                <a:ea typeface="+mn-lt"/>
                <a:cs typeface="+mn-lt"/>
              </a:rPr>
              <a:t>, "Improving the engagement of participants by    interacting with agents who are persuaded during decision-making," in Proceedings of the 15th International Conference on Agents and Artificial Intelligence (ICAART), vol. 3, pp. 923–930, 2023.</a:t>
            </a:r>
            <a:endParaRPr lang="en-US" sz="2200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4618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1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65854FE-DCE7-4161-A4C6-C18051920BC9}">
  <we:reference id="WA200005566" version="3.0.0.3" store="en-US" storeType="omex"/>
  <we:alternateReferences>
    <we:reference id="WA200005566" version="3.0.0.3" store="omex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545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Enhancing Learner Engagement through Agent Interaction and Real-Time Feedback</vt:lpstr>
      <vt:lpstr>PowerPoint Presentation</vt:lpstr>
      <vt:lpstr>Relevance to Bangladesh</vt:lpstr>
      <vt:lpstr>Researchable Issues</vt:lpstr>
      <vt:lpstr>PowerPoint Presentation</vt:lpstr>
      <vt:lpstr>Research Focus Areas</vt:lpstr>
      <vt:lpstr>Approach &amp; Methodology</vt:lpstr>
      <vt:lpstr>Publication Plan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Masum Billah</cp:lastModifiedBy>
  <cp:revision>209</cp:revision>
  <dcterms:created xsi:type="dcterms:W3CDTF">2025-05-09T06:55:44Z</dcterms:created>
  <dcterms:modified xsi:type="dcterms:W3CDTF">2025-05-10T17:50:37Z</dcterms:modified>
</cp:coreProperties>
</file>