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8" r:id="rId14"/>
    <p:sldId id="279" r:id="rId15"/>
    <p:sldId id="280" r:id="rId16"/>
    <p:sldId id="281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B0D13BC-6FBA-4278-8474-054663CAC933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78"/>
            <p14:sldId id="279"/>
            <p14:sldId id="280"/>
            <p14:sldId id="281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174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2286000"/>
            <a:ext cx="7208520" cy="175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Software Development Project-II</a:t>
            </a:r>
            <a:b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			</a:t>
            </a:r>
            <a:b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					CSE 3200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4421080"/>
            <a:ext cx="4842768" cy="126062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1">
                    <a:lumMod val="50000"/>
                  </a:schemeClr>
                </a:solidFill>
              </a:rPr>
              <a:t>Real Time Moving Object Tracking System.</a:t>
            </a:r>
            <a:endParaRPr lang="en-US" sz="32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48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0"/>
    </mc:Choice>
    <mc:Fallback xmlns="">
      <p:transition spd="slow" advTm="6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1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      </a:t>
            </a:r>
            <a:r>
              <a:rPr lang="en-US" dirty="0" smtClean="0"/>
              <a:t>Device Handler Login window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71601"/>
            <a:ext cx="4114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9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92">
        <p:blinds dir="vert"/>
      </p:transition>
    </mc:Choice>
    <mc:Fallback xmlns="">
      <p:transition spd="slow" advTm="292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024744" cy="1295400"/>
          </a:xfrm>
        </p:spPr>
        <p:txBody>
          <a:bodyPr>
            <a:normAutofit/>
          </a:bodyPr>
          <a:lstStyle/>
          <a:p>
            <a:r>
              <a:rPr lang="en-US" dirty="0"/>
              <a:t> Device Handler </a:t>
            </a:r>
            <a:r>
              <a:rPr lang="en-US" dirty="0" smtClean="0"/>
              <a:t>Main Activity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4114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29">
        <p14:ripple/>
      </p:transition>
    </mc:Choice>
    <mc:Fallback xmlns="">
      <p:transition spd="slow" advTm="8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69" y="304800"/>
            <a:ext cx="85719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Locate The Last position of the Object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200"/>
            <a:ext cx="3276600" cy="4953000"/>
          </a:xfrm>
        </p:spPr>
      </p:pic>
    </p:spTree>
    <p:extLst>
      <p:ext uri="{BB962C8B-B14F-4D97-AF65-F5344CB8AC3E}">
        <p14:creationId xmlns:p14="http://schemas.microsoft.com/office/powerpoint/2010/main" val="13895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786">
        <p14:honeycomb/>
      </p:transition>
    </mc:Choice>
    <mc:Fallback xmlns="">
      <p:transition spd="slow" advTm="7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386" y="4572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Finding pathway to go to the object and distance from the object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73155"/>
            <a:ext cx="3245476" cy="4469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73155"/>
            <a:ext cx="32485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3D Animation view of road  from user’s location to the Object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364" y="1676400"/>
            <a:ext cx="3429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Street view of the current position of the object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6400"/>
            <a:ext cx="34218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81000"/>
            <a:ext cx="7024744" cy="1143000"/>
          </a:xfrm>
        </p:spPr>
        <p:txBody>
          <a:bodyPr/>
          <a:lstStyle/>
          <a:p>
            <a:r>
              <a:rPr lang="en-US" dirty="0" smtClean="0"/>
              <a:t>Sliding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5" y="1676400"/>
            <a:ext cx="346165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i="1" u="sng" dirty="0" smtClean="0"/>
              <a:t>Limitation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08" y="2667000"/>
            <a:ext cx="7490908" cy="3508977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dirty="0"/>
              <a:t>The application is used to track only one </a:t>
            </a:r>
            <a:r>
              <a:rPr lang="en-US" dirty="0" smtClean="0"/>
              <a:t>moving object.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03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494">
        <p14:flip dir="r"/>
      </p:transition>
    </mc:Choice>
    <mc:Fallback xmlns="">
      <p:transition spd="slow" advTm="44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   </a:t>
            </a:r>
            <a:r>
              <a:rPr lang="en-US" i="1" u="sng" dirty="0" smtClean="0"/>
              <a:t>Future plan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en-US" dirty="0"/>
              <a:t>The app should work for multiple objects.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/>
              <a:t>There should be an alarm system when we reach the current position of the object.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There should go a message in a remote phone, when we reach at the current position of the object.</a:t>
            </a:r>
            <a:br>
              <a:rPr lang="en-US" dirty="0"/>
            </a:b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44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4"/>
    </mc:Choice>
    <mc:Fallback xmlns="">
      <p:transition spd="slow" advTm="5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7200"/>
            <a:ext cx="7024744" cy="1371600"/>
          </a:xfrm>
        </p:spPr>
        <p:txBody>
          <a:bodyPr/>
          <a:lstStyle/>
          <a:p>
            <a:r>
              <a:rPr lang="en-US" dirty="0" smtClean="0"/>
              <a:t>	  </a:t>
            </a:r>
            <a:r>
              <a:rPr lang="en-US" i="1" u="sng" dirty="0" smtClean="0"/>
              <a:t>Conclusion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We have tried our best to make our </a:t>
            </a:r>
            <a:r>
              <a:rPr lang="en-US" dirty="0" smtClean="0"/>
              <a:t>project </a:t>
            </a:r>
            <a:r>
              <a:rPr lang="en-US" dirty="0" smtClean="0"/>
              <a:t>“Real Time Moving Object Tracker”  </a:t>
            </a:r>
            <a:r>
              <a:rPr lang="en-US" dirty="0" smtClean="0"/>
              <a:t>a </a:t>
            </a:r>
            <a:r>
              <a:rPr lang="en-US" dirty="0"/>
              <a:t>very simple and user friendly. </a:t>
            </a:r>
            <a:endParaRPr lang="en-US" dirty="0" smtClean="0"/>
          </a:p>
          <a:p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demonstrated our program very simply by modulating java classes. 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profoundly </a:t>
            </a:r>
            <a:r>
              <a:rPr lang="en-US" dirty="0" smtClean="0"/>
              <a:t>thank </a:t>
            </a:r>
            <a:r>
              <a:rPr lang="en-US" dirty="0"/>
              <a:t>our </a:t>
            </a:r>
            <a:r>
              <a:rPr lang="en-US" dirty="0" smtClean="0"/>
              <a:t>Supervisor </a:t>
            </a:r>
            <a:r>
              <a:rPr lang="en-US" dirty="0"/>
              <a:t>sir for his helpings towards our project.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0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">
        <p14:ferris dir="l"/>
      </p:transition>
    </mc:Choice>
    <mc:Fallback xmlns="">
      <p:transition spd="slow" advTm="30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391399" cy="213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PROJECT  </a:t>
            </a:r>
            <a:r>
              <a:rPr lang="en-US" sz="3100" i="1" dirty="0" smtClean="0">
                <a:ln w="11430"/>
                <a:solidFill>
                  <a:schemeClr val="tx1"/>
                </a:solidFill>
                <a:latin typeface="Algerian" pitchFamily="82" charset="0"/>
                <a:cs typeface="Times New Roman" pitchFamily="18" charset="0"/>
              </a:rPr>
              <a:t>SUPERVISOR:</a:t>
            </a:r>
            <a: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</a:rPr>
              <a:t/>
            </a:r>
            <a:br>
              <a:rPr lang="en-US" sz="3100" i="1" dirty="0">
                <a:ln w="11430"/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100" i="1" dirty="0">
                <a:ln w="11430"/>
                <a:solidFill>
                  <a:schemeClr val="tx1"/>
                </a:solidFill>
              </a:rPr>
              <a:t>		</a:t>
            </a:r>
            <a:r>
              <a:rPr lang="en-US" sz="3100" i="1" dirty="0" smtClean="0">
                <a:ln w="11430"/>
                <a:solidFill>
                  <a:schemeClr val="tx1"/>
                </a:solidFill>
              </a:rPr>
              <a:t>    </a:t>
            </a:r>
            <a:r>
              <a:rPr lang="en-US" sz="3200" i="1" dirty="0" smtClean="0"/>
              <a:t>Prof. DR. MMA Hashem</a:t>
            </a:r>
            <a:r>
              <a:rPr lang="en-US" sz="3100" i="1" dirty="0">
                <a:ln w="11430"/>
                <a:solidFill>
                  <a:schemeClr val="tx1"/>
                </a:solidFill>
              </a:rPr>
              <a:t/>
            </a:r>
            <a:br>
              <a:rPr lang="en-US" sz="3100" i="1" dirty="0">
                <a:ln w="11430"/>
                <a:solidFill>
                  <a:schemeClr val="tx1"/>
                </a:solidFill>
              </a:rPr>
            </a:br>
            <a:r>
              <a:rPr lang="en-US" sz="3100" i="1" dirty="0">
                <a:ln w="11430"/>
                <a:solidFill>
                  <a:schemeClr val="tx1"/>
                </a:solidFill>
              </a:rPr>
              <a:t>			DEPT. OF CSE, </a:t>
            </a:r>
            <a:r>
              <a:rPr lang="en-US" sz="3100" i="1" dirty="0" smtClean="0">
                <a:ln w="11430"/>
                <a:solidFill>
                  <a:schemeClr val="tx1"/>
                </a:solidFill>
              </a:rPr>
              <a:t>KUET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7772400" cy="289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/>
              <a:t>		</a:t>
            </a:r>
          </a:p>
          <a:p>
            <a:r>
              <a:rPr lang="en-US" sz="3200" b="1" i="1" dirty="0">
                <a:latin typeface="Algerian" pitchFamily="82" charset="0"/>
              </a:rPr>
              <a:t> </a:t>
            </a:r>
            <a:r>
              <a:rPr lang="en-US" sz="3200" b="1" i="1" dirty="0" smtClean="0">
                <a:latin typeface="Algerian" pitchFamily="82" charset="0"/>
              </a:rPr>
              <a:t>DEVELOPED  BY</a:t>
            </a:r>
          </a:p>
          <a:p>
            <a:r>
              <a:rPr lang="en-US" sz="2400" b="1" i="1" dirty="0" smtClean="0"/>
              <a:t>			</a:t>
            </a:r>
            <a:endParaRPr lang="en-US" sz="2400" b="1" i="1" dirty="0"/>
          </a:p>
          <a:p>
            <a:r>
              <a:rPr lang="en-US" sz="2400" b="1" i="1" dirty="0" smtClean="0"/>
              <a:t>Abdul Aziz		        </a:t>
            </a:r>
            <a:r>
              <a:rPr lang="en-US" sz="2400" b="1" i="1" dirty="0"/>
              <a:t>Md. </a:t>
            </a:r>
            <a:r>
              <a:rPr lang="en-US" sz="2400" b="1" i="1" dirty="0" smtClean="0"/>
              <a:t>Masum Al Masba</a:t>
            </a:r>
          </a:p>
          <a:p>
            <a:r>
              <a:rPr lang="en-US" sz="2400" b="1" i="1" dirty="0" smtClean="0"/>
              <a:t>Roll: 1207001		</a:t>
            </a:r>
            <a:r>
              <a:rPr lang="en-US" sz="2400" b="1" i="1" dirty="0"/>
              <a:t> </a:t>
            </a:r>
            <a:r>
              <a:rPr lang="en-US" sz="2400" b="1" i="1" dirty="0" smtClean="0"/>
              <a:t>        Roll: 1207012</a:t>
            </a:r>
            <a:endParaRPr lang="en-US" sz="24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2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7"/>
    </mc:Choice>
    <mc:Fallback xmlns="">
      <p:transition spd="slow" advTm="6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i="1" u="sng" dirty="0" smtClean="0"/>
              <a:t>References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Google API.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Wikipedia.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Android Documentation.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com.github.jd-alexander:library:1.0.7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lv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57">
        <p14:prism isContent="1" isInverted="1"/>
      </p:transition>
    </mc:Choice>
    <mc:Fallback xmlns="">
      <p:transition spd="slow" advTm="1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i="1" dirty="0" smtClean="0"/>
              <a:t>Thanks</a:t>
            </a:r>
            <a:br>
              <a:rPr lang="en-US" sz="5400" b="1" i="1" dirty="0" smtClean="0"/>
            </a:br>
            <a:r>
              <a:rPr lang="en-US" sz="5400" b="1" i="1" dirty="0" smtClean="0"/>
              <a:t> 		All</a:t>
            </a:r>
            <a:endParaRPr lang="en-US" sz="54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7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2"/>
    </mc:Choice>
    <mc:Fallback xmlns="">
      <p:transition spd="slow" advTm="3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		  </a:t>
            </a:r>
            <a:r>
              <a:rPr lang="en-US" b="1" i="1" u="sng" dirty="0" smtClean="0"/>
              <a:t>LAYOUTS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Introduction</a:t>
            </a:r>
          </a:p>
          <a:p>
            <a:r>
              <a:rPr lang="en-US" dirty="0"/>
              <a:t> </a:t>
            </a:r>
            <a:r>
              <a:rPr lang="en-US" dirty="0" smtClean="0"/>
              <a:t>Motivation</a:t>
            </a:r>
          </a:p>
          <a:p>
            <a:r>
              <a:rPr lang="en-US" dirty="0"/>
              <a:t> </a:t>
            </a:r>
            <a:r>
              <a:rPr lang="en-US" dirty="0" smtClean="0"/>
              <a:t>Objectives</a:t>
            </a:r>
          </a:p>
          <a:p>
            <a:r>
              <a:rPr lang="en-US" dirty="0"/>
              <a:t> </a:t>
            </a:r>
            <a:r>
              <a:rPr lang="en-US" dirty="0" smtClean="0"/>
              <a:t>Working </a:t>
            </a:r>
            <a:r>
              <a:rPr lang="en-US" dirty="0" smtClean="0"/>
              <a:t>procedure and Flow Diagram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Window’s View</a:t>
            </a:r>
            <a:endParaRPr lang="en-US" dirty="0" smtClean="0"/>
          </a:p>
          <a:p>
            <a:r>
              <a:rPr lang="en-US" dirty="0" smtClean="0"/>
              <a:t> Limitations</a:t>
            </a:r>
          </a:p>
          <a:p>
            <a:r>
              <a:rPr lang="en-US" dirty="0" smtClean="0"/>
              <a:t> Future </a:t>
            </a:r>
            <a:r>
              <a:rPr lang="en-US" dirty="0" smtClean="0"/>
              <a:t>plan</a:t>
            </a:r>
          </a:p>
          <a:p>
            <a:r>
              <a:rPr lang="en-US" dirty="0"/>
              <a:t> </a:t>
            </a:r>
            <a:r>
              <a:rPr lang="en-US" dirty="0" smtClean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517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9"/>
    </mc:Choice>
    <mc:Fallback xmlns="">
      <p:transition spd="slow" advTm="73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914400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i="1" u="sng" dirty="0" smtClean="0"/>
              <a:t>Introduction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724400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a general purposes object-oriented programming language useful for developing machine independent software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" indent="0" algn="just">
              <a:buNone/>
            </a:pPr>
            <a:endParaRPr lang="en-US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this modern world most of the Android application are developed by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marL="6858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develop our project we preferred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Android Studio version 1.3 in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windows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platform.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is our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2nd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and we have tried our best to make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 friendly and bug free.</a:t>
            </a:r>
          </a:p>
          <a:p>
            <a:pPr marL="6858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2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"/>
    </mc:Choice>
    <mc:Fallback xmlns="">
      <p:transition spd="slow" advTm="1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14400"/>
            <a:ext cx="7024744" cy="9144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i="1" u="sng" dirty="0" smtClean="0"/>
              <a:t>Motivation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377522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During the time of waiting for </a:t>
            </a:r>
            <a:r>
              <a:rPr lang="en-US" dirty="0" smtClean="0"/>
              <a:t>bus/train in station, </a:t>
            </a:r>
            <a:r>
              <a:rPr lang="en-US" dirty="0"/>
              <a:t>the passengers need to know the current </a:t>
            </a:r>
            <a:r>
              <a:rPr lang="en-US" dirty="0" smtClean="0"/>
              <a:t>location of </a:t>
            </a:r>
            <a:r>
              <a:rPr lang="en-US" dirty="0"/>
              <a:t>the bus/train </a:t>
            </a:r>
            <a:r>
              <a:rPr lang="en-US" dirty="0" smtClean="0"/>
              <a:t>as well </a:t>
            </a:r>
            <a:r>
              <a:rPr lang="en-US" dirty="0"/>
              <a:t>as how far the bus/train from the station.</a:t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Sometimes we don’t find our child and We </a:t>
            </a:r>
            <a:r>
              <a:rPr lang="en-US" dirty="0"/>
              <a:t>need to locate the children’s current </a:t>
            </a:r>
            <a:r>
              <a:rPr lang="en-US" dirty="0" smtClean="0"/>
              <a:t>location </a:t>
            </a:r>
            <a:r>
              <a:rPr lang="en-US" dirty="0" smtClean="0"/>
              <a:t>so </a:t>
            </a:r>
            <a:r>
              <a:rPr lang="en-US" dirty="0"/>
              <a:t>that they may not go far away from the house.</a:t>
            </a:r>
            <a:br>
              <a:rPr lang="en-US" dirty="0"/>
            </a:b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We need to track the </a:t>
            </a:r>
            <a:r>
              <a:rPr lang="en-US" dirty="0" smtClean="0"/>
              <a:t>location of criminals by </a:t>
            </a:r>
            <a:r>
              <a:rPr lang="en-US" dirty="0"/>
              <a:t>inserting the </a:t>
            </a:r>
            <a:r>
              <a:rPr lang="en-US" dirty="0" smtClean="0"/>
              <a:t>GPS module </a:t>
            </a:r>
            <a:r>
              <a:rPr lang="en-US" dirty="0"/>
              <a:t>into their body.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0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"/>
    </mc:Choice>
    <mc:Fallback xmlns="">
      <p:transition spd="slow" advTm="26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i="1" u="sng" dirty="0" smtClean="0"/>
              <a:t>Objectives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4114800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/>
              <a:t>To track </a:t>
            </a:r>
            <a:r>
              <a:rPr lang="en-US" dirty="0" smtClean="0"/>
              <a:t>a real time </a:t>
            </a:r>
            <a:r>
              <a:rPr lang="en-US" dirty="0"/>
              <a:t>moving </a:t>
            </a:r>
            <a:r>
              <a:rPr lang="en-US" dirty="0" smtClean="0"/>
              <a:t>object such as vehicle, children etc. in which place they are and they were.</a:t>
            </a:r>
            <a:endParaRPr lang="en-US" dirty="0"/>
          </a:p>
          <a:p>
            <a:pPr marL="68580" lvl="0" indent="0">
              <a:buNone/>
            </a:pPr>
            <a:endParaRPr lang="en-US" dirty="0" smtClean="0"/>
          </a:p>
          <a:p>
            <a:r>
              <a:rPr lang="en-US" dirty="0" smtClean="0"/>
              <a:t>To find the shortest road and distance between the Tracker and Tacking Object.</a:t>
            </a:r>
          </a:p>
          <a:p>
            <a:endParaRPr lang="en-US" dirty="0" smtClean="0"/>
          </a:p>
          <a:p>
            <a:r>
              <a:rPr lang="en-US" dirty="0"/>
              <a:t>To track how to go to the </a:t>
            </a:r>
            <a:r>
              <a:rPr lang="en-US" dirty="0" smtClean="0"/>
              <a:t>object’s place </a:t>
            </a:r>
            <a:r>
              <a:rPr lang="en-US" dirty="0"/>
              <a:t>with a 3D animation view in the map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To see the street view of the current position of the object</a:t>
            </a:r>
            <a:r>
              <a:rPr lang="en-US" dirty="0" smtClean="0"/>
              <a:t>.</a:t>
            </a:r>
            <a:endParaRPr lang="en-US" b="1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Finally we try </a:t>
            </a:r>
            <a:r>
              <a:rPr lang="en-US" dirty="0"/>
              <a:t>to make the </a:t>
            </a:r>
            <a:r>
              <a:rPr lang="en-US" dirty="0" smtClean="0"/>
              <a:t>people fast and satisfied </a:t>
            </a:r>
            <a:r>
              <a:rPr lang="en-US" dirty="0"/>
              <a:t>is the main objective of </a:t>
            </a:r>
            <a:r>
              <a:rPr lang="en-US" dirty="0" smtClean="0"/>
              <a:t>our project</a:t>
            </a:r>
            <a:r>
              <a:rPr lang="en-US" dirty="0"/>
              <a:t>. </a:t>
            </a:r>
          </a:p>
          <a:p>
            <a:pPr lvl="0" algn="just">
              <a:buFont typeface="Wingdings" pitchFamily="2" charset="2"/>
              <a:buChar char="q"/>
            </a:pPr>
            <a:endParaRPr lang="en-US" dirty="0"/>
          </a:p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1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2"/>
    </mc:Choice>
    <mc:Fallback xmlns="">
      <p:transition spd="slow" advTm="3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7664"/>
            <a:ext cx="76962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 Working procedure of Moving Object </a:t>
            </a:r>
            <a:r>
              <a:rPr lang="en-US" sz="2400" dirty="0" smtClean="0"/>
              <a:t>Tracking System.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We </a:t>
            </a:r>
            <a:r>
              <a:rPr lang="en-US" dirty="0" smtClean="0"/>
              <a:t>divided our project into two main unit:</a:t>
            </a:r>
          </a:p>
          <a:p>
            <a:pPr marL="6858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8580" lv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smtClean="0"/>
              <a:t>Tracked </a:t>
            </a:r>
            <a:r>
              <a:rPr lang="en-US" dirty="0"/>
              <a:t>Application named Device </a:t>
            </a:r>
            <a:r>
              <a:rPr lang="en-US" dirty="0" smtClean="0"/>
              <a:t>Handler                             	     and</a:t>
            </a:r>
            <a:endParaRPr lang="en-US" dirty="0"/>
          </a:p>
          <a:p>
            <a:pPr marL="68580" lvl="0" indent="0">
              <a:buNone/>
            </a:pPr>
            <a:r>
              <a:rPr lang="en-US" dirty="0" smtClean="0"/>
              <a:t>           2. Client level Tracker Application named </a:t>
            </a:r>
            <a:r>
              <a:rPr lang="en-US" dirty="0" smtClean="0"/>
              <a:t>                            	    Real Time Moving Object Tracker.</a:t>
            </a:r>
            <a:endParaRPr lang="en-US" dirty="0"/>
          </a:p>
          <a:p>
            <a:pPr marL="68580" lvl="0" indent="0">
              <a:buNone/>
            </a:pPr>
            <a:r>
              <a:rPr lang="en-US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6182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"/>
    </mc:Choice>
    <mc:Fallback xmlns="">
      <p:transition spd="slow" advTm="70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995" y="730155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       </a:t>
            </a:r>
            <a:r>
              <a:rPr lang="en-US" i="1" u="sng" dirty="0" smtClean="0"/>
              <a:t>Flow of Control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7109908" cy="5029200"/>
          </a:xfrm>
        </p:spPr>
        <p:txBody>
          <a:bodyPr>
            <a:normAutofit/>
          </a:bodyPr>
          <a:lstStyle/>
          <a:p>
            <a:pPr marL="68580" indent="0" algn="just">
              <a:buNone/>
            </a:pPr>
            <a:endParaRPr lang="en-US" dirty="0" smtClean="0"/>
          </a:p>
          <a:p>
            <a:pPr marL="6858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marL="68580" indent="0" algn="just">
              <a:buNone/>
            </a:pPr>
            <a:endParaRPr lang="en-US" dirty="0" smtClean="0"/>
          </a:p>
          <a:p>
            <a:pPr marL="68580" indent="0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 marL="68580" indent="0">
              <a:buNone/>
            </a:pPr>
            <a:endParaRPr lang="en-US" b="1" i="1" dirty="0"/>
          </a:p>
          <a:p>
            <a:pPr marL="68580" indent="0">
              <a:buNone/>
            </a:pPr>
            <a:endParaRPr lang="en-US" b="1" i="1" dirty="0"/>
          </a:p>
          <a:p>
            <a:pPr marL="68580" indent="0">
              <a:buNone/>
            </a:pPr>
            <a:endParaRPr lang="en-US" b="1" i="1" dirty="0" smtClean="0"/>
          </a:p>
          <a:p>
            <a:pPr marL="6858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Fig: Flow Diagram.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841269" cy="42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"/>
    </mc:Choice>
    <mc:Fallback xmlns="">
      <p:transition spd="slow" advTm="5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777317" cy="3622829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/>
              <a:t>In this part </a:t>
            </a:r>
            <a:r>
              <a:rPr lang="en-US" dirty="0" smtClean="0"/>
              <a:t>the </a:t>
            </a:r>
            <a:r>
              <a:rPr lang="en-US" dirty="0" smtClean="0"/>
              <a:t>Device Handler </a:t>
            </a:r>
            <a:r>
              <a:rPr lang="en-US" dirty="0" smtClean="0"/>
              <a:t>will first </a:t>
            </a:r>
            <a:r>
              <a:rPr lang="en-US" dirty="0" smtClean="0"/>
              <a:t>logged in by user taking data from server. </a:t>
            </a:r>
            <a:r>
              <a:rPr lang="en-US" dirty="0" smtClean="0"/>
              <a:t>Then </a:t>
            </a:r>
            <a:r>
              <a:rPr lang="en-US" dirty="0" smtClean="0"/>
              <a:t>the handler have an option to update it’s location and time to the server.</a:t>
            </a:r>
            <a:endParaRPr lang="en-US" dirty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On the </a:t>
            </a:r>
            <a:r>
              <a:rPr lang="en-US" dirty="0" smtClean="0"/>
              <a:t>other hand the Client level Tracker application can fetch those information and then track it.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With these information the Tracker can find </a:t>
            </a:r>
            <a:r>
              <a:rPr lang="en-US" dirty="0" smtClean="0"/>
              <a:t>out the road, distance between them, can see the animation view of the road.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There is also a option to </a:t>
            </a:r>
            <a:r>
              <a:rPr lang="en-US" dirty="0" smtClean="0"/>
              <a:t>see Street view of the current location of the object.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"/>
    </mc:Choice>
    <mc:Fallback xmlns="">
      <p:transition spd="slow" advTm="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3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0.8|0.6|0.5|0.7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|0.6|0.6|0.5|0.5|0.8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6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6|0.6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0.7|0.5|0.6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424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Times New Roman</vt:lpstr>
      <vt:lpstr>Wingdings</vt:lpstr>
      <vt:lpstr>Wingdings 2</vt:lpstr>
      <vt:lpstr>Austin</vt:lpstr>
      <vt:lpstr>Software Development Project-II           CSE 3200</vt:lpstr>
      <vt:lpstr>PROJECT  SUPERVISOR:       Prof. DR. MMA Hashem    DEPT. OF CSE, KUET</vt:lpstr>
      <vt:lpstr>    LAYOUTS</vt:lpstr>
      <vt:lpstr>            Introduction</vt:lpstr>
      <vt:lpstr>  Motivation</vt:lpstr>
      <vt:lpstr>  Objectives</vt:lpstr>
      <vt:lpstr> Working procedure of Moving Object Tracking System.</vt:lpstr>
      <vt:lpstr>        Flow of Control</vt:lpstr>
      <vt:lpstr>PowerPoint Presentation</vt:lpstr>
      <vt:lpstr>       Device Handler Login window</vt:lpstr>
      <vt:lpstr> Device Handler Main Activity</vt:lpstr>
      <vt:lpstr>Locate The Last position of the Object</vt:lpstr>
      <vt:lpstr>Finding pathway to go to the object and distance from the object</vt:lpstr>
      <vt:lpstr>3D Animation view of road  from user’s location to the Object</vt:lpstr>
      <vt:lpstr>Street view of the current position of the object</vt:lpstr>
      <vt:lpstr>Sliding Menu</vt:lpstr>
      <vt:lpstr>  Limitation</vt:lpstr>
      <vt:lpstr>    Future plan</vt:lpstr>
      <vt:lpstr>   Conclusion</vt:lpstr>
      <vt:lpstr> References</vt:lpstr>
      <vt:lpstr>Thanks   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Project-1           CSE 2100</dc:title>
  <dc:creator>Al-Mamun</dc:creator>
  <cp:lastModifiedBy>Abdul Aziz Sorkar</cp:lastModifiedBy>
  <cp:revision>127</cp:revision>
  <dcterms:created xsi:type="dcterms:W3CDTF">2006-08-16T00:00:00Z</dcterms:created>
  <dcterms:modified xsi:type="dcterms:W3CDTF">2016-02-16T22:21:47Z</dcterms:modified>
</cp:coreProperties>
</file>