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619" y="2923309"/>
            <a:ext cx="9140800" cy="935661"/>
          </a:xfrm>
        </p:spPr>
        <p:txBody>
          <a:bodyPr/>
          <a:lstStyle/>
          <a:p>
            <a:r>
              <a:rPr lang="en-US" sz="6000" dirty="0" smtClean="0">
                <a:latin typeface="Ubuntu" charset="0"/>
                <a:ea typeface="Ubuntu" charset="0"/>
                <a:cs typeface="Ubuntu" charset="0"/>
              </a:rPr>
              <a:t>Virtual Classroom</a:t>
            </a:r>
            <a:endParaRPr lang="en-US" sz="6000" dirty="0">
              <a:latin typeface="Ubuntu" charset="0"/>
              <a:ea typeface="Ubuntu" charset="0"/>
              <a:cs typeface="Ubunt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PERFORMANCES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748141"/>
            <a:ext cx="9490364" cy="59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PROFILE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748141"/>
            <a:ext cx="9504218" cy="59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558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smtClean="0"/>
              <a:t>FRONT PAGE</a:t>
            </a:r>
            <a:endParaRPr lang="en-US" sz="3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8" y="872833"/>
            <a:ext cx="9601197" cy="5804446"/>
          </a:xfrm>
        </p:spPr>
      </p:pic>
    </p:spTree>
    <p:extLst>
      <p:ext uri="{BB962C8B-B14F-4D97-AF65-F5344CB8AC3E}">
        <p14:creationId xmlns:p14="http://schemas.microsoft.com/office/powerpoint/2010/main" val="213150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Login | Registration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8" y="858981"/>
            <a:ext cx="9379526" cy="58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6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DASHBOARD PAGE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748141"/>
            <a:ext cx="9504218" cy="59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HOME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748141"/>
            <a:ext cx="9476510" cy="59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7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EMERGENCY POST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748141"/>
            <a:ext cx="9476510" cy="59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POST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748141"/>
            <a:ext cx="9487600" cy="59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SCHEDULE (Dynamic using AJAX)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748141"/>
            <a:ext cx="9476510" cy="59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14742"/>
            <a:ext cx="9601200" cy="5333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COURSES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748141"/>
            <a:ext cx="9476510" cy="59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</TotalTime>
  <Words>31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Ubuntu</vt:lpstr>
      <vt:lpstr>Crop</vt:lpstr>
      <vt:lpstr>Virtual Classroom</vt:lpstr>
      <vt:lpstr>FRONT PAGE</vt:lpstr>
      <vt:lpstr>Login | Registration PAGE</vt:lpstr>
      <vt:lpstr>DASHBOARD PAGE</vt:lpstr>
      <vt:lpstr>HOME PAGE</vt:lpstr>
      <vt:lpstr>EMERGENCY POST PAGE</vt:lpstr>
      <vt:lpstr>CREATE POST PAGE</vt:lpstr>
      <vt:lpstr>SCHEDULE (Dynamic using AJAX) PAGE</vt:lpstr>
      <vt:lpstr>COURSES PAGE</vt:lpstr>
      <vt:lpstr>PERFORMANCES PAGE</vt:lpstr>
      <vt:lpstr>PROFILE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Classroom</dc:title>
  <dc:creator>Microsoft Office User</dc:creator>
  <cp:lastModifiedBy>Microsoft Office User</cp:lastModifiedBy>
  <cp:revision>2</cp:revision>
  <dcterms:created xsi:type="dcterms:W3CDTF">2019-08-23T18:04:01Z</dcterms:created>
  <dcterms:modified xsi:type="dcterms:W3CDTF">2019-08-23T18:17:00Z</dcterms:modified>
</cp:coreProperties>
</file>