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8" r:id="rId2"/>
  </p:sldMasterIdLst>
  <p:notesMasterIdLst>
    <p:notesMasterId r:id="rId11"/>
  </p:notesMasterIdLst>
  <p:sldIdLst>
    <p:sldId id="267" r:id="rId3"/>
    <p:sldId id="266" r:id="rId4"/>
    <p:sldId id="259" r:id="rId5"/>
    <p:sldId id="258" r:id="rId6"/>
    <p:sldId id="257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3C0B3-4F1B-92DA-15CE-A7E7901CF6F1}" v="2" dt="2021-06-20T14:19:42.286"/>
    <p1510:client id="{7A6E2089-92B4-67BB-67CE-19C179CBE6FE}" v="75" dt="2021-06-21T01:54:50.635"/>
    <p1510:client id="{AE7F98EB-969F-4E52-8B8C-19C4830C8B13}" v="323" dt="2021-06-20T14:17:29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D2F24-42CD-4935-890B-66A19080B88A}" type="datetimeFigureOut">
              <a:rPr lang="en-GB"/>
              <a:t>20/06/2021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F4634-976E-429E-BF1B-1F6B1CD668C7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19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86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440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514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595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17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339767" y="835000"/>
            <a:ext cx="4489200" cy="518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610633" y="2014133"/>
            <a:ext cx="5397200" cy="28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347000" y="1904933"/>
            <a:ext cx="2334400" cy="304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300367" y="2671833"/>
            <a:ext cx="7751200" cy="89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5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59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59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59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59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59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59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59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59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300367" y="3692067"/>
            <a:ext cx="7751200" cy="4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3pPr>
            <a:lvl4pPr lvl="3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4pPr>
            <a:lvl5pPr lvl="4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5pPr>
            <a:lvl6pPr lvl="5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6pPr>
            <a:lvl7pPr lvl="6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7pPr>
            <a:lvl8pPr lvl="7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8pPr>
            <a:lvl9pPr lvl="8" rtl="0">
              <a:spcBef>
                <a:spcPts val="1067"/>
              </a:spcBef>
              <a:spcAft>
                <a:spcPts val="1067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5455467" y="5264800"/>
            <a:ext cx="1281200" cy="1593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 rot="10800000">
            <a:off x="5455467" y="0"/>
            <a:ext cx="1281200" cy="1593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922000" y="1593200"/>
            <a:ext cx="8348400" cy="36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4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4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4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4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4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4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4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4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4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4791200" y="54027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4"/>
                </a:solidFill>
              </a:rPr>
              <a:t>“</a:t>
            </a:r>
            <a:endParaRPr sz="12800">
              <a:solidFill>
                <a:schemeClr val="accent4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5455467" y="6290133"/>
            <a:ext cx="1281200" cy="5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520047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4"/>
                </a:solidFill>
              </a:rPr>
              <a:t>”</a:t>
            </a:r>
            <a:endParaRPr sz="12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218533" y="771700"/>
            <a:ext cx="844400" cy="1281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92633" y="1957833"/>
            <a:ext cx="9610000" cy="367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218533" y="771700"/>
            <a:ext cx="844400" cy="1281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92467" y="1957833"/>
            <a:ext cx="4490000" cy="38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700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700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512553" y="1957833"/>
            <a:ext cx="4490000" cy="38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700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700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5400000">
            <a:off x="218533" y="771700"/>
            <a:ext cx="844400" cy="1281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92595" y="1957833"/>
            <a:ext cx="2993600" cy="4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700796" y="1957833"/>
            <a:ext cx="2993600" cy="4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008997" y="1957833"/>
            <a:ext cx="2993600" cy="4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5400000">
            <a:off x="218533" y="771700"/>
            <a:ext cx="844400" cy="1281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5673800" y="5576867"/>
            <a:ext cx="844400" cy="1281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40400" y="5163867"/>
            <a:ext cx="9911200" cy="3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6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5673800" y="6290167"/>
            <a:ext cx="844400" cy="5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218533" y="2788400"/>
            <a:ext cx="844400" cy="1281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218533" y="2788400"/>
            <a:ext cx="844400" cy="1281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2633" y="1957833"/>
            <a:ext cx="9610000" cy="3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7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7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7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7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7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7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7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7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ubuntu.com/p/dQDtYD686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5438105" y="2014133"/>
            <a:ext cx="5569728" cy="28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CSE 306</a:t>
            </a:r>
            <a:br>
              <a:rPr lang="en" dirty="0"/>
            </a:br>
            <a:r>
              <a:rPr lang="en">
                <a:solidFill>
                  <a:schemeClr val="accent1"/>
                </a:solidFill>
              </a:rPr>
              <a:t>MPMC Project </a:t>
            </a:r>
            <a:r>
              <a:rPr lang="en" dirty="0">
                <a:solidFill>
                  <a:srgbClr val="FFFFFF"/>
                </a:solidFill>
              </a:rPr>
              <a:t>Presentation</a:t>
            </a:r>
            <a:endParaRPr lang="en-US" dirty="0" err="1">
              <a:solidFill>
                <a:srgbClr val="FFFFFF"/>
              </a:solidFill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42449175-C498-49F1-88BA-8A4EA850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5" y="1718637"/>
            <a:ext cx="3657600" cy="350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0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4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Group Members</a:t>
            </a:r>
          </a:p>
        </p:txBody>
      </p:sp>
      <p:sp>
        <p:nvSpPr>
          <p:cNvPr id="668" name="Google Shape;668;p44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669" name="Google Shape;669;p4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584834" y="2191108"/>
            <a:ext cx="1540865" cy="1925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0" name="Google Shape;670;p44"/>
          <p:cNvSpPr txBox="1"/>
          <p:nvPr/>
        </p:nvSpPr>
        <p:spPr>
          <a:xfrm>
            <a:off x="1255390" y="4456733"/>
            <a:ext cx="2241501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dirty="0">
                <a:cs typeface="Arial"/>
              </a:rPr>
              <a:t>Abdullah Al Mahmud</a:t>
            </a:r>
            <a:endParaRPr lang="en" dirty="0"/>
          </a:p>
          <a:p>
            <a:pPr algn="ctr"/>
            <a:r>
              <a:rPr lang="en" dirty="0">
                <a:ea typeface="Red Hat Text"/>
              </a:rPr>
              <a:t>ID: 201814101</a:t>
            </a:r>
            <a:endParaRPr lang="en" dirty="0">
              <a:ea typeface="Red Hat Text"/>
              <a:cs typeface="Arial"/>
            </a:endParaRPr>
          </a:p>
          <a:p>
            <a:pPr algn="ctr"/>
            <a:r>
              <a:rPr lang="en" dirty="0">
                <a:ea typeface="Red Hat Text"/>
              </a:rPr>
              <a:t>Student of MIST</a:t>
            </a:r>
            <a:endParaRPr lang="en" dirty="0">
              <a:latin typeface="Red Hat Text"/>
              <a:ea typeface="Red Hat Text"/>
              <a:cs typeface="Red Hat Text"/>
            </a:endParaRPr>
          </a:p>
          <a:p>
            <a:pPr algn="ctr">
              <a:spcBef>
                <a:spcPts val="533"/>
              </a:spcBef>
              <a:spcAft>
                <a:spcPts val="533"/>
              </a:spcAft>
            </a:pP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72" name="Google Shape;672;p44"/>
          <p:cNvSpPr txBox="1"/>
          <p:nvPr/>
        </p:nvSpPr>
        <p:spPr>
          <a:xfrm>
            <a:off x="4849976" y="4456733"/>
            <a:ext cx="2068973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dirty="0">
                <a:latin typeface="Red Hat Text"/>
                <a:ea typeface="Red Hat Text"/>
                <a:cs typeface="Red Hat Text"/>
              </a:rPr>
              <a:t>Abdullah Al Masum</a:t>
            </a:r>
            <a:br>
              <a:rPr lang="en" dirty="0">
                <a:latin typeface="Red Hat Text"/>
                <a:ea typeface="Red Hat Text"/>
                <a:cs typeface="Red Hat Text"/>
              </a:rPr>
            </a:br>
            <a:r>
              <a:rPr lang="en" dirty="0">
                <a:latin typeface="Red Hat Text"/>
                <a:ea typeface="Red Hat Text"/>
                <a:cs typeface="Red Hat Text"/>
              </a:rPr>
              <a:t>ID: 201914044</a:t>
            </a:r>
            <a:endParaRPr lang="en" dirty="0">
              <a:solidFill>
                <a:srgbClr val="80828B"/>
              </a:solidFill>
              <a:latin typeface="Red Hat Text"/>
              <a:ea typeface="Red Hat Text"/>
              <a:cs typeface="Red Hat Text"/>
            </a:endParaRPr>
          </a:p>
          <a:p>
            <a:pPr algn="ctr"/>
            <a:r>
              <a:rPr lang="en" dirty="0">
                <a:latin typeface="Red Hat Text"/>
                <a:ea typeface="Red Hat Text"/>
                <a:cs typeface="Red Hat Text"/>
              </a:rPr>
              <a:t>Student of MIST</a:t>
            </a:r>
          </a:p>
          <a:p>
            <a:pPr algn="ctr">
              <a:spcBef>
                <a:spcPts val="533"/>
              </a:spcBef>
              <a:spcAft>
                <a:spcPts val="533"/>
              </a:spcAft>
            </a:pPr>
            <a:endParaRPr lang="en" dirty="0">
              <a:latin typeface="Red Hat Text"/>
              <a:ea typeface="Red Hat Text"/>
              <a:cs typeface="Red Hat Text"/>
            </a:endParaRPr>
          </a:p>
        </p:txBody>
      </p:sp>
      <p:pic>
        <p:nvPicPr>
          <p:cNvPr id="673" name="Google Shape;673;p44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8388846" y="2205219"/>
            <a:ext cx="1833799" cy="1911089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4" name="Google Shape;674;p44"/>
          <p:cNvSpPr txBox="1"/>
          <p:nvPr/>
        </p:nvSpPr>
        <p:spPr>
          <a:xfrm>
            <a:off x="8444559" y="4413601"/>
            <a:ext cx="192520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dirty="0" err="1">
                <a:solidFill>
                  <a:schemeClr val="dk1"/>
                </a:solidFill>
              </a:rPr>
              <a:t>Riasat</a:t>
            </a:r>
            <a:r>
              <a:rPr lang="en" dirty="0">
                <a:solidFill>
                  <a:schemeClr val="dk1"/>
                </a:solidFill>
              </a:rPr>
              <a:t> Haque</a:t>
            </a:r>
          </a:p>
          <a:p>
            <a:pPr algn="ctr"/>
            <a:r>
              <a:rPr lang="en" dirty="0">
                <a:ea typeface="Red Hat Text"/>
              </a:rPr>
              <a:t>ID: 201914042</a:t>
            </a:r>
          </a:p>
          <a:p>
            <a:pPr algn="ctr"/>
            <a:r>
              <a:rPr lang="en" dirty="0">
                <a:ea typeface="Red Hat Text"/>
              </a:rPr>
              <a:t>Student of MIST</a:t>
            </a:r>
            <a:endParaRPr lang="en" dirty="0">
              <a:latin typeface="Red Hat Text"/>
              <a:ea typeface="Red Hat Text"/>
            </a:endParaRPr>
          </a:p>
        </p:txBody>
      </p:sp>
      <p:sp>
        <p:nvSpPr>
          <p:cNvPr id="677" name="Google Shape;677;p44"/>
          <p:cNvSpPr/>
          <p:nvPr/>
        </p:nvSpPr>
        <p:spPr>
          <a:xfrm>
            <a:off x="810001" y="1272205"/>
            <a:ext cx="268665" cy="268665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pic>
        <p:nvPicPr>
          <p:cNvPr id="2" name="Picture 1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FCF84EE9-523D-4D5E-ADD4-D67C2E064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091" y="2200687"/>
            <a:ext cx="1438780" cy="19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3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" grpId="0"/>
      <p:bldP spid="672" grpId="0"/>
      <p:bldP spid="6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3300367" y="2355532"/>
            <a:ext cx="7751200" cy="14658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Project </a:t>
            </a:r>
            <a:r>
              <a:rPr lang="en" dirty="0" err="1"/>
              <a:t>Durotto</a:t>
            </a:r>
          </a:p>
        </p:txBody>
      </p:sp>
      <p:sp>
        <p:nvSpPr>
          <p:cNvPr id="107" name="Google Shape;107;p15"/>
          <p:cNvSpPr txBox="1"/>
          <p:nvPr/>
        </p:nvSpPr>
        <p:spPr>
          <a:xfrm>
            <a:off x="676367" y="2271900"/>
            <a:ext cx="2107200" cy="2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8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</a:rPr>
              <a:t>#</a:t>
            </a:r>
            <a:endParaRPr lang="en" sz="128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33757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Project Objective</a:t>
            </a:r>
            <a:endParaRPr/>
          </a:p>
        </p:txBody>
      </p:sp>
      <p:sp>
        <p:nvSpPr>
          <p:cNvPr id="466" name="Google Shape;466;p36"/>
          <p:cNvSpPr txBox="1">
            <a:spLocks noGrp="1"/>
          </p:cNvSpPr>
          <p:nvPr>
            <p:ph type="body" idx="1"/>
          </p:nvPr>
        </p:nvSpPr>
        <p:spPr>
          <a:xfrm>
            <a:off x="1291992" y="1713419"/>
            <a:ext cx="9610000" cy="40506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"/>
          </a:p>
          <a:p>
            <a:pPr marL="608965" indent="-456565">
              <a:lnSpc>
                <a:spcPct val="114999"/>
              </a:lnSpc>
              <a:buSzPts val="1800"/>
            </a:pPr>
            <a:r>
              <a:rPr lang="en" dirty="0"/>
              <a:t>To create a simple and affordable solution of maintaining social distance in this pandemic situation</a:t>
            </a:r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endParaRPr lang="en"/>
          </a:p>
        </p:txBody>
      </p:sp>
      <p:sp>
        <p:nvSpPr>
          <p:cNvPr id="468" name="Google Shape;468;p36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804397" y="1254928"/>
            <a:ext cx="314727" cy="314744"/>
            <a:chOff x="893105" y="967789"/>
            <a:chExt cx="280839" cy="280854"/>
          </a:xfrm>
        </p:grpSpPr>
        <p:sp>
          <p:nvSpPr>
            <p:cNvPr id="470" name="Google Shape;470;p36"/>
            <p:cNvSpPr/>
            <p:nvPr/>
          </p:nvSpPr>
          <p:spPr>
            <a:xfrm>
              <a:off x="1077055" y="967789"/>
              <a:ext cx="96889" cy="96904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955088" y="1047409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893105" y="998388"/>
              <a:ext cx="250233" cy="25025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925667" y="1017987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900175" y="1212930"/>
              <a:ext cx="28646" cy="28651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906439" y="1169787"/>
              <a:ext cx="65521" cy="65515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5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Project Description</a:t>
            </a:r>
            <a:endParaRPr dirty="0"/>
          </a:p>
        </p:txBody>
      </p:sp>
      <p:sp>
        <p:nvSpPr>
          <p:cNvPr id="466" name="Google Shape;466;p36"/>
          <p:cNvSpPr txBox="1">
            <a:spLocks noGrp="1"/>
          </p:cNvSpPr>
          <p:nvPr>
            <p:ph type="body" idx="1"/>
          </p:nvPr>
        </p:nvSpPr>
        <p:spPr>
          <a:xfrm>
            <a:off x="1291992" y="1713419"/>
            <a:ext cx="9610000" cy="40506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  <a:p>
            <a:pPr marL="608965" indent="-456565">
              <a:lnSpc>
                <a:spcPct val="114999"/>
              </a:lnSpc>
              <a:buSzPts val="1800"/>
            </a:pPr>
            <a:r>
              <a:rPr lang="en" dirty="0"/>
              <a:t>We will create an </a:t>
            </a:r>
            <a:r>
              <a:rPr lang="en" dirty="0" err="1"/>
              <a:t>arduino</a:t>
            </a:r>
            <a:r>
              <a:rPr lang="en" dirty="0"/>
              <a:t> based  project which will help it's user to maintain social distance from all direction around him. To do that, we have decided to place the sensors outside of a cap. When any stranger will come close to the user, a buzzer will alert the user and red LED will be light up. For simplicity, we will use ultrasonic distance sensor to keep maintain the safe distance.</a:t>
            </a:r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endParaRPr lang="en">
              <a:solidFill>
                <a:srgbClr val="24283B"/>
              </a:solidFill>
            </a:endParaRPr>
          </a:p>
        </p:txBody>
      </p:sp>
      <p:sp>
        <p:nvSpPr>
          <p:cNvPr id="468" name="Google Shape;468;p36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804397" y="1254928"/>
            <a:ext cx="314727" cy="314744"/>
            <a:chOff x="893105" y="967789"/>
            <a:chExt cx="280839" cy="280854"/>
          </a:xfrm>
        </p:grpSpPr>
        <p:sp>
          <p:nvSpPr>
            <p:cNvPr id="470" name="Google Shape;470;p36"/>
            <p:cNvSpPr/>
            <p:nvPr/>
          </p:nvSpPr>
          <p:spPr>
            <a:xfrm>
              <a:off x="1077055" y="967789"/>
              <a:ext cx="96889" cy="96904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955088" y="1047409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893105" y="998388"/>
              <a:ext cx="250233" cy="25025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925667" y="1017987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900175" y="1212930"/>
              <a:ext cx="28646" cy="28651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906439" y="1169787"/>
              <a:ext cx="65521" cy="65515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29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C90E0-4793-48A7-A6E2-4CE56D6D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828" y="763001"/>
            <a:ext cx="4300268" cy="7657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mic Sans MS"/>
                <a:cs typeface="Calibri Light"/>
              </a:rPr>
              <a:t>Flow Diagram</a:t>
            </a:r>
            <a:endParaRPr lang="en-US" dirty="0">
              <a:solidFill>
                <a:srgbClr val="00B0F0"/>
              </a:solidFill>
              <a:latin typeface="Comic Sans MS"/>
              <a:cs typeface="Calibri Ligh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8D346C2F-8F07-4822-9A63-A41C32A61F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521" b="1521"/>
          <a:stretch/>
        </p:blipFill>
        <p:spPr>
          <a:xfrm>
            <a:off x="215681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6172" y="2240371"/>
            <a:ext cx="42062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27E16-BDAC-4BBB-8F0C-83F46CB74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41827" y="2241285"/>
            <a:ext cx="4300268" cy="42061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  <a:ea typeface="+mn-lt"/>
                <a:cs typeface="+mn-lt"/>
              </a:rPr>
              <a:t>Components:</a:t>
            </a:r>
            <a:endParaRPr lang="en-US" sz="2800" dirty="0" err="1">
              <a:solidFill>
                <a:srgbClr val="7030A0"/>
              </a:solidFill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Arduino uno - 01 </a:t>
            </a:r>
          </a:p>
          <a:p>
            <a:r>
              <a:rPr lang="en-US" sz="2400" dirty="0">
                <a:ea typeface="+mn-lt"/>
                <a:cs typeface="+mn-lt"/>
              </a:rPr>
              <a:t>Ultrasonic sensor - 04 </a:t>
            </a:r>
          </a:p>
          <a:p>
            <a:r>
              <a:rPr lang="en-US" sz="2400" dirty="0" err="1">
                <a:ea typeface="+mn-lt"/>
                <a:cs typeface="+mn-lt"/>
              </a:rPr>
              <a:t>Rechargable</a:t>
            </a:r>
            <a:r>
              <a:rPr lang="en-US" sz="2400" dirty="0">
                <a:ea typeface="+mn-lt"/>
                <a:cs typeface="+mn-lt"/>
              </a:rPr>
              <a:t> Battery(9 V)lipo- 01 </a:t>
            </a:r>
          </a:p>
          <a:p>
            <a:r>
              <a:rPr lang="en-US" sz="2400" dirty="0">
                <a:ea typeface="+mn-lt"/>
                <a:cs typeface="+mn-lt"/>
              </a:rPr>
              <a:t>Buzzer - 01 </a:t>
            </a:r>
          </a:p>
          <a:p>
            <a:r>
              <a:rPr lang="en-US" sz="2400" dirty="0">
                <a:ea typeface="+mn-lt"/>
                <a:cs typeface="+mn-lt"/>
              </a:rPr>
              <a:t>Jumping wires</a:t>
            </a:r>
          </a:p>
          <a:p>
            <a:r>
              <a:rPr lang="en-US" sz="2400" dirty="0">
                <a:ea typeface="+mn-lt"/>
                <a:cs typeface="+mn-lt"/>
              </a:rPr>
              <a:t>LED bulb </a:t>
            </a:r>
          </a:p>
          <a:p>
            <a:r>
              <a:rPr lang="en-US" sz="2400" dirty="0">
                <a:ea typeface="+mn-lt"/>
                <a:cs typeface="+mn-lt"/>
              </a:rPr>
              <a:t>Dashing cap - 01</a:t>
            </a: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0499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Work Procedure</a:t>
            </a:r>
            <a:endParaRPr dirty="0"/>
          </a:p>
        </p:txBody>
      </p:sp>
      <p:sp>
        <p:nvSpPr>
          <p:cNvPr id="466" name="Google Shape;466;p36"/>
          <p:cNvSpPr txBox="1">
            <a:spLocks noGrp="1"/>
          </p:cNvSpPr>
          <p:nvPr>
            <p:ph type="body" idx="1"/>
          </p:nvPr>
        </p:nvSpPr>
        <p:spPr>
          <a:xfrm>
            <a:off x="1291992" y="1713419"/>
            <a:ext cx="9610000" cy="40506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"/>
          </a:p>
          <a:p>
            <a:pPr marL="608965" indent="-456565">
              <a:lnSpc>
                <a:spcPct val="114999"/>
              </a:lnSpc>
              <a:buSzPts val="1800"/>
            </a:pPr>
            <a:r>
              <a:rPr lang="en" dirty="0"/>
              <a:t>We tried to make the procedure as simple as possible</a:t>
            </a:r>
          </a:p>
          <a:p>
            <a:pPr marL="608965" indent="-456565">
              <a:lnSpc>
                <a:spcPct val="114999"/>
              </a:lnSpc>
              <a:buSzPts val="1800"/>
            </a:pPr>
            <a:r>
              <a:rPr lang="en" dirty="0"/>
              <a:t>First, connect with the battery</a:t>
            </a:r>
          </a:p>
          <a:p>
            <a:pPr marL="608965" indent="-456565">
              <a:lnSpc>
                <a:spcPct val="114999"/>
              </a:lnSpc>
              <a:buSzPts val="1800"/>
            </a:pPr>
            <a:r>
              <a:rPr lang="en" dirty="0"/>
              <a:t>Wear the cap and enjoy</a:t>
            </a:r>
          </a:p>
          <a:p>
            <a:pPr marL="608965" indent="-456565">
              <a:lnSpc>
                <a:spcPct val="114999"/>
              </a:lnSpc>
              <a:buSzPts val="1800"/>
            </a:pPr>
            <a:r>
              <a:rPr lang="en" dirty="0"/>
              <a:t>That simple!!</a:t>
            </a:r>
          </a:p>
          <a:p>
            <a:pPr marL="608965" indent="-456565">
              <a:lnSpc>
                <a:spcPct val="114999"/>
              </a:lnSpc>
              <a:buSzPts val="1800"/>
            </a:pPr>
            <a:r>
              <a:rPr lang="en"/>
              <a:t>Our code </a:t>
            </a:r>
            <a:r>
              <a:rPr lang="en" dirty="0">
                <a:hlinkClick r:id="rId3"/>
              </a:rPr>
              <a:t>link here</a:t>
            </a:r>
            <a:endParaRPr lang="en"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endParaRPr lang="en"/>
          </a:p>
          <a:p>
            <a:pPr marL="0" indent="0">
              <a:lnSpc>
                <a:spcPct val="114999"/>
              </a:lnSpc>
              <a:spcBef>
                <a:spcPts val="1067"/>
              </a:spcBef>
              <a:spcAft>
                <a:spcPts val="1067"/>
              </a:spcAft>
              <a:buNone/>
            </a:pPr>
            <a:endParaRPr lang="en" dirty="0"/>
          </a:p>
        </p:txBody>
      </p:sp>
      <p:sp>
        <p:nvSpPr>
          <p:cNvPr id="468" name="Google Shape;468;p36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804397" y="1254928"/>
            <a:ext cx="314727" cy="314744"/>
            <a:chOff x="893105" y="967789"/>
            <a:chExt cx="280839" cy="280854"/>
          </a:xfrm>
        </p:grpSpPr>
        <p:sp>
          <p:nvSpPr>
            <p:cNvPr id="470" name="Google Shape;470;p36"/>
            <p:cNvSpPr/>
            <p:nvPr/>
          </p:nvSpPr>
          <p:spPr>
            <a:xfrm>
              <a:off x="1077055" y="967789"/>
              <a:ext cx="96889" cy="96904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955088" y="1047409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893105" y="998388"/>
              <a:ext cx="250233" cy="25025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925667" y="1017987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900175" y="1212930"/>
              <a:ext cx="28646" cy="28651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906439" y="1169787"/>
              <a:ext cx="65521" cy="65515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02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Features</a:t>
            </a:r>
            <a:endParaRPr dirty="0"/>
          </a:p>
        </p:txBody>
      </p:sp>
      <p:sp>
        <p:nvSpPr>
          <p:cNvPr id="466" name="Google Shape;466;p36"/>
          <p:cNvSpPr txBox="1">
            <a:spLocks noGrp="1"/>
          </p:cNvSpPr>
          <p:nvPr>
            <p:ph type="body" idx="1"/>
          </p:nvPr>
        </p:nvSpPr>
        <p:spPr>
          <a:xfrm>
            <a:off x="1291992" y="1713419"/>
            <a:ext cx="9610000" cy="40506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"/>
          </a:p>
          <a:p>
            <a:pPr marL="608965" indent="-456565">
              <a:lnSpc>
                <a:spcPct val="114999"/>
              </a:lnSpc>
              <a:buSzPts val="1800"/>
            </a:pPr>
            <a:r>
              <a:rPr lang="en" dirty="0"/>
              <a:t>Object detecting</a:t>
            </a:r>
          </a:p>
          <a:p>
            <a:pPr marL="608965" indent="-456565">
              <a:lnSpc>
                <a:spcPct val="114999"/>
              </a:lnSpc>
              <a:buSzPts val="1800"/>
            </a:pPr>
            <a:r>
              <a:rPr lang="en"/>
              <a:t>Distance measures from 4 directions</a:t>
            </a:r>
          </a:p>
          <a:p>
            <a:pPr marL="608965" indent="-456565">
              <a:lnSpc>
                <a:spcPct val="114999"/>
              </a:lnSpc>
              <a:buSzPts val="1800"/>
            </a:pPr>
            <a:r>
              <a:rPr lang="en" dirty="0"/>
              <a:t>Siren tone with buzzer</a:t>
            </a:r>
          </a:p>
          <a:p>
            <a:pPr marL="608965" indent="-456565">
              <a:lnSpc>
                <a:spcPct val="114999"/>
              </a:lnSpc>
              <a:buSzPts val="1800"/>
            </a:pPr>
            <a:r>
              <a:rPr lang="en" dirty="0"/>
              <a:t>Red light bulb</a:t>
            </a:r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endParaRPr lang="en"/>
          </a:p>
          <a:p>
            <a:pPr marL="0" indent="0">
              <a:lnSpc>
                <a:spcPct val="114999"/>
              </a:lnSpc>
              <a:spcBef>
                <a:spcPts val="1067"/>
              </a:spcBef>
              <a:spcAft>
                <a:spcPts val="1067"/>
              </a:spcAft>
              <a:buNone/>
            </a:pPr>
            <a:endParaRPr lang="en" dirty="0"/>
          </a:p>
        </p:txBody>
      </p:sp>
      <p:sp>
        <p:nvSpPr>
          <p:cNvPr id="468" name="Google Shape;468;p36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804397" y="1254928"/>
            <a:ext cx="314727" cy="314744"/>
            <a:chOff x="893105" y="967789"/>
            <a:chExt cx="280839" cy="280854"/>
          </a:xfrm>
        </p:grpSpPr>
        <p:sp>
          <p:nvSpPr>
            <p:cNvPr id="470" name="Google Shape;470;p36"/>
            <p:cNvSpPr/>
            <p:nvPr/>
          </p:nvSpPr>
          <p:spPr>
            <a:xfrm>
              <a:off x="1077055" y="967789"/>
              <a:ext cx="96889" cy="96904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955088" y="1047409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893105" y="998388"/>
              <a:ext cx="250233" cy="25025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925667" y="1017987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900175" y="1212930"/>
              <a:ext cx="28646" cy="28651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906439" y="1169787"/>
              <a:ext cx="65521" cy="65515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645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Timandra template</vt:lpstr>
      <vt:lpstr>CSE 306 MPMC Project Presentation</vt:lpstr>
      <vt:lpstr>Group Members</vt:lpstr>
      <vt:lpstr>Project Durotto</vt:lpstr>
      <vt:lpstr>Project Objective</vt:lpstr>
      <vt:lpstr>Project Description</vt:lpstr>
      <vt:lpstr>Flow Diagram</vt:lpstr>
      <vt:lpstr>Work Procedure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146</cp:revision>
  <dcterms:created xsi:type="dcterms:W3CDTF">2021-06-20T13:38:24Z</dcterms:created>
  <dcterms:modified xsi:type="dcterms:W3CDTF">2021-06-21T01:57:08Z</dcterms:modified>
</cp:coreProperties>
</file>