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6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48D-2420-4FFB-B825-B2D02BE1E769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C9CA-4AC1-4865-AFA4-2837411CF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79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48D-2420-4FFB-B825-B2D02BE1E769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C9CA-4AC1-4865-AFA4-2837411CF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17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48D-2420-4FFB-B825-B2D02BE1E769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C9CA-4AC1-4865-AFA4-2837411CFB3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0707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48D-2420-4FFB-B825-B2D02BE1E769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C9CA-4AC1-4865-AFA4-2837411CF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45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48D-2420-4FFB-B825-B2D02BE1E769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C9CA-4AC1-4865-AFA4-2837411CFB3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562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48D-2420-4FFB-B825-B2D02BE1E769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C9CA-4AC1-4865-AFA4-2837411CF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117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48D-2420-4FFB-B825-B2D02BE1E769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C9CA-4AC1-4865-AFA4-2837411CF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25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48D-2420-4FFB-B825-B2D02BE1E769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C9CA-4AC1-4865-AFA4-2837411CF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27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48D-2420-4FFB-B825-B2D02BE1E769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C9CA-4AC1-4865-AFA4-2837411CF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61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48D-2420-4FFB-B825-B2D02BE1E769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C9CA-4AC1-4865-AFA4-2837411CF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8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48D-2420-4FFB-B825-B2D02BE1E769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C9CA-4AC1-4865-AFA4-2837411CF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5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48D-2420-4FFB-B825-B2D02BE1E769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C9CA-4AC1-4865-AFA4-2837411CF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75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48D-2420-4FFB-B825-B2D02BE1E769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C9CA-4AC1-4865-AFA4-2837411CF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41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48D-2420-4FFB-B825-B2D02BE1E769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C9CA-4AC1-4865-AFA4-2837411CF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49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48D-2420-4FFB-B825-B2D02BE1E769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C9CA-4AC1-4865-AFA4-2837411CF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48D-2420-4FFB-B825-B2D02BE1E769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C9CA-4AC1-4865-AFA4-2837411CF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8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3048D-2420-4FFB-B825-B2D02BE1E769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B0C9CA-4AC1-4865-AFA4-2837411CF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08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56230"/>
            <a:ext cx="8825658" cy="1691185"/>
          </a:xfrm>
        </p:spPr>
        <p:txBody>
          <a:bodyPr/>
          <a:lstStyle/>
          <a:p>
            <a:r>
              <a:rPr lang="en-IN" dirty="0" err="1" smtClean="0"/>
              <a:t>Salat</a:t>
            </a:r>
            <a:r>
              <a:rPr lang="en-IN" dirty="0" smtClean="0"/>
              <a:t> Assistant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82890" y="2770496"/>
            <a:ext cx="7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Software development project-I</a:t>
            </a:r>
          </a:p>
          <a:p>
            <a:r>
              <a:rPr lang="en-IN" dirty="0" smtClean="0"/>
              <a:t>CSE 2100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219269"/>
            <a:ext cx="3021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Developed by</a:t>
            </a:r>
          </a:p>
          <a:p>
            <a:r>
              <a:rPr lang="en-IN" dirty="0" smtClean="0"/>
              <a:t>Md. </a:t>
            </a:r>
            <a:r>
              <a:rPr lang="en-IN" dirty="0" err="1" smtClean="0"/>
              <a:t>Masum</a:t>
            </a:r>
            <a:r>
              <a:rPr lang="en-IN" dirty="0" smtClean="0"/>
              <a:t> </a:t>
            </a:r>
            <a:r>
              <a:rPr lang="en-IN" dirty="0" err="1" smtClean="0"/>
              <a:t>Billah</a:t>
            </a:r>
            <a:endParaRPr lang="en-IN" dirty="0" smtClean="0"/>
          </a:p>
          <a:p>
            <a:r>
              <a:rPr lang="en-IN" dirty="0" smtClean="0"/>
              <a:t>1207002</a:t>
            </a:r>
          </a:p>
          <a:p>
            <a:endParaRPr lang="en-IN" dirty="0"/>
          </a:p>
          <a:p>
            <a:r>
              <a:rPr lang="en-IN" dirty="0" smtClean="0"/>
              <a:t>Md. </a:t>
            </a:r>
            <a:r>
              <a:rPr lang="en-IN" dirty="0" err="1" smtClean="0"/>
              <a:t>Mehedi</a:t>
            </a:r>
            <a:r>
              <a:rPr lang="en-IN" dirty="0" smtClean="0"/>
              <a:t> </a:t>
            </a:r>
            <a:r>
              <a:rPr lang="en-IN" dirty="0" err="1" smtClean="0"/>
              <a:t>Hasan</a:t>
            </a:r>
            <a:endParaRPr lang="en-IN" dirty="0" smtClean="0"/>
          </a:p>
          <a:p>
            <a:r>
              <a:rPr lang="en-IN" dirty="0" smtClean="0"/>
              <a:t>1207038</a:t>
            </a:r>
          </a:p>
          <a:p>
            <a:endParaRPr lang="en-IN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741994" y="4496268"/>
            <a:ext cx="5450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Supervised by</a:t>
            </a:r>
          </a:p>
          <a:p>
            <a:r>
              <a:rPr lang="en-IN" dirty="0" err="1" smtClean="0"/>
              <a:t>Mr.</a:t>
            </a:r>
            <a:r>
              <a:rPr lang="en-IN" dirty="0" smtClean="0"/>
              <a:t> Md. Abdul </a:t>
            </a:r>
            <a:r>
              <a:rPr lang="en-IN" dirty="0" err="1" smtClean="0"/>
              <a:t>Awal</a:t>
            </a:r>
            <a:endParaRPr lang="en-IN" dirty="0" smtClean="0"/>
          </a:p>
          <a:p>
            <a:r>
              <a:rPr lang="en-IN" dirty="0" smtClean="0"/>
              <a:t>Lecturer,</a:t>
            </a:r>
          </a:p>
          <a:p>
            <a:r>
              <a:rPr lang="en-IN" dirty="0" smtClean="0"/>
              <a:t>Dept. of Computer Science &amp; Engineering</a:t>
            </a:r>
          </a:p>
          <a:p>
            <a:r>
              <a:rPr lang="en-IN" dirty="0" smtClean="0"/>
              <a:t>Khulna University of Engineering &amp; Technology</a:t>
            </a:r>
          </a:p>
          <a:p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933666" y="4121624"/>
            <a:ext cx="0" cy="24059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8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 of “</a:t>
            </a:r>
            <a:r>
              <a:rPr lang="en-US" dirty="0" err="1"/>
              <a:t>Salat</a:t>
            </a:r>
            <a:r>
              <a:rPr lang="en-US" dirty="0"/>
              <a:t> Assistant”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The </a:t>
            </a:r>
            <a:r>
              <a:rPr lang="en-US" sz="2400" dirty="0" err="1"/>
              <a:t>Salat</a:t>
            </a:r>
            <a:r>
              <a:rPr lang="en-US" sz="2400" dirty="0"/>
              <a:t> Assistant  will be updated so that it can be used   any region in the world Successfully.</a:t>
            </a:r>
            <a:endParaRPr lang="en-GB" sz="2400" dirty="0"/>
          </a:p>
          <a:p>
            <a:pPr lvl="0"/>
            <a:r>
              <a:rPr lang="en-US" sz="2400" dirty="0"/>
              <a:t>With English calendar  Bangla ,Arabic Calendar  will be added;</a:t>
            </a:r>
            <a:endParaRPr lang="en-GB" sz="2400" dirty="0"/>
          </a:p>
          <a:p>
            <a:pPr lvl="0"/>
            <a:r>
              <a:rPr lang="en-US" sz="2400" dirty="0"/>
              <a:t>Any language learner will able to use this App comfortably.</a:t>
            </a:r>
            <a:endParaRPr lang="en-GB" sz="2400" dirty="0"/>
          </a:p>
          <a:p>
            <a:pPr lvl="0"/>
            <a:r>
              <a:rPr lang="en-US" sz="2400" dirty="0"/>
              <a:t>Inside </a:t>
            </a:r>
            <a:r>
              <a:rPr lang="en-US" sz="2400" dirty="0" err="1"/>
              <a:t>Salat</a:t>
            </a:r>
            <a:r>
              <a:rPr lang="en-US" sz="2400" dirty="0"/>
              <a:t>   Assistant  options will be increased.</a:t>
            </a:r>
            <a:endParaRPr lang="en-GB" sz="2400" dirty="0"/>
          </a:p>
          <a:p>
            <a:pPr lvl="0"/>
            <a:r>
              <a:rPr lang="en-US" sz="2400" dirty="0"/>
              <a:t>The </a:t>
            </a:r>
            <a:r>
              <a:rPr lang="en-US" sz="2400" dirty="0" err="1"/>
              <a:t>Salat</a:t>
            </a:r>
            <a:r>
              <a:rPr lang="en-US" sz="2400" dirty="0"/>
              <a:t>   Assistant  app will be available for mobile.</a:t>
            </a:r>
            <a:endParaRPr lang="en-GB" sz="2400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40537" y="300251"/>
            <a:ext cx="7233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 smtClean="0"/>
              <a:t>Salat</a:t>
            </a:r>
            <a:r>
              <a:rPr lang="en-IN" sz="1600" dirty="0" smtClean="0"/>
              <a:t> </a:t>
            </a:r>
            <a:r>
              <a:rPr lang="en-IN" sz="1000" dirty="0" smtClean="0"/>
              <a:t>Assistant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400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r>
              <a:rPr lang="en-US" dirty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have acquired a satisfactory knowledge on java.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have successfully brought a conclusion to our   project “</a:t>
            </a:r>
            <a:r>
              <a:rPr lang="en-US" sz="2400" dirty="0" err="1"/>
              <a:t>Salat</a:t>
            </a:r>
            <a:r>
              <a:rPr lang="en-US" sz="2400" dirty="0"/>
              <a:t> Assistant</a:t>
            </a:r>
            <a:r>
              <a:rPr lang="en-US" sz="2400" dirty="0" smtClean="0"/>
              <a:t>”.</a:t>
            </a:r>
          </a:p>
          <a:p>
            <a:r>
              <a:rPr lang="en-US" sz="2400" dirty="0" smtClean="0"/>
              <a:t>While </a:t>
            </a:r>
            <a:r>
              <a:rPr lang="en-US" sz="2400" dirty="0"/>
              <a:t>doing so many times faced a lot of </a:t>
            </a:r>
            <a:r>
              <a:rPr lang="en-US" sz="2400" dirty="0" smtClean="0"/>
              <a:t>difficulties. We </a:t>
            </a:r>
            <a:r>
              <a:rPr lang="en-US" sz="2400" dirty="0"/>
              <a:t>overcame these obstacles by taking help from our supervisor as well as our seniors.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project may be small but it inspires us to do something bigger in future.</a:t>
            </a:r>
            <a:endParaRPr lang="en-GB" sz="2400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40537" y="300251"/>
            <a:ext cx="7233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 smtClean="0"/>
              <a:t>Salat</a:t>
            </a:r>
            <a:r>
              <a:rPr lang="en-IN" sz="1600" dirty="0" smtClean="0"/>
              <a:t> </a:t>
            </a:r>
            <a:r>
              <a:rPr lang="en-IN" sz="1000" dirty="0" smtClean="0"/>
              <a:t>Assistant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2600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59691"/>
            <a:ext cx="11737075" cy="1400530"/>
          </a:xfrm>
        </p:spPr>
        <p:txBody>
          <a:bodyPr>
            <a:normAutofit fontScale="90000"/>
          </a:bodyPr>
          <a:lstStyle/>
          <a:p>
            <a:r>
              <a:rPr lang="en-IN" sz="5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IN" sz="54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5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IN" sz="54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IN" sz="5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5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540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	“</a:t>
            </a:r>
            <a:r>
              <a:rPr lang="en-IN" sz="5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Thanks to all</a:t>
            </a:r>
            <a:r>
              <a:rPr lang="en-IN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GB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40537" y="300251"/>
            <a:ext cx="7233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 smtClean="0"/>
              <a:t>Salat</a:t>
            </a:r>
            <a:r>
              <a:rPr lang="en-IN" sz="1600" dirty="0" smtClean="0"/>
              <a:t> </a:t>
            </a:r>
            <a:r>
              <a:rPr lang="en-IN" sz="1000" dirty="0" smtClean="0"/>
              <a:t>Assistant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1618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29886"/>
            <a:ext cx="9404723" cy="1400530"/>
          </a:xfrm>
        </p:spPr>
        <p:txBody>
          <a:bodyPr/>
          <a:lstStyle/>
          <a:p>
            <a:r>
              <a:rPr lang="en-IN" sz="5400" b="1" dirty="0" smtClean="0"/>
              <a:t>Objective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87606"/>
            <a:ext cx="10288668" cy="4858603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Become familiarization with Java language and it’s features. </a:t>
            </a:r>
            <a:endParaRPr lang="en-GB" sz="3200" dirty="0"/>
          </a:p>
          <a:p>
            <a:pPr lvl="0"/>
            <a:r>
              <a:rPr lang="en-US" sz="3200" dirty="0"/>
              <a:t>To develop a software project.</a:t>
            </a:r>
            <a:endParaRPr lang="en-GB" sz="3200" dirty="0"/>
          </a:p>
          <a:p>
            <a:pPr lvl="0"/>
            <a:r>
              <a:rPr lang="en-US" sz="3200" dirty="0"/>
              <a:t>To make a source of knowing daily prayer time.</a:t>
            </a:r>
            <a:endParaRPr lang="en-GB" sz="3200" dirty="0"/>
          </a:p>
          <a:p>
            <a:pPr lvl="0"/>
            <a:r>
              <a:rPr lang="en-US" sz="3200" dirty="0"/>
              <a:t>To make a source of knowing </a:t>
            </a:r>
            <a:r>
              <a:rPr lang="en-US" sz="3200" dirty="0" smtClean="0"/>
              <a:t>Azan alarming signal at the starting time of </a:t>
            </a:r>
            <a:r>
              <a:rPr lang="en-US" sz="3200" dirty="0" err="1" smtClean="0"/>
              <a:t>Namaj</a:t>
            </a:r>
            <a:r>
              <a:rPr lang="en-US" sz="3200" dirty="0" smtClean="0"/>
              <a:t>.</a:t>
            </a:r>
            <a:endParaRPr lang="en-GB" sz="3200" dirty="0"/>
          </a:p>
          <a:p>
            <a:pPr lvl="0"/>
            <a:r>
              <a:rPr lang="en-US" sz="3200" dirty="0"/>
              <a:t>To make a source of </a:t>
            </a:r>
            <a:r>
              <a:rPr lang="en-US" sz="3200" dirty="0" smtClean="0"/>
              <a:t>enriching </a:t>
            </a:r>
            <a:r>
              <a:rPr lang="en-US" sz="3200" dirty="0"/>
              <a:t>a Computer user knowledge about importance of </a:t>
            </a:r>
            <a:r>
              <a:rPr lang="en-US" sz="3200" dirty="0" err="1"/>
              <a:t>Salat</a:t>
            </a:r>
            <a:r>
              <a:rPr lang="en-US" sz="3200" dirty="0"/>
              <a:t>.</a:t>
            </a:r>
            <a:endParaRPr lang="en-GB" sz="3200" dirty="0"/>
          </a:p>
          <a:p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440537" y="300251"/>
            <a:ext cx="7233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 smtClean="0"/>
              <a:t>Salat</a:t>
            </a:r>
            <a:r>
              <a:rPr lang="en-IN" sz="1600" dirty="0" smtClean="0"/>
              <a:t> </a:t>
            </a:r>
            <a:r>
              <a:rPr lang="en-IN" sz="1000" dirty="0" smtClean="0"/>
              <a:t>Assistant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393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b="1" dirty="0"/>
              <a:t>Why “</a:t>
            </a:r>
            <a:r>
              <a:rPr lang="en-US" sz="5200" b="1" dirty="0" err="1"/>
              <a:t>Salat</a:t>
            </a:r>
            <a:r>
              <a:rPr lang="en-US" sz="5200" b="1" dirty="0"/>
              <a:t> Assistant</a:t>
            </a:r>
            <a:r>
              <a:rPr lang="en-US" sz="5200" b="1" dirty="0" smtClean="0"/>
              <a:t>”?</a:t>
            </a:r>
            <a:endParaRPr lang="en-GB" sz="5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331" y="1693081"/>
            <a:ext cx="9024842" cy="5444699"/>
          </a:xfrm>
        </p:spPr>
        <p:txBody>
          <a:bodyPr>
            <a:noAutofit/>
          </a:bodyPr>
          <a:lstStyle/>
          <a:p>
            <a:r>
              <a:rPr lang="en-US" sz="3000" dirty="0"/>
              <a:t>Our project is an assistant based project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 </a:t>
            </a:r>
            <a:r>
              <a:rPr lang="en-US" sz="3000" dirty="0"/>
              <a:t>This is based on helping a desktop  </a:t>
            </a:r>
            <a:r>
              <a:rPr lang="en-US" sz="3000" dirty="0" smtClean="0"/>
              <a:t>user.</a:t>
            </a:r>
          </a:p>
          <a:p>
            <a:r>
              <a:rPr lang="en-US" sz="3000" dirty="0" smtClean="0"/>
              <a:t>Our </a:t>
            </a:r>
            <a:r>
              <a:rPr lang="en-US" sz="3000" dirty="0"/>
              <a:t>project help him to see daily prayer time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Our </a:t>
            </a:r>
            <a:r>
              <a:rPr lang="en-US" sz="3000" dirty="0"/>
              <a:t>project also help him to know daily </a:t>
            </a:r>
            <a:r>
              <a:rPr lang="en-US" sz="3000" dirty="0" err="1"/>
              <a:t>Iftar</a:t>
            </a:r>
            <a:r>
              <a:rPr lang="en-US" sz="3000" dirty="0"/>
              <a:t> ,</a:t>
            </a:r>
            <a:r>
              <a:rPr lang="en-US" sz="3000" dirty="0" err="1" smtClean="0"/>
              <a:t>Sahry</a:t>
            </a:r>
            <a:r>
              <a:rPr lang="en-US" sz="3000" dirty="0" smtClean="0"/>
              <a:t> </a:t>
            </a:r>
            <a:r>
              <a:rPr lang="en-US" sz="3000" dirty="0"/>
              <a:t>, Sunrise and Sunset time. </a:t>
            </a:r>
            <a:endParaRPr lang="en-US" sz="3000" dirty="0" smtClean="0"/>
          </a:p>
          <a:p>
            <a:r>
              <a:rPr lang="en-US" sz="3000" dirty="0" smtClean="0"/>
              <a:t>This </a:t>
            </a:r>
            <a:r>
              <a:rPr lang="en-US" sz="3000" dirty="0" smtClean="0"/>
              <a:t> will be abled to create alarm at the starting time </a:t>
            </a:r>
            <a:r>
              <a:rPr lang="en-US" sz="3000" dirty="0" err="1" smtClean="0"/>
              <a:t>Namaj</a:t>
            </a:r>
            <a:r>
              <a:rPr lang="en-US" sz="3000" dirty="0" smtClean="0"/>
              <a:t>.</a:t>
            </a:r>
            <a:endParaRPr lang="en-US" sz="3000" dirty="0" smtClean="0"/>
          </a:p>
          <a:p>
            <a:r>
              <a:rPr lang="en-US" sz="3000" dirty="0" smtClean="0"/>
              <a:t>This </a:t>
            </a:r>
            <a:r>
              <a:rPr lang="en-US" sz="3000" dirty="0"/>
              <a:t>is why we choose this project as our software development project</a:t>
            </a:r>
            <a:endParaRPr lang="en-GB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10440537" y="300251"/>
            <a:ext cx="7233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 smtClean="0"/>
              <a:t>Salat</a:t>
            </a:r>
            <a:r>
              <a:rPr lang="en-IN" sz="1600" dirty="0" smtClean="0"/>
              <a:t> </a:t>
            </a:r>
            <a:r>
              <a:rPr lang="en-IN" sz="1000" dirty="0" smtClean="0"/>
              <a:t>Assistant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431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“</a:t>
            </a:r>
            <a:r>
              <a:rPr lang="en-US" dirty="0" err="1"/>
              <a:t>Salat</a:t>
            </a:r>
            <a:r>
              <a:rPr lang="en-US" dirty="0"/>
              <a:t> Assistant”: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Firstly, there contains a mainframe with </a:t>
            </a:r>
            <a:r>
              <a:rPr lang="en-US" sz="2400" dirty="0" smtClean="0"/>
              <a:t>four </a:t>
            </a:r>
            <a:r>
              <a:rPr lang="en-US" sz="2400" dirty="0"/>
              <a:t>options :</a:t>
            </a:r>
            <a:endParaRPr lang="en-GB" sz="2400" dirty="0"/>
          </a:p>
          <a:p>
            <a:pPr lvl="0"/>
            <a:r>
              <a:rPr lang="en-US" sz="2400" dirty="0" smtClean="0"/>
              <a:t>Settings</a:t>
            </a:r>
          </a:p>
          <a:p>
            <a:pPr lvl="0"/>
            <a:r>
              <a:rPr lang="en-US" sz="2400" dirty="0" smtClean="0"/>
              <a:t>More</a:t>
            </a:r>
            <a:endParaRPr lang="en-GB" sz="2400" dirty="0"/>
          </a:p>
          <a:p>
            <a:pPr lvl="0"/>
            <a:r>
              <a:rPr lang="en-US" sz="2400" dirty="0" smtClean="0"/>
              <a:t>About</a:t>
            </a:r>
            <a:endParaRPr lang="en-GB" sz="2400" dirty="0"/>
          </a:p>
          <a:p>
            <a:pPr lvl="0"/>
            <a:r>
              <a:rPr lang="en-US" sz="2400" dirty="0"/>
              <a:t>Help</a:t>
            </a:r>
            <a:endParaRPr lang="en-GB" sz="2400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440537" y="300251"/>
            <a:ext cx="7233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 smtClean="0"/>
              <a:t>Salat</a:t>
            </a:r>
            <a:r>
              <a:rPr lang="en-IN" sz="1600" dirty="0" smtClean="0"/>
              <a:t> </a:t>
            </a:r>
            <a:r>
              <a:rPr lang="en-IN" sz="1000" dirty="0" smtClean="0"/>
              <a:t>Assistant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947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work with </a:t>
            </a:r>
            <a:r>
              <a:rPr lang="en-US" dirty="0"/>
              <a:t>this project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80" y="1152983"/>
            <a:ext cx="7304980" cy="5494576"/>
          </a:xfrm>
        </p:spPr>
      </p:pic>
      <p:sp>
        <p:nvSpPr>
          <p:cNvPr id="5" name="TextBox 4"/>
          <p:cNvSpPr txBox="1"/>
          <p:nvPr/>
        </p:nvSpPr>
        <p:spPr>
          <a:xfrm>
            <a:off x="10440537" y="300251"/>
            <a:ext cx="7233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 smtClean="0"/>
              <a:t>Salat</a:t>
            </a:r>
            <a:r>
              <a:rPr lang="en-IN" sz="1600" dirty="0" smtClean="0"/>
              <a:t> </a:t>
            </a:r>
            <a:r>
              <a:rPr lang="en-IN" sz="1000" dirty="0" smtClean="0"/>
              <a:t>Assistant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6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Functionality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00" y="1152983"/>
            <a:ext cx="8092588" cy="5489894"/>
          </a:xfrm>
        </p:spPr>
      </p:pic>
      <p:sp>
        <p:nvSpPr>
          <p:cNvPr id="5" name="TextBox 4"/>
          <p:cNvSpPr txBox="1"/>
          <p:nvPr/>
        </p:nvSpPr>
        <p:spPr>
          <a:xfrm>
            <a:off x="10440537" y="300251"/>
            <a:ext cx="7233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 smtClean="0"/>
              <a:t>Salat</a:t>
            </a:r>
            <a:r>
              <a:rPr lang="en-IN" sz="1600" dirty="0" smtClean="0"/>
              <a:t> </a:t>
            </a:r>
            <a:r>
              <a:rPr lang="en-IN" sz="1000" dirty="0" smtClean="0"/>
              <a:t>Assistant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9371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Azan Alarm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4356" y="2272506"/>
            <a:ext cx="374332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440537" y="300251"/>
            <a:ext cx="7233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 smtClean="0"/>
              <a:t>Salat</a:t>
            </a:r>
            <a:r>
              <a:rPr lang="en-IN" sz="1600" dirty="0" smtClean="0"/>
              <a:t> </a:t>
            </a:r>
            <a:r>
              <a:rPr lang="en-IN" sz="1000" dirty="0" smtClean="0"/>
              <a:t>Assistant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5649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Features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78" y="1357418"/>
            <a:ext cx="5250905" cy="5482563"/>
          </a:xfrm>
        </p:spPr>
      </p:pic>
      <p:sp>
        <p:nvSpPr>
          <p:cNvPr id="5" name="TextBox 4"/>
          <p:cNvSpPr txBox="1"/>
          <p:nvPr/>
        </p:nvSpPr>
        <p:spPr>
          <a:xfrm>
            <a:off x="10440537" y="300251"/>
            <a:ext cx="7233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 smtClean="0"/>
              <a:t>Salat</a:t>
            </a:r>
            <a:r>
              <a:rPr lang="en-IN" sz="1600" dirty="0" smtClean="0"/>
              <a:t> </a:t>
            </a:r>
            <a:r>
              <a:rPr lang="en-IN" sz="1000" dirty="0" smtClean="0"/>
              <a:t>Assistant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8210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Limitations: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Prayer time are   set only in Dhaka region . </a:t>
            </a:r>
            <a:endParaRPr lang="en-GB" sz="2400" dirty="0"/>
          </a:p>
          <a:p>
            <a:pPr lvl="0"/>
            <a:r>
              <a:rPr lang="en-US" sz="2400" dirty="0"/>
              <a:t>Only English Calendar are added in this </a:t>
            </a:r>
            <a:r>
              <a:rPr lang="en-US" sz="2400" dirty="0" smtClean="0"/>
              <a:t>project</a:t>
            </a:r>
            <a:r>
              <a:rPr lang="en-US" sz="2400" dirty="0"/>
              <a:t>.</a:t>
            </a:r>
            <a:endParaRPr lang="en-GB" sz="2400" dirty="0"/>
          </a:p>
          <a:p>
            <a:pPr lvl="0"/>
            <a:r>
              <a:rPr lang="en-US" sz="2400" dirty="0"/>
              <a:t>Bangla Font (</a:t>
            </a:r>
            <a:r>
              <a:rPr lang="en-US" sz="2400" dirty="0" err="1"/>
              <a:t>Siyam</a:t>
            </a:r>
            <a:r>
              <a:rPr lang="en-US" sz="2400" dirty="0"/>
              <a:t> </a:t>
            </a:r>
            <a:r>
              <a:rPr lang="en-US" sz="2400" dirty="0" err="1"/>
              <a:t>Rupali</a:t>
            </a:r>
            <a:r>
              <a:rPr lang="en-US" sz="2400" dirty="0"/>
              <a:t> ) should  be set up before using this App .</a:t>
            </a:r>
            <a:endParaRPr lang="en-GB" sz="2400" dirty="0"/>
          </a:p>
          <a:p>
            <a:pPr lvl="0"/>
            <a:r>
              <a:rPr lang="en-US" sz="2400" dirty="0"/>
              <a:t>This App are Comfortable for Bengali language learner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 smtClean="0"/>
              <a:t>To listen Azan or alarm </a:t>
            </a:r>
            <a:r>
              <a:rPr lang="en-US" sz="2400" smtClean="0"/>
              <a:t>this App must be opened.</a:t>
            </a:r>
            <a:endParaRPr lang="en-GB" sz="2400" dirty="0"/>
          </a:p>
          <a:p>
            <a:pPr lvl="0"/>
            <a:r>
              <a:rPr lang="en-US" sz="2400" dirty="0" smtClean="0"/>
              <a:t>At </a:t>
            </a:r>
            <a:r>
              <a:rPr lang="en-US" sz="2400" dirty="0"/>
              <a:t>the time of changing Alarm user can not listen alarm and stop </a:t>
            </a:r>
            <a:r>
              <a:rPr lang="en-US" sz="2400" dirty="0" smtClean="0"/>
              <a:t>. Alarm </a:t>
            </a:r>
            <a:r>
              <a:rPr lang="en-US" sz="2400" dirty="0"/>
              <a:t>and Azan  must  be .wav file.</a:t>
            </a:r>
            <a:endParaRPr lang="en-GB" sz="2400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40537" y="300251"/>
            <a:ext cx="7233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 smtClean="0"/>
              <a:t>Salat</a:t>
            </a:r>
            <a:r>
              <a:rPr lang="en-IN" sz="1600" dirty="0" smtClean="0"/>
              <a:t> </a:t>
            </a:r>
            <a:r>
              <a:rPr lang="en-IN" sz="1000" dirty="0" smtClean="0"/>
              <a:t>Assistant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44084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440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Trebuchet MS</vt:lpstr>
      <vt:lpstr>Wingdings 3</vt:lpstr>
      <vt:lpstr>Facet</vt:lpstr>
      <vt:lpstr>Salat Assistant</vt:lpstr>
      <vt:lpstr>Objective</vt:lpstr>
      <vt:lpstr>Why “Salat Assistant”?</vt:lpstr>
      <vt:lpstr>Features of “Salat Assistant”: </vt:lpstr>
      <vt:lpstr>How to work with this project </vt:lpstr>
      <vt:lpstr>Functionality</vt:lpstr>
      <vt:lpstr>Azan Alarm</vt:lpstr>
      <vt:lpstr>More Features</vt:lpstr>
      <vt:lpstr>Limitations: </vt:lpstr>
      <vt:lpstr>Future plan of “Salat Assistant” </vt:lpstr>
      <vt:lpstr>Conclusion:</vt:lpstr>
      <vt:lpstr>System.out.println(          “Thanks to all”);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Salat Assistent</dc:title>
  <dc:creator>MD. MASUM BILLAH</dc:creator>
  <cp:lastModifiedBy>MD. MASUM BILLAH</cp:lastModifiedBy>
  <cp:revision>49</cp:revision>
  <dcterms:created xsi:type="dcterms:W3CDTF">2014-10-15T20:49:50Z</dcterms:created>
  <dcterms:modified xsi:type="dcterms:W3CDTF">2014-10-16T02:20:24Z</dcterms:modified>
</cp:coreProperties>
</file>