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32"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2"/>
          <a:srcRect t="1844" r="1844"/>
          <a:stretch/>
        </p:blipFill>
        <p:spPr>
          <a:xfrm>
            <a:off x="0" y="0"/>
            <a:ext cx="9143640" cy="5143320"/>
          </a:xfrm>
          <a:prstGeom prst="rect">
            <a:avLst/>
          </a:prstGeom>
          <a:noFill/>
          <a:ln w="0">
            <a:noFill/>
          </a:ln>
        </p:spPr>
      </p:pic>
      <p:pic>
        <p:nvPicPr>
          <p:cNvPr id="8" name="Google Shape;10;p2"/>
          <p:cNvPicPr/>
          <p:nvPr/>
        </p:nvPicPr>
        <p:blipFill>
          <a:blip r:embed="rId3">
            <a:alphaModFix amt="60000"/>
          </a:blip>
          <a:srcRect b="1681"/>
          <a:stretch/>
        </p:blipFill>
        <p:spPr>
          <a:xfrm>
            <a:off x="0" y="0"/>
            <a:ext cx="2740680" cy="5143320"/>
          </a:xfrm>
          <a:prstGeom prst="rect">
            <a:avLst/>
          </a:prstGeom>
          <a:noFill/>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4">
              <a:alphaModFix amt="50000"/>
            </a:blip>
            <a:stretch/>
          </p:blipFill>
          <p:spPr>
            <a:xfrm rot="7507200">
              <a:off x="7163280" y="3111480"/>
              <a:ext cx="3409920" cy="3335760"/>
            </a:xfrm>
            <a:prstGeom prst="rect">
              <a:avLst/>
            </a:prstGeom>
            <a:noFill/>
            <a:ln w="0">
              <a:noFill/>
            </a:ln>
          </p:spPr>
        </p:pic>
        <p:pic>
          <p:nvPicPr>
            <p:cNvPr id="4" name="Google Shape;13;p2"/>
            <p:cNvPicPr/>
            <p:nvPr/>
          </p:nvPicPr>
          <p:blipFill>
            <a:blip r:embed="rId4">
              <a:alphaModFix amt="50000"/>
            </a:blip>
            <a:stretch/>
          </p:blipFill>
          <p:spPr>
            <a:xfrm rot="3138600">
              <a:off x="-1483560" y="-2016360"/>
              <a:ext cx="3541680" cy="3464640"/>
            </a:xfrm>
            <a:prstGeom prst="rect">
              <a:avLst/>
            </a:prstGeom>
            <a:noFill/>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u="none" strike="noStrike">
                <a:solidFill>
                  <a:schemeClr val="dk1"/>
                </a:solidFill>
                <a:effectLst/>
                <a:uFillTx/>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2"/>
        </a:solidFill>
        <a:effectLst/>
      </p:bgPr>
    </p:bg>
    <p:spTree>
      <p:nvGrpSpPr>
        <p:cNvPr id="1" name=""/>
        <p:cNvGrpSpPr/>
        <p:nvPr/>
      </p:nvGrpSpPr>
      <p:grpSpPr>
        <a:xfrm>
          <a:off x="0" y="0"/>
          <a:ext cx="0" cy="0"/>
          <a:chOff x="0" y="0"/>
          <a:chExt cx="0" cy="0"/>
        </a:xfrm>
      </p:grpSpPr>
      <p:pic>
        <p:nvPicPr>
          <p:cNvPr id="437" name="Google Shape;680;p23"/>
          <p:cNvPicPr/>
          <p:nvPr/>
        </p:nvPicPr>
        <p:blipFill>
          <a:blip r:embed="rId2"/>
          <a:srcRect t="1844" r="1844"/>
          <a:stretch/>
        </p:blipFill>
        <p:spPr>
          <a:xfrm flipH="1">
            <a:off x="360" y="0"/>
            <a:ext cx="9143640" cy="5143320"/>
          </a:xfrm>
          <a:prstGeom prst="rect">
            <a:avLst/>
          </a:prstGeom>
          <a:noFill/>
          <a:ln w="0">
            <a:noFill/>
          </a:ln>
        </p:spPr>
      </p:pic>
      <p:pic>
        <p:nvPicPr>
          <p:cNvPr id="438" name="Google Shape;681;p23"/>
          <p:cNvPicPr/>
          <p:nvPr/>
        </p:nvPicPr>
        <p:blipFill>
          <a:blip r:embed="rId3">
            <a:alphaModFix amt="60000"/>
          </a:blip>
          <a:srcRect b="1681"/>
          <a:stretch/>
        </p:blipFill>
        <p:spPr>
          <a:xfrm flipH="1">
            <a:off x="6489000" y="0"/>
            <a:ext cx="2740680" cy="5143320"/>
          </a:xfrm>
          <a:prstGeom prst="rect">
            <a:avLst/>
          </a:prstGeom>
          <a:noFill/>
          <a:ln w="0">
            <a:noFill/>
          </a:ln>
        </p:spPr>
      </p:pic>
      <p:sp>
        <p:nvSpPr>
          <p:cNvPr id="439"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Actor"/>
                <a:ea typeface="Actor"/>
              </a:rPr>
              <a:t>CREDITS:</a:t>
            </a:r>
            <a:r>
              <a:rPr lang="en" sz="1000" b="0" u="none" strike="noStrike">
                <a:solidFill>
                  <a:schemeClr val="dk1"/>
                </a:solidFill>
                <a:effectLst/>
                <a:uFillTx/>
                <a:latin typeface="Actor"/>
                <a:ea typeface="Actor"/>
              </a:rPr>
              <a:t> This presentation template was created by </a:t>
            </a:r>
            <a:r>
              <a:rPr lang="en" sz="1000" b="1" u="sng" strike="noStrike">
                <a:solidFill>
                  <a:schemeClr val="hlink"/>
                </a:solidFill>
                <a:effectLst/>
                <a:uFillTx/>
                <a:latin typeface="Actor"/>
                <a:ea typeface="Actor"/>
                <a:hlinkClick r:id="rId4"/>
              </a:rPr>
              <a:t>Slidesgo</a:t>
            </a:r>
            <a:r>
              <a:rPr lang="en" sz="1000" b="0" u="none" strike="noStrike">
                <a:solidFill>
                  <a:schemeClr val="dk1"/>
                </a:solidFill>
                <a:effectLst/>
                <a:uFillTx/>
                <a:latin typeface="Actor"/>
                <a:ea typeface="Actor"/>
              </a:rPr>
              <a:t>, and includes icons, infographics &amp; images by </a:t>
            </a:r>
            <a:r>
              <a:rPr lang="en" sz="1000" b="1" u="sng" strike="noStrike">
                <a:solidFill>
                  <a:schemeClr val="dk1"/>
                </a:solidFill>
                <a:effectLst/>
                <a:uFillTx/>
                <a:latin typeface="Actor"/>
                <a:ea typeface="Actor"/>
                <a:hlinkClick r:id="rId5"/>
              </a:rPr>
              <a:t>Freepik</a:t>
            </a:r>
            <a:r>
              <a:rPr lang="en" sz="1000" b="0" u="none" strike="noStrike">
                <a:solidFill>
                  <a:schemeClr val="dk1"/>
                </a:solidFill>
                <a:effectLst/>
                <a:uFillTx/>
                <a:latin typeface="Actor"/>
                <a:ea typeface="Actor"/>
              </a:rPr>
              <a:t> </a:t>
            </a:r>
            <a:endParaRPr lang="en-US" sz="1000" b="0" u="none" strike="noStrike">
              <a:solidFill>
                <a:srgbClr val="FFFFFF"/>
              </a:solidFill>
              <a:effectLst/>
              <a:uFillTx/>
              <a:latin typeface="OpenSymbol"/>
            </a:endParaRPr>
          </a:p>
        </p:txBody>
      </p:sp>
      <p:grpSp>
        <p:nvGrpSpPr>
          <p:cNvPr id="440" name="Google Shape;683;p23"/>
          <p:cNvGrpSpPr/>
          <p:nvPr/>
        </p:nvGrpSpPr>
        <p:grpSpPr>
          <a:xfrm>
            <a:off x="-2067480" y="2016000"/>
            <a:ext cx="13659840" cy="5645520"/>
            <a:chOff x="-2067480" y="2016000"/>
            <a:chExt cx="13659840" cy="5645520"/>
          </a:xfrm>
        </p:grpSpPr>
        <p:pic>
          <p:nvPicPr>
            <p:cNvPr id="441" name="Google Shape;684;p23"/>
            <p:cNvPicPr/>
            <p:nvPr/>
          </p:nvPicPr>
          <p:blipFill>
            <a:blip r:embed="rId6">
              <a:alphaModFix amt="50000"/>
            </a:blip>
            <a:stretch/>
          </p:blipFill>
          <p:spPr>
            <a:xfrm rot="2277600" flipH="1">
              <a:off x="7359480" y="3474000"/>
              <a:ext cx="3541680" cy="3464640"/>
            </a:xfrm>
            <a:prstGeom prst="rect">
              <a:avLst/>
            </a:prstGeom>
            <a:noFill/>
            <a:ln w="0">
              <a:noFill/>
            </a:ln>
          </p:spPr>
        </p:pic>
        <p:pic>
          <p:nvPicPr>
            <p:cNvPr id="442" name="Google Shape;685;p23"/>
            <p:cNvPicPr/>
            <p:nvPr/>
          </p:nvPicPr>
          <p:blipFill>
            <a:blip r:embed="rId6">
              <a:alphaModFix amt="50000"/>
            </a:blip>
            <a:stretch/>
          </p:blipFill>
          <p:spPr>
            <a:xfrm rot="13969200" flipH="1">
              <a:off x="-1387800" y="2741040"/>
              <a:ext cx="3541680" cy="3464640"/>
            </a:xfrm>
            <a:prstGeom prst="rect">
              <a:avLst/>
            </a:prstGeom>
            <a:noFill/>
            <a:ln w="0">
              <a:noFill/>
            </a:ln>
          </p:spPr>
        </p:pic>
      </p:grpSp>
      <p:grpSp>
        <p:nvGrpSpPr>
          <p:cNvPr id="443" name="Google Shape;686;p23"/>
          <p:cNvGrpSpPr/>
          <p:nvPr/>
        </p:nvGrpSpPr>
        <p:grpSpPr>
          <a:xfrm>
            <a:off x="-440640" y="-459720"/>
            <a:ext cx="10005120" cy="2151360"/>
            <a:chOff x="-440640" y="-459720"/>
            <a:chExt cx="10005120" cy="2151360"/>
          </a:xfrm>
        </p:grpSpPr>
        <p:grpSp>
          <p:nvGrpSpPr>
            <p:cNvPr id="444" name="Google Shape;687;p23"/>
            <p:cNvGrpSpPr/>
            <p:nvPr/>
          </p:nvGrpSpPr>
          <p:grpSpPr>
            <a:xfrm>
              <a:off x="7601400" y="-459720"/>
              <a:ext cx="1963080" cy="2057760"/>
              <a:chOff x="7601400" y="-459720"/>
              <a:chExt cx="1963080" cy="2057760"/>
            </a:xfrm>
          </p:grpSpPr>
          <p:pic>
            <p:nvPicPr>
              <p:cNvPr id="445" name="Google Shape;688;p23"/>
              <p:cNvPicPr/>
              <p:nvPr/>
            </p:nvPicPr>
            <p:blipFill>
              <a:blip r:embed="rId7">
                <a:alphaModFix amt="50000"/>
              </a:blip>
              <a:stretch/>
            </p:blipFill>
            <p:spPr>
              <a:xfrm rot="16200000">
                <a:off x="7579440" y="-437760"/>
                <a:ext cx="2007000" cy="1963080"/>
              </a:xfrm>
              <a:prstGeom prst="rect">
                <a:avLst/>
              </a:prstGeom>
              <a:noFill/>
              <a:ln w="0">
                <a:noFill/>
              </a:ln>
            </p:spPr>
          </p:pic>
          <p:grpSp>
            <p:nvGrpSpPr>
              <p:cNvPr id="446" name="Google Shape;689;p23"/>
              <p:cNvGrpSpPr/>
              <p:nvPr/>
            </p:nvGrpSpPr>
            <p:grpSpPr>
              <a:xfrm>
                <a:off x="8550000" y="1280880"/>
                <a:ext cx="344160" cy="317160"/>
                <a:chOff x="8550000" y="1280880"/>
                <a:chExt cx="344160" cy="317160"/>
              </a:xfrm>
            </p:grpSpPr>
            <p:sp>
              <p:nvSpPr>
                <p:cNvPr id="447"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8"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9"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0"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51" name="Google Shape;694;p23"/>
              <p:cNvGrpSpPr/>
              <p:nvPr/>
            </p:nvGrpSpPr>
            <p:grpSpPr>
              <a:xfrm>
                <a:off x="8565120" y="6480"/>
                <a:ext cx="314280" cy="314640"/>
                <a:chOff x="8565120" y="6480"/>
                <a:chExt cx="314280" cy="314640"/>
              </a:xfrm>
            </p:grpSpPr>
            <p:sp>
              <p:nvSpPr>
                <p:cNvPr id="452"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3"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54" name="Google Shape;697;p23"/>
              <p:cNvGrpSpPr/>
              <p:nvPr/>
            </p:nvGrpSpPr>
            <p:grpSpPr>
              <a:xfrm>
                <a:off x="8543880" y="622440"/>
                <a:ext cx="356040" cy="357120"/>
                <a:chOff x="8543880" y="622440"/>
                <a:chExt cx="356040" cy="357120"/>
              </a:xfrm>
            </p:grpSpPr>
            <p:sp>
              <p:nvSpPr>
                <p:cNvPr id="455"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6"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7"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8"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9"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0"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1"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62" name="Google Shape;705;p23"/>
              <p:cNvGrpSpPr/>
              <p:nvPr/>
            </p:nvGrpSpPr>
            <p:grpSpPr>
              <a:xfrm>
                <a:off x="7987680" y="940680"/>
                <a:ext cx="354600" cy="366480"/>
                <a:chOff x="7987680" y="940680"/>
                <a:chExt cx="354600" cy="366480"/>
              </a:xfrm>
            </p:grpSpPr>
            <p:sp>
              <p:nvSpPr>
                <p:cNvPr id="463"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4"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5"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66" name="Google Shape;709;p23"/>
              <p:cNvGrpSpPr/>
              <p:nvPr/>
            </p:nvGrpSpPr>
            <p:grpSpPr>
              <a:xfrm>
                <a:off x="8001720" y="323280"/>
                <a:ext cx="326520" cy="318600"/>
                <a:chOff x="8001720" y="323280"/>
                <a:chExt cx="326520" cy="318600"/>
              </a:xfrm>
            </p:grpSpPr>
            <p:sp>
              <p:nvSpPr>
                <p:cNvPr id="467"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8"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9"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0"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1"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2"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3"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4"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5"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476" name="Google Shape;719;p23"/>
            <p:cNvGrpSpPr/>
            <p:nvPr/>
          </p:nvGrpSpPr>
          <p:grpSpPr>
            <a:xfrm>
              <a:off x="-440640" y="-271440"/>
              <a:ext cx="2007000" cy="1963080"/>
              <a:chOff x="-440640" y="-271440"/>
              <a:chExt cx="2007000" cy="1963080"/>
            </a:xfrm>
          </p:grpSpPr>
          <p:pic>
            <p:nvPicPr>
              <p:cNvPr id="477" name="Google Shape;720;p23"/>
              <p:cNvPicPr/>
              <p:nvPr/>
            </p:nvPicPr>
            <p:blipFill>
              <a:blip r:embed="rId7">
                <a:alphaModFix amt="50000"/>
              </a:blip>
              <a:stretch/>
            </p:blipFill>
            <p:spPr>
              <a:xfrm>
                <a:off x="-440640" y="-271440"/>
                <a:ext cx="2007000" cy="1963080"/>
              </a:xfrm>
              <a:prstGeom prst="rect">
                <a:avLst/>
              </a:prstGeom>
              <a:noFill/>
              <a:ln w="0">
                <a:noFill/>
              </a:ln>
            </p:spPr>
          </p:pic>
          <p:grpSp>
            <p:nvGrpSpPr>
              <p:cNvPr id="478" name="Google Shape;721;p23"/>
              <p:cNvGrpSpPr/>
              <p:nvPr/>
            </p:nvGrpSpPr>
            <p:grpSpPr>
              <a:xfrm>
                <a:off x="-183240" y="109440"/>
                <a:ext cx="344520" cy="317160"/>
                <a:chOff x="-183240" y="109440"/>
                <a:chExt cx="344520" cy="317160"/>
              </a:xfrm>
            </p:grpSpPr>
            <p:sp>
              <p:nvSpPr>
                <p:cNvPr id="479"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0"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1"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2"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83" name="Google Shape;726;p23"/>
              <p:cNvGrpSpPr/>
              <p:nvPr/>
            </p:nvGrpSpPr>
            <p:grpSpPr>
              <a:xfrm>
                <a:off x="454680" y="110880"/>
                <a:ext cx="314280" cy="314640"/>
                <a:chOff x="454680" y="110880"/>
                <a:chExt cx="314280" cy="314640"/>
              </a:xfrm>
            </p:grpSpPr>
            <p:sp>
              <p:nvSpPr>
                <p:cNvPr id="484"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5"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86" name="Google Shape;729;p23"/>
              <p:cNvGrpSpPr/>
              <p:nvPr/>
            </p:nvGrpSpPr>
            <p:grpSpPr>
              <a:xfrm>
                <a:off x="90360" y="632880"/>
                <a:ext cx="405360" cy="405000"/>
                <a:chOff x="90360" y="632880"/>
                <a:chExt cx="405360" cy="405000"/>
              </a:xfrm>
            </p:grpSpPr>
            <p:sp>
              <p:nvSpPr>
                <p:cNvPr id="487"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8"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9"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0"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1"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sp>
        <p:nvSpPr>
          <p:cNvPr id="492"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u="none" strike="noStrike">
                <a:solidFill>
                  <a:schemeClr val="dk1"/>
                </a:solidFill>
                <a:effectLst/>
                <a:uFillTx/>
                <a:latin typeface="Arial"/>
              </a:rPr>
              <a:t>Click to edit the title text format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2"/>
        </a:solidFill>
        <a:effectLst/>
      </p:bgPr>
    </p:bg>
    <p:spTree>
      <p:nvGrpSpPr>
        <p:cNvPr id="1" name=""/>
        <p:cNvGrpSpPr/>
        <p:nvPr/>
      </p:nvGrpSpPr>
      <p:grpSpPr>
        <a:xfrm>
          <a:off x="0" y="0"/>
          <a:ext cx="0" cy="0"/>
          <a:chOff x="0" y="0"/>
          <a:chExt cx="0" cy="0"/>
        </a:xfrm>
      </p:grpSpPr>
      <p:pic>
        <p:nvPicPr>
          <p:cNvPr id="493" name="Google Shape;738;p24"/>
          <p:cNvPicPr/>
          <p:nvPr/>
        </p:nvPicPr>
        <p:blipFill>
          <a:blip r:embed="rId2"/>
          <a:srcRect t="1844" r="1844"/>
          <a:stretch/>
        </p:blipFill>
        <p:spPr>
          <a:xfrm>
            <a:off x="0" y="0"/>
            <a:ext cx="9143640" cy="5143320"/>
          </a:xfrm>
          <a:prstGeom prst="rect">
            <a:avLst/>
          </a:prstGeom>
          <a:noFill/>
          <a:ln w="0">
            <a:noFill/>
          </a:ln>
        </p:spPr>
      </p:pic>
      <p:pic>
        <p:nvPicPr>
          <p:cNvPr id="494" name="Google Shape;739;p24"/>
          <p:cNvPicPr/>
          <p:nvPr/>
        </p:nvPicPr>
        <p:blipFill>
          <a:blip r:embed="rId3">
            <a:alphaModFix amt="60000"/>
          </a:blip>
          <a:srcRect b="1681"/>
          <a:stretch/>
        </p:blipFill>
        <p:spPr>
          <a:xfrm>
            <a:off x="0" y="0"/>
            <a:ext cx="2740680" cy="5143320"/>
          </a:xfrm>
          <a:prstGeom prst="rect">
            <a:avLst/>
          </a:prstGeom>
          <a:noFill/>
          <a:ln w="0">
            <a:noFill/>
          </a:ln>
        </p:spPr>
      </p:pic>
      <p:grpSp>
        <p:nvGrpSpPr>
          <p:cNvPr id="495" name="Google Shape;740;p24"/>
          <p:cNvGrpSpPr/>
          <p:nvPr/>
        </p:nvGrpSpPr>
        <p:grpSpPr>
          <a:xfrm>
            <a:off x="-1317240" y="-1764360"/>
            <a:ext cx="12139560" cy="8643960"/>
            <a:chOff x="-1317240" y="-1764360"/>
            <a:chExt cx="12139560" cy="8643960"/>
          </a:xfrm>
        </p:grpSpPr>
        <p:pic>
          <p:nvPicPr>
            <p:cNvPr id="496" name="Google Shape;741;p24"/>
            <p:cNvPicPr/>
            <p:nvPr/>
          </p:nvPicPr>
          <p:blipFill>
            <a:blip r:embed="rId4">
              <a:alphaModFix amt="50000"/>
            </a:blip>
            <a:stretch/>
          </p:blipFill>
          <p:spPr>
            <a:xfrm rot="1120800">
              <a:off x="6818760" y="-1288440"/>
              <a:ext cx="3541680" cy="3464640"/>
            </a:xfrm>
            <a:prstGeom prst="rect">
              <a:avLst/>
            </a:prstGeom>
            <a:noFill/>
            <a:ln w="0">
              <a:noFill/>
            </a:ln>
          </p:spPr>
        </p:pic>
        <p:pic>
          <p:nvPicPr>
            <p:cNvPr id="497" name="Google Shape;742;p24"/>
            <p:cNvPicPr/>
            <p:nvPr/>
          </p:nvPicPr>
          <p:blipFill>
            <a:blip r:embed="rId4">
              <a:alphaModFix amt="50000"/>
            </a:blip>
            <a:stretch/>
          </p:blipFill>
          <p:spPr>
            <a:xfrm rot="4680600">
              <a:off x="-1025640" y="3054960"/>
              <a:ext cx="3541680" cy="3464640"/>
            </a:xfrm>
            <a:prstGeom prst="rect">
              <a:avLst/>
            </a:prstGeom>
            <a:noFill/>
            <a:ln w="0">
              <a:noFill/>
            </a:ln>
          </p:spPr>
        </p:pic>
      </p:grpSp>
      <p:grpSp>
        <p:nvGrpSpPr>
          <p:cNvPr id="498" name="Google Shape;743;p24"/>
          <p:cNvGrpSpPr/>
          <p:nvPr/>
        </p:nvGrpSpPr>
        <p:grpSpPr>
          <a:xfrm>
            <a:off x="-812520" y="-464040"/>
            <a:ext cx="10246680" cy="6233040"/>
            <a:chOff x="-812520" y="-464040"/>
            <a:chExt cx="10246680" cy="6233040"/>
          </a:xfrm>
        </p:grpSpPr>
        <p:grpSp>
          <p:nvGrpSpPr>
            <p:cNvPr id="499" name="Google Shape;744;p24"/>
            <p:cNvGrpSpPr/>
            <p:nvPr/>
          </p:nvGrpSpPr>
          <p:grpSpPr>
            <a:xfrm>
              <a:off x="-812520" y="-464040"/>
              <a:ext cx="1963080" cy="2007000"/>
              <a:chOff x="-812520" y="-464040"/>
              <a:chExt cx="1963080" cy="2007000"/>
            </a:xfrm>
          </p:grpSpPr>
          <p:pic>
            <p:nvPicPr>
              <p:cNvPr id="500" name="Google Shape;745;p24"/>
              <p:cNvPicPr/>
              <p:nvPr/>
            </p:nvPicPr>
            <p:blipFill>
              <a:blip r:embed="rId5">
                <a:alphaModFix amt="50000"/>
              </a:blip>
              <a:stretch/>
            </p:blipFill>
            <p:spPr>
              <a:xfrm rot="5400000">
                <a:off x="-834480" y="-442080"/>
                <a:ext cx="2007000" cy="1963080"/>
              </a:xfrm>
              <a:prstGeom prst="rect">
                <a:avLst/>
              </a:prstGeom>
              <a:noFill/>
              <a:ln w="0">
                <a:noFill/>
              </a:ln>
            </p:spPr>
          </p:pic>
          <p:grpSp>
            <p:nvGrpSpPr>
              <p:cNvPr id="501" name="Google Shape;746;p24"/>
              <p:cNvGrpSpPr/>
              <p:nvPr/>
            </p:nvGrpSpPr>
            <p:grpSpPr>
              <a:xfrm>
                <a:off x="432360" y="425520"/>
                <a:ext cx="326880" cy="318240"/>
                <a:chOff x="432360" y="425520"/>
                <a:chExt cx="326880" cy="318240"/>
              </a:xfrm>
            </p:grpSpPr>
            <p:sp>
              <p:nvSpPr>
                <p:cNvPr id="502"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3"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4"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5"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6"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7"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8"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9"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0"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11" name="Google Shape;756;p24"/>
              <p:cNvGrpSpPr/>
              <p:nvPr/>
            </p:nvGrpSpPr>
            <p:grpSpPr>
              <a:xfrm>
                <a:off x="475920" y="1088640"/>
                <a:ext cx="268200" cy="268560"/>
                <a:chOff x="475920" y="1088640"/>
                <a:chExt cx="268200" cy="268560"/>
              </a:xfrm>
            </p:grpSpPr>
            <p:sp>
              <p:nvSpPr>
                <p:cNvPr id="512"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3"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4"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5"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6"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7"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8"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19" name="Google Shape;764;p24"/>
              <p:cNvGrpSpPr/>
              <p:nvPr/>
            </p:nvGrpSpPr>
            <p:grpSpPr>
              <a:xfrm>
                <a:off x="-163800" y="693720"/>
                <a:ext cx="399240" cy="412560"/>
                <a:chOff x="-163800" y="693720"/>
                <a:chExt cx="399240" cy="412560"/>
              </a:xfrm>
            </p:grpSpPr>
            <p:sp>
              <p:nvSpPr>
                <p:cNvPr id="520"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1"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2"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523" name="Google Shape;768;p24"/>
            <p:cNvGrpSpPr/>
            <p:nvPr/>
          </p:nvGrpSpPr>
          <p:grpSpPr>
            <a:xfrm>
              <a:off x="7427160" y="3805920"/>
              <a:ext cx="2007000" cy="1963080"/>
              <a:chOff x="7427160" y="3805920"/>
              <a:chExt cx="2007000" cy="1963080"/>
            </a:xfrm>
          </p:grpSpPr>
          <p:pic>
            <p:nvPicPr>
              <p:cNvPr id="524" name="Google Shape;769;p24"/>
              <p:cNvPicPr/>
              <p:nvPr/>
            </p:nvPicPr>
            <p:blipFill>
              <a:blip r:embed="rId5">
                <a:alphaModFix amt="50000"/>
              </a:blip>
              <a:stretch/>
            </p:blipFill>
            <p:spPr>
              <a:xfrm>
                <a:off x="7427160" y="3805920"/>
                <a:ext cx="2007000" cy="1963080"/>
              </a:xfrm>
              <a:prstGeom prst="rect">
                <a:avLst/>
              </a:prstGeom>
              <a:noFill/>
              <a:ln w="0">
                <a:noFill/>
              </a:ln>
            </p:spPr>
          </p:pic>
          <p:grpSp>
            <p:nvGrpSpPr>
              <p:cNvPr id="525" name="Google Shape;770;p24"/>
              <p:cNvGrpSpPr/>
              <p:nvPr/>
            </p:nvGrpSpPr>
            <p:grpSpPr>
              <a:xfrm>
                <a:off x="7684560" y="4187160"/>
                <a:ext cx="344160" cy="317160"/>
                <a:chOff x="7684560" y="4187160"/>
                <a:chExt cx="344160" cy="317160"/>
              </a:xfrm>
            </p:grpSpPr>
            <p:sp>
              <p:nvSpPr>
                <p:cNvPr id="526"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7"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8"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9"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30" name="Google Shape;775;p24"/>
              <p:cNvGrpSpPr/>
              <p:nvPr/>
            </p:nvGrpSpPr>
            <p:grpSpPr>
              <a:xfrm>
                <a:off x="8322120" y="4188240"/>
                <a:ext cx="314280" cy="314640"/>
                <a:chOff x="8322120" y="4188240"/>
                <a:chExt cx="314280" cy="314640"/>
              </a:xfrm>
            </p:grpSpPr>
            <p:sp>
              <p:nvSpPr>
                <p:cNvPr id="531"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2"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33" name="Google Shape;778;p24"/>
              <p:cNvGrpSpPr/>
              <p:nvPr/>
            </p:nvGrpSpPr>
            <p:grpSpPr>
              <a:xfrm>
                <a:off x="7958160" y="4710240"/>
                <a:ext cx="405360" cy="405000"/>
                <a:chOff x="7958160" y="4710240"/>
                <a:chExt cx="405360" cy="405000"/>
              </a:xfrm>
            </p:grpSpPr>
            <p:sp>
              <p:nvSpPr>
                <p:cNvPr id="534"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5"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6"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7"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8"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2"/>
        </a:solidFill>
        <a:effectLst/>
      </p:bgPr>
    </p:bg>
    <p:spTree>
      <p:nvGrpSpPr>
        <p:cNvPr id="1" name=""/>
        <p:cNvGrpSpPr/>
        <p:nvPr/>
      </p:nvGrpSpPr>
      <p:grpSpPr>
        <a:xfrm>
          <a:off x="0" y="0"/>
          <a:ext cx="0" cy="0"/>
          <a:chOff x="0" y="0"/>
          <a:chExt cx="0" cy="0"/>
        </a:xfrm>
      </p:grpSpPr>
      <p:pic>
        <p:nvPicPr>
          <p:cNvPr id="555" name="Google Shape;66;p4"/>
          <p:cNvPicPr/>
          <p:nvPr/>
        </p:nvPicPr>
        <p:blipFill>
          <a:blip r:embed="rId2"/>
          <a:srcRect t="1844" r="1844"/>
          <a:stretch/>
        </p:blipFill>
        <p:spPr>
          <a:xfrm rot="10800000">
            <a:off x="360" y="0"/>
            <a:ext cx="9143640" cy="5143320"/>
          </a:xfrm>
          <a:prstGeom prst="rect">
            <a:avLst/>
          </a:prstGeom>
          <a:noFill/>
          <a:ln w="0">
            <a:noFill/>
          </a:ln>
        </p:spPr>
      </p:pic>
      <p:pic>
        <p:nvPicPr>
          <p:cNvPr id="556" name="Google Shape;67;p4"/>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557" name="Google Shape;68;p4"/>
          <p:cNvGrpSpPr/>
          <p:nvPr/>
        </p:nvGrpSpPr>
        <p:grpSpPr>
          <a:xfrm>
            <a:off x="-2378160" y="-2853360"/>
            <a:ext cx="12216960" cy="9288720"/>
            <a:chOff x="-2378160" y="-2853360"/>
            <a:chExt cx="12216960" cy="9288720"/>
          </a:xfrm>
        </p:grpSpPr>
        <p:pic>
          <p:nvPicPr>
            <p:cNvPr id="558" name="Google Shape;69;p4"/>
            <p:cNvPicPr/>
            <p:nvPr/>
          </p:nvPicPr>
          <p:blipFill>
            <a:blip r:embed="rId4">
              <a:alphaModFix amt="50000"/>
            </a:blip>
            <a:stretch/>
          </p:blipFill>
          <p:spPr>
            <a:xfrm rot="16719600" flipH="1">
              <a:off x="6088320" y="2691360"/>
              <a:ext cx="3541680" cy="3464640"/>
            </a:xfrm>
            <a:prstGeom prst="rect">
              <a:avLst/>
            </a:prstGeom>
            <a:noFill/>
            <a:ln w="0">
              <a:noFill/>
            </a:ln>
          </p:spPr>
        </p:pic>
        <p:pic>
          <p:nvPicPr>
            <p:cNvPr id="559" name="Google Shape;70;p4"/>
            <p:cNvPicPr/>
            <p:nvPr/>
          </p:nvPicPr>
          <p:blipFill>
            <a:blip r:embed="rId4">
              <a:alphaModFix amt="50000"/>
            </a:blip>
            <a:stretch/>
          </p:blipFill>
          <p:spPr>
            <a:xfrm rot="19275600" flipH="1">
              <a:off x="-1683360" y="-2126160"/>
              <a:ext cx="3541680" cy="3464640"/>
            </a:xfrm>
            <a:prstGeom prst="rect">
              <a:avLst/>
            </a:prstGeom>
            <a:noFill/>
            <a:ln w="0">
              <a:noFill/>
            </a:ln>
          </p:spPr>
        </p:pic>
      </p:grpSp>
      <p:grpSp>
        <p:nvGrpSpPr>
          <p:cNvPr id="560" name="Google Shape;71;p4"/>
          <p:cNvGrpSpPr/>
          <p:nvPr/>
        </p:nvGrpSpPr>
        <p:grpSpPr>
          <a:xfrm>
            <a:off x="7748280" y="-749880"/>
            <a:ext cx="1963080" cy="2057760"/>
            <a:chOff x="7748280" y="-749880"/>
            <a:chExt cx="1963080" cy="2057760"/>
          </a:xfrm>
        </p:grpSpPr>
        <p:pic>
          <p:nvPicPr>
            <p:cNvPr id="561" name="Google Shape;72;p4"/>
            <p:cNvPicPr/>
            <p:nvPr/>
          </p:nvPicPr>
          <p:blipFill>
            <a:blip r:embed="rId5">
              <a:alphaModFix amt="50000"/>
            </a:blip>
            <a:stretch/>
          </p:blipFill>
          <p:spPr>
            <a:xfrm rot="16200000">
              <a:off x="7726320" y="-727920"/>
              <a:ext cx="2007000" cy="1963080"/>
            </a:xfrm>
            <a:prstGeom prst="rect">
              <a:avLst/>
            </a:prstGeom>
            <a:noFill/>
            <a:ln w="0">
              <a:noFill/>
            </a:ln>
          </p:spPr>
        </p:pic>
        <p:grpSp>
          <p:nvGrpSpPr>
            <p:cNvPr id="562" name="Google Shape;73;p4"/>
            <p:cNvGrpSpPr/>
            <p:nvPr/>
          </p:nvGrpSpPr>
          <p:grpSpPr>
            <a:xfrm>
              <a:off x="8696880" y="990720"/>
              <a:ext cx="344520" cy="317160"/>
              <a:chOff x="8696880" y="990720"/>
              <a:chExt cx="344520" cy="317160"/>
            </a:xfrm>
          </p:grpSpPr>
          <p:sp>
            <p:nvSpPr>
              <p:cNvPr id="563"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4"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5"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6"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67" name="Google Shape;78;p4"/>
            <p:cNvGrpSpPr/>
            <p:nvPr/>
          </p:nvGrpSpPr>
          <p:grpSpPr>
            <a:xfrm>
              <a:off x="8691120" y="332640"/>
              <a:ext cx="356040" cy="357120"/>
              <a:chOff x="8691120" y="332640"/>
              <a:chExt cx="356040" cy="357120"/>
            </a:xfrm>
          </p:grpSpPr>
          <p:sp>
            <p:nvSpPr>
              <p:cNvPr id="568"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9"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0"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1"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2"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3"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4"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75" name="Google Shape;86;p4"/>
            <p:cNvGrpSpPr/>
            <p:nvPr/>
          </p:nvGrpSpPr>
          <p:grpSpPr>
            <a:xfrm>
              <a:off x="8134560" y="650880"/>
              <a:ext cx="354600" cy="366480"/>
              <a:chOff x="8134560" y="650880"/>
              <a:chExt cx="354600" cy="366480"/>
            </a:xfrm>
          </p:grpSpPr>
          <p:sp>
            <p:nvSpPr>
              <p:cNvPr id="576"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7"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8"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5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80"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2"/>
        </a:solidFill>
        <a:effectLst/>
      </p:bgPr>
    </p:bg>
    <p:spTree>
      <p:nvGrpSpPr>
        <p:cNvPr id="1" name=""/>
        <p:cNvGrpSpPr/>
        <p:nvPr/>
      </p:nvGrpSpPr>
      <p:grpSpPr>
        <a:xfrm>
          <a:off x="0" y="0"/>
          <a:ext cx="0" cy="0"/>
          <a:chOff x="0" y="0"/>
          <a:chExt cx="0" cy="0"/>
        </a:xfrm>
      </p:grpSpPr>
      <p:pic>
        <p:nvPicPr>
          <p:cNvPr id="581" name="Google Shape;93;p5"/>
          <p:cNvPicPr/>
          <p:nvPr/>
        </p:nvPicPr>
        <p:blipFill>
          <a:blip r:embed="rId2"/>
          <a:srcRect t="1844" r="1844"/>
          <a:stretch/>
        </p:blipFill>
        <p:spPr>
          <a:xfrm rot="10800000">
            <a:off x="360" y="0"/>
            <a:ext cx="9143640" cy="5143320"/>
          </a:xfrm>
          <a:prstGeom prst="rect">
            <a:avLst/>
          </a:prstGeom>
          <a:noFill/>
          <a:ln w="0">
            <a:noFill/>
          </a:ln>
        </p:spPr>
      </p:pic>
      <p:pic>
        <p:nvPicPr>
          <p:cNvPr id="582" name="Google Shape;94;p5"/>
          <p:cNvPicPr/>
          <p:nvPr/>
        </p:nvPicPr>
        <p:blipFill>
          <a:blip r:embed="rId3"/>
          <a:srcRect l="7208" r="48305" b="45432"/>
          <a:stretch/>
        </p:blipFill>
        <p:spPr>
          <a:xfrm flipH="1">
            <a:off x="7925040" y="2289240"/>
            <a:ext cx="1218960" cy="2854080"/>
          </a:xfrm>
          <a:prstGeom prst="rect">
            <a:avLst/>
          </a:prstGeom>
          <a:noFill/>
          <a:ln w="0">
            <a:noFill/>
          </a:ln>
        </p:spPr>
      </p:pic>
      <p:grpSp>
        <p:nvGrpSpPr>
          <p:cNvPr id="583" name="Google Shape;95;p5"/>
          <p:cNvGrpSpPr/>
          <p:nvPr/>
        </p:nvGrpSpPr>
        <p:grpSpPr>
          <a:xfrm>
            <a:off x="7748280" y="-749880"/>
            <a:ext cx="1963080" cy="2057760"/>
            <a:chOff x="7748280" y="-749880"/>
            <a:chExt cx="1963080" cy="2057760"/>
          </a:xfrm>
        </p:grpSpPr>
        <p:pic>
          <p:nvPicPr>
            <p:cNvPr id="584" name="Google Shape;96;p5"/>
            <p:cNvPicPr/>
            <p:nvPr/>
          </p:nvPicPr>
          <p:blipFill>
            <a:blip r:embed="rId4">
              <a:alphaModFix amt="50000"/>
            </a:blip>
            <a:stretch/>
          </p:blipFill>
          <p:spPr>
            <a:xfrm rot="16200000">
              <a:off x="7726320" y="-727920"/>
              <a:ext cx="2007000" cy="1963080"/>
            </a:xfrm>
            <a:prstGeom prst="rect">
              <a:avLst/>
            </a:prstGeom>
            <a:noFill/>
            <a:ln w="0">
              <a:noFill/>
            </a:ln>
          </p:spPr>
        </p:pic>
        <p:grpSp>
          <p:nvGrpSpPr>
            <p:cNvPr id="585" name="Google Shape;97;p5"/>
            <p:cNvGrpSpPr/>
            <p:nvPr/>
          </p:nvGrpSpPr>
          <p:grpSpPr>
            <a:xfrm>
              <a:off x="8696880" y="990720"/>
              <a:ext cx="344520" cy="317160"/>
              <a:chOff x="8696880" y="990720"/>
              <a:chExt cx="344520" cy="317160"/>
            </a:xfrm>
          </p:grpSpPr>
          <p:sp>
            <p:nvSpPr>
              <p:cNvPr id="586"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7"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8"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9"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90" name="Google Shape;102;p5"/>
            <p:cNvGrpSpPr/>
            <p:nvPr/>
          </p:nvGrpSpPr>
          <p:grpSpPr>
            <a:xfrm>
              <a:off x="8712000" y="-283320"/>
              <a:ext cx="314280" cy="314640"/>
              <a:chOff x="8712000" y="-283320"/>
              <a:chExt cx="314280" cy="314640"/>
            </a:xfrm>
          </p:grpSpPr>
          <p:sp>
            <p:nvSpPr>
              <p:cNvPr id="591"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2"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93" name="Google Shape;105;p5"/>
            <p:cNvGrpSpPr/>
            <p:nvPr/>
          </p:nvGrpSpPr>
          <p:grpSpPr>
            <a:xfrm>
              <a:off x="8691120" y="332640"/>
              <a:ext cx="356040" cy="357120"/>
              <a:chOff x="8691120" y="332640"/>
              <a:chExt cx="356040" cy="357120"/>
            </a:xfrm>
          </p:grpSpPr>
          <p:sp>
            <p:nvSpPr>
              <p:cNvPr id="594"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5"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6"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7"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8"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9"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0"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01" name="Google Shape;113;p5"/>
            <p:cNvGrpSpPr/>
            <p:nvPr/>
          </p:nvGrpSpPr>
          <p:grpSpPr>
            <a:xfrm>
              <a:off x="8134560" y="650880"/>
              <a:ext cx="354600" cy="366480"/>
              <a:chOff x="8134560" y="650880"/>
              <a:chExt cx="354600" cy="366480"/>
            </a:xfrm>
          </p:grpSpPr>
          <p:sp>
            <p:nvSpPr>
              <p:cNvPr id="602"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3"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4"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05" name="Google Shape;117;p5"/>
            <p:cNvGrpSpPr/>
            <p:nvPr/>
          </p:nvGrpSpPr>
          <p:grpSpPr>
            <a:xfrm>
              <a:off x="8148600" y="33480"/>
              <a:ext cx="326880" cy="318240"/>
              <a:chOff x="8148600" y="33480"/>
              <a:chExt cx="326880" cy="318240"/>
            </a:xfrm>
          </p:grpSpPr>
          <p:sp>
            <p:nvSpPr>
              <p:cNvPr id="606"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7"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8"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9"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0"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1"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2"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3"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4"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615" name="Google Shape;127;p5"/>
          <p:cNvGrpSpPr/>
          <p:nvPr/>
        </p:nvGrpSpPr>
        <p:grpSpPr>
          <a:xfrm>
            <a:off x="-2390040" y="2612520"/>
            <a:ext cx="13982400" cy="5049000"/>
            <a:chOff x="-2390040" y="2612520"/>
            <a:chExt cx="13982400" cy="5049000"/>
          </a:xfrm>
        </p:grpSpPr>
        <p:pic>
          <p:nvPicPr>
            <p:cNvPr id="616" name="Google Shape;128;p5"/>
            <p:cNvPicPr/>
            <p:nvPr/>
          </p:nvPicPr>
          <p:blipFill>
            <a:blip r:embed="rId5">
              <a:alphaModFix amt="50000"/>
            </a:blip>
            <a:stretch/>
          </p:blipFill>
          <p:spPr>
            <a:xfrm rot="2277600" flipH="1">
              <a:off x="7359480" y="3474000"/>
              <a:ext cx="3541680" cy="3464640"/>
            </a:xfrm>
            <a:prstGeom prst="rect">
              <a:avLst/>
            </a:prstGeom>
            <a:noFill/>
            <a:ln w="0">
              <a:noFill/>
            </a:ln>
          </p:spPr>
        </p:pic>
        <p:pic>
          <p:nvPicPr>
            <p:cNvPr id="617" name="Google Shape;129;p5"/>
            <p:cNvPicPr/>
            <p:nvPr/>
          </p:nvPicPr>
          <p:blipFill>
            <a:blip r:embed="rId5">
              <a:alphaModFix amt="50000"/>
            </a:blip>
            <a:stretch/>
          </p:blipFill>
          <p:spPr>
            <a:xfrm rot="7843800" flipH="1">
              <a:off x="-1692720" y="3352320"/>
              <a:ext cx="3541680" cy="3464640"/>
            </a:xfrm>
            <a:prstGeom prst="rect">
              <a:avLst/>
            </a:prstGeom>
            <a:noFill/>
            <a:ln w="0">
              <a:noFill/>
            </a:ln>
          </p:spPr>
        </p:pic>
      </p:grpSp>
      <p:sp>
        <p:nvSpPr>
          <p:cNvPr id="6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2"/>
        </a:solidFill>
        <a:effectLst/>
      </p:bgPr>
    </p:bg>
    <p:spTree>
      <p:nvGrpSpPr>
        <p:cNvPr id="1" name=""/>
        <p:cNvGrpSpPr/>
        <p:nvPr/>
      </p:nvGrpSpPr>
      <p:grpSpPr>
        <a:xfrm>
          <a:off x="0" y="0"/>
          <a:ext cx="0" cy="0"/>
          <a:chOff x="0" y="0"/>
          <a:chExt cx="0" cy="0"/>
        </a:xfrm>
      </p:grpSpPr>
      <p:pic>
        <p:nvPicPr>
          <p:cNvPr id="650" name="Google Shape;170;p8"/>
          <p:cNvPicPr/>
          <p:nvPr/>
        </p:nvPicPr>
        <p:blipFill>
          <a:blip r:embed="rId2"/>
          <a:srcRect t="1844" r="1844"/>
          <a:stretch/>
        </p:blipFill>
        <p:spPr>
          <a:xfrm flipH="1">
            <a:off x="360" y="0"/>
            <a:ext cx="9143640" cy="5143320"/>
          </a:xfrm>
          <a:prstGeom prst="rect">
            <a:avLst/>
          </a:prstGeom>
          <a:noFill/>
          <a:ln w="0">
            <a:noFill/>
          </a:ln>
        </p:spPr>
      </p:pic>
      <p:pic>
        <p:nvPicPr>
          <p:cNvPr id="651" name="Google Shape;171;p8"/>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652" name="Google Shape;172;p8"/>
          <p:cNvGrpSpPr/>
          <p:nvPr/>
        </p:nvGrpSpPr>
        <p:grpSpPr>
          <a:xfrm>
            <a:off x="-1880280" y="-2238480"/>
            <a:ext cx="12745800" cy="9193680"/>
            <a:chOff x="-1880280" y="-2238480"/>
            <a:chExt cx="12745800" cy="9193680"/>
          </a:xfrm>
        </p:grpSpPr>
        <p:pic>
          <p:nvPicPr>
            <p:cNvPr id="653" name="Google Shape;173;p8"/>
            <p:cNvPicPr/>
            <p:nvPr/>
          </p:nvPicPr>
          <p:blipFill>
            <a:blip r:embed="rId4">
              <a:alphaModFix amt="50000"/>
            </a:blip>
            <a:stretch/>
          </p:blipFill>
          <p:spPr>
            <a:xfrm rot="14977800" flipH="1">
              <a:off x="6854040" y="2959560"/>
              <a:ext cx="3541680" cy="3464640"/>
            </a:xfrm>
            <a:prstGeom prst="rect">
              <a:avLst/>
            </a:prstGeom>
            <a:noFill/>
            <a:ln w="0">
              <a:noFill/>
            </a:ln>
          </p:spPr>
        </p:pic>
        <p:pic>
          <p:nvPicPr>
            <p:cNvPr id="654" name="Google Shape;174;p8"/>
            <p:cNvPicPr/>
            <p:nvPr/>
          </p:nvPicPr>
          <p:blipFill>
            <a:blip r:embed="rId4">
              <a:alphaModFix amt="50000"/>
            </a:blip>
            <a:stretch/>
          </p:blipFill>
          <p:spPr>
            <a:xfrm rot="16919400" flipH="1">
              <a:off x="-1588680" y="-1878840"/>
              <a:ext cx="3541680" cy="3464640"/>
            </a:xfrm>
            <a:prstGeom prst="rect">
              <a:avLst/>
            </a:prstGeom>
            <a:noFill/>
            <a:ln w="0">
              <a:noFill/>
            </a:ln>
          </p:spPr>
        </p:pic>
      </p:grpSp>
      <p:grpSp>
        <p:nvGrpSpPr>
          <p:cNvPr id="655" name="Google Shape;175;p8"/>
          <p:cNvGrpSpPr/>
          <p:nvPr/>
        </p:nvGrpSpPr>
        <p:grpSpPr>
          <a:xfrm>
            <a:off x="7748280" y="-749880"/>
            <a:ext cx="1963080" cy="2057760"/>
            <a:chOff x="7748280" y="-749880"/>
            <a:chExt cx="1963080" cy="2057760"/>
          </a:xfrm>
        </p:grpSpPr>
        <p:pic>
          <p:nvPicPr>
            <p:cNvPr id="656" name="Google Shape;176;p8"/>
            <p:cNvPicPr/>
            <p:nvPr/>
          </p:nvPicPr>
          <p:blipFill>
            <a:blip r:embed="rId5">
              <a:alphaModFix amt="50000"/>
            </a:blip>
            <a:stretch/>
          </p:blipFill>
          <p:spPr>
            <a:xfrm rot="16200000">
              <a:off x="7726320" y="-727920"/>
              <a:ext cx="2007000" cy="1963080"/>
            </a:xfrm>
            <a:prstGeom prst="rect">
              <a:avLst/>
            </a:prstGeom>
            <a:noFill/>
            <a:ln w="0">
              <a:noFill/>
            </a:ln>
          </p:spPr>
        </p:pic>
        <p:grpSp>
          <p:nvGrpSpPr>
            <p:cNvPr id="657" name="Google Shape;177;p8"/>
            <p:cNvGrpSpPr/>
            <p:nvPr/>
          </p:nvGrpSpPr>
          <p:grpSpPr>
            <a:xfrm>
              <a:off x="8696880" y="990720"/>
              <a:ext cx="344520" cy="317160"/>
              <a:chOff x="8696880" y="990720"/>
              <a:chExt cx="344520" cy="317160"/>
            </a:xfrm>
          </p:grpSpPr>
          <p:sp>
            <p:nvSpPr>
              <p:cNvPr id="65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62" name="Google Shape;182;p8"/>
            <p:cNvGrpSpPr/>
            <p:nvPr/>
          </p:nvGrpSpPr>
          <p:grpSpPr>
            <a:xfrm>
              <a:off x="8691120" y="332640"/>
              <a:ext cx="356040" cy="357120"/>
              <a:chOff x="8691120" y="332640"/>
              <a:chExt cx="356040" cy="357120"/>
            </a:xfrm>
          </p:grpSpPr>
          <p:sp>
            <p:nvSpPr>
              <p:cNvPr id="66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70" name="Google Shape;190;p8"/>
            <p:cNvGrpSpPr/>
            <p:nvPr/>
          </p:nvGrpSpPr>
          <p:grpSpPr>
            <a:xfrm>
              <a:off x="8134560" y="650880"/>
              <a:ext cx="354600" cy="366480"/>
              <a:chOff x="8134560" y="650880"/>
              <a:chExt cx="354600" cy="366480"/>
            </a:xfrm>
          </p:grpSpPr>
          <p:sp>
            <p:nvSpPr>
              <p:cNvPr id="67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67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2"/>
        </a:solidFill>
        <a:effectLst/>
      </p:bgPr>
    </p:bg>
    <p:spTree>
      <p:nvGrpSpPr>
        <p:cNvPr id="1" name=""/>
        <p:cNvGrpSpPr/>
        <p:nvPr/>
      </p:nvGrpSpPr>
      <p:grpSpPr>
        <a:xfrm>
          <a:off x="0" y="0"/>
          <a:ext cx="0" cy="0"/>
          <a:chOff x="0" y="0"/>
          <a:chExt cx="0" cy="0"/>
        </a:xfrm>
      </p:grpSpPr>
      <p:pic>
        <p:nvPicPr>
          <p:cNvPr id="675" name="Google Shape;196;p9"/>
          <p:cNvPicPr/>
          <p:nvPr/>
        </p:nvPicPr>
        <p:blipFill>
          <a:blip r:embed="rId2"/>
          <a:srcRect t="1844" r="1844"/>
          <a:stretch/>
        </p:blipFill>
        <p:spPr>
          <a:xfrm>
            <a:off x="0" y="0"/>
            <a:ext cx="9143640" cy="5143320"/>
          </a:xfrm>
          <a:prstGeom prst="rect">
            <a:avLst/>
          </a:prstGeom>
          <a:noFill/>
          <a:ln w="0">
            <a:noFill/>
          </a:ln>
        </p:spPr>
      </p:pic>
      <p:pic>
        <p:nvPicPr>
          <p:cNvPr id="676" name="Google Shape;197;p9"/>
          <p:cNvPicPr/>
          <p:nvPr/>
        </p:nvPicPr>
        <p:blipFill>
          <a:blip r:embed="rId3">
            <a:alphaModFix amt="60000"/>
          </a:blip>
          <a:srcRect b="1681"/>
          <a:stretch/>
        </p:blipFill>
        <p:spPr>
          <a:xfrm>
            <a:off x="0" y="0"/>
            <a:ext cx="2740680" cy="5143320"/>
          </a:xfrm>
          <a:prstGeom prst="rect">
            <a:avLst/>
          </a:prstGeom>
          <a:noFill/>
          <a:ln w="0">
            <a:noFill/>
          </a:ln>
        </p:spPr>
      </p:pic>
      <p:grpSp>
        <p:nvGrpSpPr>
          <p:cNvPr id="677" name="Google Shape;198;p9"/>
          <p:cNvGrpSpPr/>
          <p:nvPr/>
        </p:nvGrpSpPr>
        <p:grpSpPr>
          <a:xfrm>
            <a:off x="-440640" y="-271440"/>
            <a:ext cx="9706680" cy="5878800"/>
            <a:chOff x="-440640" y="-271440"/>
            <a:chExt cx="9706680" cy="5878800"/>
          </a:xfrm>
        </p:grpSpPr>
        <p:grpSp>
          <p:nvGrpSpPr>
            <p:cNvPr id="678" name="Google Shape;199;p9"/>
            <p:cNvGrpSpPr/>
            <p:nvPr/>
          </p:nvGrpSpPr>
          <p:grpSpPr>
            <a:xfrm>
              <a:off x="7302960" y="3600360"/>
              <a:ext cx="1963080" cy="2007000"/>
              <a:chOff x="7302960" y="3600360"/>
              <a:chExt cx="1963080" cy="2007000"/>
            </a:xfrm>
          </p:grpSpPr>
          <p:pic>
            <p:nvPicPr>
              <p:cNvPr id="679" name="Google Shape;200;p9"/>
              <p:cNvPicPr/>
              <p:nvPr/>
            </p:nvPicPr>
            <p:blipFill>
              <a:blip r:embed="rId4">
                <a:alphaModFix amt="50000"/>
              </a:blip>
              <a:stretch/>
            </p:blipFill>
            <p:spPr>
              <a:xfrm rot="5400000">
                <a:off x="7281000" y="3622320"/>
                <a:ext cx="2007000" cy="1963080"/>
              </a:xfrm>
              <a:prstGeom prst="rect">
                <a:avLst/>
              </a:prstGeom>
              <a:noFill/>
              <a:ln w="0">
                <a:noFill/>
              </a:ln>
            </p:spPr>
          </p:pic>
          <p:grpSp>
            <p:nvGrpSpPr>
              <p:cNvPr id="680" name="Google Shape;201;p9"/>
              <p:cNvGrpSpPr/>
              <p:nvPr/>
            </p:nvGrpSpPr>
            <p:grpSpPr>
              <a:xfrm>
                <a:off x="8547840" y="4489920"/>
                <a:ext cx="326880" cy="318240"/>
                <a:chOff x="8547840" y="4489920"/>
                <a:chExt cx="326880" cy="318240"/>
              </a:xfrm>
            </p:grpSpPr>
            <p:sp>
              <p:nvSpPr>
                <p:cNvPr id="68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90" name="Google Shape;211;p9"/>
              <p:cNvGrpSpPr/>
              <p:nvPr/>
            </p:nvGrpSpPr>
            <p:grpSpPr>
              <a:xfrm>
                <a:off x="8591040" y="5153400"/>
                <a:ext cx="268200" cy="268560"/>
                <a:chOff x="8591040" y="5153400"/>
                <a:chExt cx="268200" cy="268560"/>
              </a:xfrm>
            </p:grpSpPr>
            <p:sp>
              <p:nvSpPr>
                <p:cNvPr id="69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98" name="Google Shape;219;p9"/>
              <p:cNvGrpSpPr/>
              <p:nvPr/>
            </p:nvGrpSpPr>
            <p:grpSpPr>
              <a:xfrm>
                <a:off x="7951680" y="4758120"/>
                <a:ext cx="399240" cy="412560"/>
                <a:chOff x="7951680" y="4758120"/>
                <a:chExt cx="399240" cy="412560"/>
              </a:xfrm>
            </p:grpSpPr>
            <p:sp>
              <p:nvSpPr>
                <p:cNvPr id="69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702" name="Google Shape;223;p9"/>
            <p:cNvGrpSpPr/>
            <p:nvPr/>
          </p:nvGrpSpPr>
          <p:grpSpPr>
            <a:xfrm>
              <a:off x="-440640" y="-271440"/>
              <a:ext cx="2007000" cy="1963080"/>
              <a:chOff x="-440640" y="-271440"/>
              <a:chExt cx="2007000" cy="1963080"/>
            </a:xfrm>
          </p:grpSpPr>
          <p:pic>
            <p:nvPicPr>
              <p:cNvPr id="703" name="Google Shape;224;p9"/>
              <p:cNvPicPr/>
              <p:nvPr/>
            </p:nvPicPr>
            <p:blipFill>
              <a:blip r:embed="rId4">
                <a:alphaModFix amt="50000"/>
              </a:blip>
              <a:stretch/>
            </p:blipFill>
            <p:spPr>
              <a:xfrm>
                <a:off x="-440640" y="-271440"/>
                <a:ext cx="2007000" cy="1963080"/>
              </a:xfrm>
              <a:prstGeom prst="rect">
                <a:avLst/>
              </a:prstGeom>
              <a:noFill/>
              <a:ln w="0">
                <a:noFill/>
              </a:ln>
            </p:spPr>
          </p:pic>
          <p:grpSp>
            <p:nvGrpSpPr>
              <p:cNvPr id="704" name="Google Shape;225;p9"/>
              <p:cNvGrpSpPr/>
              <p:nvPr/>
            </p:nvGrpSpPr>
            <p:grpSpPr>
              <a:xfrm>
                <a:off x="-183240" y="109440"/>
                <a:ext cx="344520" cy="317160"/>
                <a:chOff x="-183240" y="109440"/>
                <a:chExt cx="344520" cy="317160"/>
              </a:xfrm>
            </p:grpSpPr>
            <p:sp>
              <p:nvSpPr>
                <p:cNvPr id="70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09" name="Google Shape;230;p9"/>
              <p:cNvGrpSpPr/>
              <p:nvPr/>
            </p:nvGrpSpPr>
            <p:grpSpPr>
              <a:xfrm>
                <a:off x="454680" y="110880"/>
                <a:ext cx="314280" cy="314640"/>
                <a:chOff x="454680" y="110880"/>
                <a:chExt cx="314280" cy="314640"/>
              </a:xfrm>
            </p:grpSpPr>
            <p:sp>
              <p:nvSpPr>
                <p:cNvPr id="71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12" name="Google Shape;233;p9"/>
              <p:cNvGrpSpPr/>
              <p:nvPr/>
            </p:nvGrpSpPr>
            <p:grpSpPr>
              <a:xfrm>
                <a:off x="90360" y="632880"/>
                <a:ext cx="405360" cy="405000"/>
                <a:chOff x="90360" y="632880"/>
                <a:chExt cx="405360" cy="405000"/>
              </a:xfrm>
            </p:grpSpPr>
            <p:sp>
              <p:nvSpPr>
                <p:cNvPr id="71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grpSp>
        <p:nvGrpSpPr>
          <p:cNvPr id="718" name="Google Shape;239;p9"/>
          <p:cNvGrpSpPr/>
          <p:nvPr/>
        </p:nvGrpSpPr>
        <p:grpSpPr>
          <a:xfrm>
            <a:off x="-1880280" y="-2238480"/>
            <a:ext cx="12746160" cy="9194040"/>
            <a:chOff x="-1880280" y="-2238480"/>
            <a:chExt cx="12746160" cy="9194040"/>
          </a:xfrm>
        </p:grpSpPr>
        <p:pic>
          <p:nvPicPr>
            <p:cNvPr id="719" name="Google Shape;240;p9"/>
            <p:cNvPicPr/>
            <p:nvPr/>
          </p:nvPicPr>
          <p:blipFill>
            <a:blip r:embed="rId5">
              <a:alphaModFix amt="50000"/>
            </a:blip>
            <a:stretch/>
          </p:blipFill>
          <p:spPr>
            <a:xfrm rot="17422200">
              <a:off x="6854400" y="-1707480"/>
              <a:ext cx="3541680" cy="3464640"/>
            </a:xfrm>
            <a:prstGeom prst="rect">
              <a:avLst/>
            </a:prstGeom>
            <a:noFill/>
            <a:ln w="0">
              <a:noFill/>
            </a:ln>
          </p:spPr>
        </p:pic>
        <p:pic>
          <p:nvPicPr>
            <p:cNvPr id="720" name="Google Shape;241;p9"/>
            <p:cNvPicPr/>
            <p:nvPr/>
          </p:nvPicPr>
          <p:blipFill>
            <a:blip r:embed="rId5">
              <a:alphaModFix amt="50000"/>
            </a:blip>
            <a:stretch/>
          </p:blipFill>
          <p:spPr>
            <a:xfrm rot="15480600">
              <a:off x="-1588320" y="3130920"/>
              <a:ext cx="3541680" cy="3464640"/>
            </a:xfrm>
            <a:prstGeom prst="rect">
              <a:avLst/>
            </a:prstGeom>
            <a:noFill/>
            <a:ln w="0">
              <a:noFill/>
            </a:ln>
          </p:spPr>
        </p:pic>
      </p:grpSp>
      <p:sp>
        <p:nvSpPr>
          <p:cNvPr id="72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2"/>
        </a:solidFill>
        <a:effectLst/>
      </p:bgPr>
    </p:bg>
    <p:spTree>
      <p:nvGrpSpPr>
        <p:cNvPr id="1" name=""/>
        <p:cNvGrpSpPr/>
        <p:nvPr/>
      </p:nvGrpSpPr>
      <p:grpSpPr>
        <a:xfrm>
          <a:off x="0" y="0"/>
          <a:ext cx="0" cy="0"/>
          <a:chOff x="0" y="0"/>
          <a:chExt cx="0" cy="0"/>
        </a:xfrm>
      </p:grpSpPr>
      <p:pic>
        <p:nvPicPr>
          <p:cNvPr id="167" name="Google Shape;421;p16"/>
          <p:cNvPicPr/>
          <p:nvPr/>
        </p:nvPicPr>
        <p:blipFill>
          <a:blip r:embed="rId2"/>
          <a:srcRect t="1844" r="1844"/>
          <a:stretch/>
        </p:blipFill>
        <p:spPr>
          <a:xfrm rot="10800000" flipH="1">
            <a:off x="0" y="0"/>
            <a:ext cx="9143640" cy="5143320"/>
          </a:xfrm>
          <a:prstGeom prst="rect">
            <a:avLst/>
          </a:prstGeom>
          <a:noFill/>
          <a:ln w="0">
            <a:noFill/>
          </a:ln>
        </p:spPr>
      </p:pic>
      <p:pic>
        <p:nvPicPr>
          <p:cNvPr id="168" name="Google Shape;422;p16"/>
          <p:cNvPicPr/>
          <p:nvPr/>
        </p:nvPicPr>
        <p:blipFill>
          <a:blip r:embed="rId3"/>
          <a:srcRect l="7208" r="48305" b="45432"/>
          <a:stretch/>
        </p:blipFill>
        <p:spPr>
          <a:xfrm rot="10800000">
            <a:off x="7925040" y="-75960"/>
            <a:ext cx="1218960" cy="2854080"/>
          </a:xfrm>
          <a:prstGeom prst="rect">
            <a:avLst/>
          </a:prstGeom>
          <a:noFill/>
          <a:ln w="0">
            <a:noFill/>
          </a:ln>
        </p:spPr>
      </p:pic>
      <p:pic>
        <p:nvPicPr>
          <p:cNvPr id="169" name="Google Shape;423;p16"/>
          <p:cNvPicPr/>
          <p:nvPr/>
        </p:nvPicPr>
        <p:blipFill>
          <a:blip r:embed="rId4">
            <a:alphaModFix amt="50000"/>
          </a:blip>
          <a:stretch/>
        </p:blipFill>
        <p:spPr>
          <a:xfrm rot="4362600">
            <a:off x="6965280" y="2439360"/>
            <a:ext cx="3541680" cy="3464640"/>
          </a:xfrm>
          <a:prstGeom prst="rect">
            <a:avLst/>
          </a:prstGeom>
          <a:noFill/>
          <a:ln w="0">
            <a:noFill/>
          </a:ln>
        </p:spPr>
      </p:pic>
      <p:grpSp>
        <p:nvGrpSpPr>
          <p:cNvPr id="170" name="Google Shape;424;p16"/>
          <p:cNvGrpSpPr/>
          <p:nvPr/>
        </p:nvGrpSpPr>
        <p:grpSpPr>
          <a:xfrm>
            <a:off x="-1080360" y="-464040"/>
            <a:ext cx="1963080" cy="2007000"/>
            <a:chOff x="-1080360" y="-464040"/>
            <a:chExt cx="1963080" cy="2007000"/>
          </a:xfrm>
        </p:grpSpPr>
        <p:pic>
          <p:nvPicPr>
            <p:cNvPr id="171" name="Google Shape;425;p16"/>
            <p:cNvPicPr/>
            <p:nvPr/>
          </p:nvPicPr>
          <p:blipFill>
            <a:blip r:embed="rId5">
              <a:alphaModFix amt="50000"/>
            </a:blip>
            <a:stretch/>
          </p:blipFill>
          <p:spPr>
            <a:xfrm rot="5400000" flipH="1">
              <a:off x="-1102320" y="-442080"/>
              <a:ext cx="2007000" cy="1963080"/>
            </a:xfrm>
            <a:prstGeom prst="rect">
              <a:avLst/>
            </a:prstGeom>
            <a:noFill/>
            <a:ln w="0">
              <a:noFill/>
            </a:ln>
          </p:spPr>
        </p:pic>
        <p:grpSp>
          <p:nvGrpSpPr>
            <p:cNvPr id="172" name="Google Shape;426;p16"/>
            <p:cNvGrpSpPr/>
            <p:nvPr/>
          </p:nvGrpSpPr>
          <p:grpSpPr>
            <a:xfrm>
              <a:off x="180360" y="344160"/>
              <a:ext cx="314280" cy="314640"/>
              <a:chOff x="180360" y="344160"/>
              <a:chExt cx="314280" cy="314640"/>
            </a:xfrm>
          </p:grpSpPr>
          <p:sp>
            <p:nvSpPr>
              <p:cNvPr id="173"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75" name="Google Shape;429;p16"/>
            <p:cNvGrpSpPr/>
            <p:nvPr/>
          </p:nvGrpSpPr>
          <p:grpSpPr>
            <a:xfrm>
              <a:off x="149760" y="954360"/>
              <a:ext cx="375480" cy="388080"/>
              <a:chOff x="149760" y="954360"/>
              <a:chExt cx="375480" cy="388080"/>
            </a:xfrm>
          </p:grpSpPr>
          <p:sp>
            <p:nvSpPr>
              <p:cNvPr id="176"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179"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80"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lt2"/>
        </a:solidFill>
        <a:effectLst/>
      </p:bgPr>
    </p:bg>
    <p:spTree>
      <p:nvGrpSpPr>
        <p:cNvPr id="1" name=""/>
        <p:cNvGrpSpPr/>
        <p:nvPr/>
      </p:nvGrpSpPr>
      <p:grpSpPr>
        <a:xfrm>
          <a:off x="0" y="0"/>
          <a:ext cx="0" cy="0"/>
          <a:chOff x="0" y="0"/>
          <a:chExt cx="0" cy="0"/>
        </a:xfrm>
      </p:grpSpPr>
      <p:pic>
        <p:nvPicPr>
          <p:cNvPr id="257" name="Google Shape;529;p19"/>
          <p:cNvPicPr/>
          <p:nvPr/>
        </p:nvPicPr>
        <p:blipFill>
          <a:blip r:embed="rId2"/>
          <a:srcRect t="1844" r="1844"/>
          <a:stretch/>
        </p:blipFill>
        <p:spPr>
          <a:xfrm>
            <a:off x="0" y="0"/>
            <a:ext cx="9143640" cy="5143320"/>
          </a:xfrm>
          <a:prstGeom prst="rect">
            <a:avLst/>
          </a:prstGeom>
          <a:noFill/>
          <a:ln w="0">
            <a:noFill/>
          </a:ln>
        </p:spPr>
      </p:pic>
      <p:pic>
        <p:nvPicPr>
          <p:cNvPr id="258" name="Google Shape;530;p19"/>
          <p:cNvPicPr/>
          <p:nvPr/>
        </p:nvPicPr>
        <p:blipFill>
          <a:blip r:embed="rId3"/>
          <a:srcRect l="7208" r="48305" b="45432"/>
          <a:stretch/>
        </p:blipFill>
        <p:spPr>
          <a:xfrm flipH="1">
            <a:off x="7925040" y="2289240"/>
            <a:ext cx="1218960" cy="2854080"/>
          </a:xfrm>
          <a:prstGeom prst="rect">
            <a:avLst/>
          </a:prstGeom>
          <a:noFill/>
          <a:ln w="0">
            <a:noFill/>
          </a:ln>
        </p:spPr>
      </p:pic>
      <p:pic>
        <p:nvPicPr>
          <p:cNvPr id="259" name="Google Shape;531;p19"/>
          <p:cNvPicPr/>
          <p:nvPr/>
        </p:nvPicPr>
        <p:blipFill>
          <a:blip r:embed="rId4">
            <a:alphaModFix amt="50000"/>
          </a:blip>
          <a:stretch/>
        </p:blipFill>
        <p:spPr>
          <a:xfrm rot="12280200" flipH="1">
            <a:off x="-2127240" y="-1840680"/>
            <a:ext cx="3541680" cy="3464640"/>
          </a:xfrm>
          <a:prstGeom prst="rect">
            <a:avLst/>
          </a:prstGeom>
          <a:noFill/>
          <a:ln w="0">
            <a:noFill/>
          </a:ln>
        </p:spPr>
      </p:pic>
      <p:grpSp>
        <p:nvGrpSpPr>
          <p:cNvPr id="260" name="Google Shape;532;p19"/>
          <p:cNvGrpSpPr/>
          <p:nvPr/>
        </p:nvGrpSpPr>
        <p:grpSpPr>
          <a:xfrm>
            <a:off x="7748280" y="-749880"/>
            <a:ext cx="1963080" cy="2057760"/>
            <a:chOff x="7748280" y="-749880"/>
            <a:chExt cx="1963080" cy="2057760"/>
          </a:xfrm>
        </p:grpSpPr>
        <p:pic>
          <p:nvPicPr>
            <p:cNvPr id="261" name="Google Shape;533;p19"/>
            <p:cNvPicPr/>
            <p:nvPr/>
          </p:nvPicPr>
          <p:blipFill>
            <a:blip r:embed="rId5">
              <a:alphaModFix amt="50000"/>
            </a:blip>
            <a:stretch/>
          </p:blipFill>
          <p:spPr>
            <a:xfrm rot="16200000">
              <a:off x="7726320" y="-727920"/>
              <a:ext cx="2007000" cy="1963080"/>
            </a:xfrm>
            <a:prstGeom prst="rect">
              <a:avLst/>
            </a:prstGeom>
            <a:noFill/>
            <a:ln w="0">
              <a:noFill/>
            </a:ln>
          </p:spPr>
        </p:pic>
        <p:grpSp>
          <p:nvGrpSpPr>
            <p:cNvPr id="262" name="Google Shape;534;p19"/>
            <p:cNvGrpSpPr/>
            <p:nvPr/>
          </p:nvGrpSpPr>
          <p:grpSpPr>
            <a:xfrm>
              <a:off x="8696880" y="990720"/>
              <a:ext cx="344520" cy="317160"/>
              <a:chOff x="8696880" y="990720"/>
              <a:chExt cx="344520" cy="317160"/>
            </a:xfrm>
          </p:grpSpPr>
          <p:sp>
            <p:nvSpPr>
              <p:cNvPr id="263"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4"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5"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6"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67" name="Google Shape;539;p19"/>
            <p:cNvGrpSpPr/>
            <p:nvPr/>
          </p:nvGrpSpPr>
          <p:grpSpPr>
            <a:xfrm>
              <a:off x="8712000" y="-283320"/>
              <a:ext cx="314280" cy="314640"/>
              <a:chOff x="8712000" y="-283320"/>
              <a:chExt cx="314280" cy="314640"/>
            </a:xfrm>
          </p:grpSpPr>
          <p:sp>
            <p:nvSpPr>
              <p:cNvPr id="268"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9"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70" name="Google Shape;542;p19"/>
            <p:cNvGrpSpPr/>
            <p:nvPr/>
          </p:nvGrpSpPr>
          <p:grpSpPr>
            <a:xfrm>
              <a:off x="8691120" y="332640"/>
              <a:ext cx="356040" cy="357120"/>
              <a:chOff x="8691120" y="332640"/>
              <a:chExt cx="356040" cy="357120"/>
            </a:xfrm>
          </p:grpSpPr>
          <p:sp>
            <p:nvSpPr>
              <p:cNvPr id="271"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2"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3"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4"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5"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6"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7"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78" name="Google Shape;550;p19"/>
            <p:cNvGrpSpPr/>
            <p:nvPr/>
          </p:nvGrpSpPr>
          <p:grpSpPr>
            <a:xfrm>
              <a:off x="8134560" y="650880"/>
              <a:ext cx="354600" cy="366480"/>
              <a:chOff x="8134560" y="650880"/>
              <a:chExt cx="354600" cy="366480"/>
            </a:xfrm>
          </p:grpSpPr>
          <p:sp>
            <p:nvSpPr>
              <p:cNvPr id="279"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0"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1"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82" name="Google Shape;554;p19"/>
            <p:cNvGrpSpPr/>
            <p:nvPr/>
          </p:nvGrpSpPr>
          <p:grpSpPr>
            <a:xfrm>
              <a:off x="8148600" y="33480"/>
              <a:ext cx="326880" cy="318240"/>
              <a:chOff x="8148600" y="33480"/>
              <a:chExt cx="326880" cy="318240"/>
            </a:xfrm>
          </p:grpSpPr>
          <p:sp>
            <p:nvSpPr>
              <p:cNvPr id="283"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4"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5"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6"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7"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8"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9"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0"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1"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2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2"/>
        </a:solidFill>
        <a:effectLst/>
      </p:bgPr>
    </p:bg>
    <p:spTree>
      <p:nvGrpSpPr>
        <p:cNvPr id="1" name=""/>
        <p:cNvGrpSpPr/>
        <p:nvPr/>
      </p:nvGrpSpPr>
      <p:grpSpPr>
        <a:xfrm>
          <a:off x="0" y="0"/>
          <a:ext cx="0" cy="0"/>
          <a:chOff x="0" y="0"/>
          <a:chExt cx="0" cy="0"/>
        </a:xfrm>
      </p:grpSpPr>
      <p:pic>
        <p:nvPicPr>
          <p:cNvPr id="396" name="Google Shape;637;p21"/>
          <p:cNvPicPr/>
          <p:nvPr/>
        </p:nvPicPr>
        <p:blipFill>
          <a:blip r:embed="rId2"/>
          <a:srcRect t="1844" r="1844"/>
          <a:stretch/>
        </p:blipFill>
        <p:spPr>
          <a:xfrm rot="10800000" flipH="1">
            <a:off x="0" y="0"/>
            <a:ext cx="9143640" cy="5143320"/>
          </a:xfrm>
          <a:prstGeom prst="rect">
            <a:avLst/>
          </a:prstGeom>
          <a:noFill/>
          <a:ln w="0">
            <a:noFill/>
          </a:ln>
        </p:spPr>
      </p:pic>
      <p:pic>
        <p:nvPicPr>
          <p:cNvPr id="397" name="Google Shape;638;p21"/>
          <p:cNvPicPr/>
          <p:nvPr/>
        </p:nvPicPr>
        <p:blipFill>
          <a:blip r:embed="rId3">
            <a:alphaModFix amt="50000"/>
          </a:blip>
          <a:stretch/>
        </p:blipFill>
        <p:spPr>
          <a:xfrm rot="19152600" flipH="1">
            <a:off x="7219800" y="-2005920"/>
            <a:ext cx="3541680" cy="3464640"/>
          </a:xfrm>
          <a:prstGeom prst="rect">
            <a:avLst/>
          </a:prstGeom>
          <a:noFill/>
          <a:ln w="0">
            <a:noFill/>
          </a:ln>
        </p:spPr>
      </p:pic>
      <p:pic>
        <p:nvPicPr>
          <p:cNvPr id="398" name="Google Shape;639;p21"/>
          <p:cNvPicPr/>
          <p:nvPr/>
        </p:nvPicPr>
        <p:blipFill>
          <a:blip r:embed="rId4"/>
          <a:srcRect l="7208" r="48305" b="45432"/>
          <a:stretch/>
        </p:blipFill>
        <p:spPr>
          <a:xfrm rot="10800000" flipH="1">
            <a:off x="0" y="360"/>
            <a:ext cx="1218960" cy="2854080"/>
          </a:xfrm>
          <a:prstGeom prst="rect">
            <a:avLst/>
          </a:prstGeom>
          <a:noFill/>
          <a:ln w="0">
            <a:noFill/>
          </a:ln>
        </p:spPr>
      </p:pic>
      <p:grpSp>
        <p:nvGrpSpPr>
          <p:cNvPr id="399" name="Google Shape;640;p21"/>
          <p:cNvGrpSpPr/>
          <p:nvPr/>
        </p:nvGrpSpPr>
        <p:grpSpPr>
          <a:xfrm>
            <a:off x="7780680" y="3676680"/>
            <a:ext cx="1963080" cy="2007000"/>
            <a:chOff x="7780680" y="3676680"/>
            <a:chExt cx="1963080" cy="2007000"/>
          </a:xfrm>
        </p:grpSpPr>
        <p:pic>
          <p:nvPicPr>
            <p:cNvPr id="400" name="Google Shape;641;p21"/>
            <p:cNvPicPr/>
            <p:nvPr/>
          </p:nvPicPr>
          <p:blipFill>
            <a:blip r:embed="rId5">
              <a:alphaModFix amt="50000"/>
            </a:blip>
            <a:stretch/>
          </p:blipFill>
          <p:spPr>
            <a:xfrm rot="5400000">
              <a:off x="7758720" y="3698640"/>
              <a:ext cx="2007000" cy="1963080"/>
            </a:xfrm>
            <a:prstGeom prst="rect">
              <a:avLst/>
            </a:prstGeom>
            <a:noFill/>
            <a:ln w="0">
              <a:noFill/>
            </a:ln>
          </p:spPr>
        </p:pic>
        <p:grpSp>
          <p:nvGrpSpPr>
            <p:cNvPr id="401" name="Google Shape;642;p21"/>
            <p:cNvGrpSpPr/>
            <p:nvPr/>
          </p:nvGrpSpPr>
          <p:grpSpPr>
            <a:xfrm>
              <a:off x="9025560" y="4566240"/>
              <a:ext cx="326520" cy="318240"/>
              <a:chOff x="9025560" y="4566240"/>
              <a:chExt cx="326520" cy="318240"/>
            </a:xfrm>
          </p:grpSpPr>
          <p:sp>
            <p:nvSpPr>
              <p:cNvPr id="402"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3"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4"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5"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6"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7"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8"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9"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0"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11" name="Google Shape;652;p21"/>
            <p:cNvGrpSpPr/>
            <p:nvPr/>
          </p:nvGrpSpPr>
          <p:grpSpPr>
            <a:xfrm>
              <a:off x="9068760" y="5229360"/>
              <a:ext cx="268200" cy="268560"/>
              <a:chOff x="9068760" y="5229360"/>
              <a:chExt cx="268200" cy="268560"/>
            </a:xfrm>
          </p:grpSpPr>
          <p:sp>
            <p:nvSpPr>
              <p:cNvPr id="412"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3"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4"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5"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6"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7"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8"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19" name="Google Shape;660;p21"/>
            <p:cNvGrpSpPr/>
            <p:nvPr/>
          </p:nvGrpSpPr>
          <p:grpSpPr>
            <a:xfrm>
              <a:off x="8429040" y="4834440"/>
              <a:ext cx="399240" cy="412560"/>
              <a:chOff x="8429040" y="4834440"/>
              <a:chExt cx="399240" cy="412560"/>
            </a:xfrm>
          </p:grpSpPr>
          <p:sp>
            <p:nvSpPr>
              <p:cNvPr id="420"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1"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2"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42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2"/>
        </a:solidFill>
        <a:effectLst/>
      </p:bgPr>
    </p:bg>
    <p:spTree>
      <p:nvGrpSpPr>
        <p:cNvPr id="1" name=""/>
        <p:cNvGrpSpPr/>
        <p:nvPr/>
      </p:nvGrpSpPr>
      <p:grpSpPr>
        <a:xfrm>
          <a:off x="0" y="0"/>
          <a:ext cx="0" cy="0"/>
          <a:chOff x="0" y="0"/>
          <a:chExt cx="0" cy="0"/>
        </a:xfrm>
      </p:grpSpPr>
      <p:pic>
        <p:nvPicPr>
          <p:cNvPr id="7" name="Google Shape;248;p11"/>
          <p:cNvPicPr/>
          <p:nvPr/>
        </p:nvPicPr>
        <p:blipFill>
          <a:blip r:embed="rId2"/>
          <a:srcRect t="1844" r="1844"/>
          <a:stretch/>
        </p:blipFill>
        <p:spPr>
          <a:xfrm>
            <a:off x="0" y="0"/>
            <a:ext cx="9143640" cy="5143320"/>
          </a:xfrm>
          <a:prstGeom prst="rect">
            <a:avLst/>
          </a:prstGeom>
          <a:noFill/>
          <a:ln w="0">
            <a:noFill/>
          </a:ln>
        </p:spPr>
      </p:pic>
      <p:pic>
        <p:nvPicPr>
          <p:cNvPr id="8" name="Google Shape;249;p11"/>
          <p:cNvPicPr/>
          <p:nvPr/>
        </p:nvPicPr>
        <p:blipFill>
          <a:blip r:embed="rId3">
            <a:alphaModFix amt="60000"/>
          </a:blip>
          <a:srcRect b="1681"/>
          <a:stretch/>
        </p:blipFill>
        <p:spPr>
          <a:xfrm flipH="1">
            <a:off x="6403320" y="0"/>
            <a:ext cx="2740680" cy="5143320"/>
          </a:xfrm>
          <a:prstGeom prst="rect">
            <a:avLst/>
          </a:prstGeom>
          <a:noFill/>
          <a:ln w="0">
            <a:noFill/>
          </a:ln>
        </p:spPr>
      </p:pic>
      <p:grpSp>
        <p:nvGrpSpPr>
          <p:cNvPr id="9" name="Google Shape;250;p11"/>
          <p:cNvGrpSpPr/>
          <p:nvPr/>
        </p:nvGrpSpPr>
        <p:grpSpPr>
          <a:xfrm>
            <a:off x="-1880280" y="-2238480"/>
            <a:ext cx="12745800" cy="9193680"/>
            <a:chOff x="-1880280" y="-2238480"/>
            <a:chExt cx="12745800" cy="9193680"/>
          </a:xfrm>
        </p:grpSpPr>
        <p:pic>
          <p:nvPicPr>
            <p:cNvPr id="10" name="Google Shape;251;p11"/>
            <p:cNvPicPr/>
            <p:nvPr/>
          </p:nvPicPr>
          <p:blipFill>
            <a:blip r:embed="rId4">
              <a:alphaModFix amt="50000"/>
            </a:blip>
            <a:stretch/>
          </p:blipFill>
          <p:spPr>
            <a:xfrm rot="6622200">
              <a:off x="-1410480" y="2959560"/>
              <a:ext cx="3541680" cy="3464640"/>
            </a:xfrm>
            <a:prstGeom prst="rect">
              <a:avLst/>
            </a:prstGeom>
            <a:noFill/>
            <a:ln w="0">
              <a:noFill/>
            </a:ln>
          </p:spPr>
        </p:pic>
        <p:pic>
          <p:nvPicPr>
            <p:cNvPr id="11" name="Google Shape;252;p11"/>
            <p:cNvPicPr/>
            <p:nvPr/>
          </p:nvPicPr>
          <p:blipFill>
            <a:blip r:embed="rId4">
              <a:alphaModFix amt="50000"/>
            </a:blip>
            <a:stretch/>
          </p:blipFill>
          <p:spPr>
            <a:xfrm rot="4680600">
              <a:off x="7031880" y="-1878480"/>
              <a:ext cx="3541680" cy="3464640"/>
            </a:xfrm>
            <a:prstGeom prst="rect">
              <a:avLst/>
            </a:prstGeom>
            <a:noFill/>
            <a:ln w="0">
              <a:noFill/>
            </a:ln>
          </p:spPr>
        </p:pic>
      </p:grpSp>
      <p:grpSp>
        <p:nvGrpSpPr>
          <p:cNvPr id="12" name="Google Shape;253;p11"/>
          <p:cNvGrpSpPr/>
          <p:nvPr/>
        </p:nvGrpSpPr>
        <p:grpSpPr>
          <a:xfrm>
            <a:off x="-440640" y="-271440"/>
            <a:ext cx="9706680" cy="5878800"/>
            <a:chOff x="-440640" y="-271440"/>
            <a:chExt cx="9706680" cy="5878800"/>
          </a:xfrm>
        </p:grpSpPr>
        <p:grpSp>
          <p:nvGrpSpPr>
            <p:cNvPr id="13" name="Google Shape;254;p11"/>
            <p:cNvGrpSpPr/>
            <p:nvPr/>
          </p:nvGrpSpPr>
          <p:grpSpPr>
            <a:xfrm>
              <a:off x="7302960" y="3600360"/>
              <a:ext cx="1963080" cy="2007000"/>
              <a:chOff x="7302960" y="3600360"/>
              <a:chExt cx="1963080" cy="2007000"/>
            </a:xfrm>
          </p:grpSpPr>
          <p:pic>
            <p:nvPicPr>
              <p:cNvPr id="14" name="Google Shape;255;p11"/>
              <p:cNvPicPr/>
              <p:nvPr/>
            </p:nvPicPr>
            <p:blipFill>
              <a:blip r:embed="rId5">
                <a:alphaModFix amt="50000"/>
              </a:blip>
              <a:stretch/>
            </p:blipFill>
            <p:spPr>
              <a:xfrm rot="5400000">
                <a:off x="7281000" y="3622320"/>
                <a:ext cx="2007000" cy="1963080"/>
              </a:xfrm>
              <a:prstGeom prst="rect">
                <a:avLst/>
              </a:prstGeom>
              <a:noFill/>
              <a:ln w="0">
                <a:noFill/>
              </a:ln>
            </p:spPr>
          </p:pic>
          <p:grpSp>
            <p:nvGrpSpPr>
              <p:cNvPr id="15" name="Google Shape;256;p11"/>
              <p:cNvGrpSpPr/>
              <p:nvPr/>
            </p:nvGrpSpPr>
            <p:grpSpPr>
              <a:xfrm>
                <a:off x="8547840" y="4489920"/>
                <a:ext cx="326880" cy="318240"/>
                <a:chOff x="8547840" y="4489920"/>
                <a:chExt cx="326880" cy="318240"/>
              </a:xfrm>
            </p:grpSpPr>
            <p:sp>
              <p:nvSpPr>
                <p:cNvPr id="16"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2"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5" name="Google Shape;266;p11"/>
              <p:cNvGrpSpPr/>
              <p:nvPr/>
            </p:nvGrpSpPr>
            <p:grpSpPr>
              <a:xfrm>
                <a:off x="8591040" y="5153400"/>
                <a:ext cx="268200" cy="268560"/>
                <a:chOff x="8591040" y="5153400"/>
                <a:chExt cx="268200" cy="268560"/>
              </a:xfrm>
            </p:grpSpPr>
            <p:sp>
              <p:nvSpPr>
                <p:cNvPr id="26"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3" name="Google Shape;274;p11"/>
              <p:cNvGrpSpPr/>
              <p:nvPr/>
            </p:nvGrpSpPr>
            <p:grpSpPr>
              <a:xfrm>
                <a:off x="7951680" y="4758120"/>
                <a:ext cx="399240" cy="412560"/>
                <a:chOff x="7951680" y="4758120"/>
                <a:chExt cx="399240" cy="412560"/>
              </a:xfrm>
            </p:grpSpPr>
            <p:sp>
              <p:nvSpPr>
                <p:cNvPr id="34"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37" name="Google Shape;278;p11"/>
            <p:cNvGrpSpPr/>
            <p:nvPr/>
          </p:nvGrpSpPr>
          <p:grpSpPr>
            <a:xfrm>
              <a:off x="-440640" y="-271440"/>
              <a:ext cx="2007000" cy="1963080"/>
              <a:chOff x="-440640" y="-271440"/>
              <a:chExt cx="2007000" cy="1963080"/>
            </a:xfrm>
          </p:grpSpPr>
          <p:pic>
            <p:nvPicPr>
              <p:cNvPr id="38" name="Google Shape;279;p11"/>
              <p:cNvPicPr/>
              <p:nvPr/>
            </p:nvPicPr>
            <p:blipFill>
              <a:blip r:embed="rId5">
                <a:alphaModFix amt="50000"/>
              </a:blip>
              <a:stretch/>
            </p:blipFill>
            <p:spPr>
              <a:xfrm>
                <a:off x="-440640" y="-271440"/>
                <a:ext cx="2007000" cy="1963080"/>
              </a:xfrm>
              <a:prstGeom prst="rect">
                <a:avLst/>
              </a:prstGeom>
              <a:noFill/>
              <a:ln w="0">
                <a:noFill/>
              </a:ln>
            </p:spPr>
          </p:pic>
          <p:grpSp>
            <p:nvGrpSpPr>
              <p:cNvPr id="39" name="Google Shape;280;p11"/>
              <p:cNvGrpSpPr/>
              <p:nvPr/>
            </p:nvGrpSpPr>
            <p:grpSpPr>
              <a:xfrm>
                <a:off x="-183240" y="109440"/>
                <a:ext cx="344520" cy="317160"/>
                <a:chOff x="-183240" y="109440"/>
                <a:chExt cx="344520" cy="317160"/>
              </a:xfrm>
            </p:grpSpPr>
            <p:sp>
              <p:nvSpPr>
                <p:cNvPr id="40"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4" name="Google Shape;285;p11"/>
              <p:cNvGrpSpPr/>
              <p:nvPr/>
            </p:nvGrpSpPr>
            <p:grpSpPr>
              <a:xfrm>
                <a:off x="454680" y="110880"/>
                <a:ext cx="314280" cy="314640"/>
                <a:chOff x="454680" y="110880"/>
                <a:chExt cx="314280" cy="314640"/>
              </a:xfrm>
            </p:grpSpPr>
            <p:sp>
              <p:nvSpPr>
                <p:cNvPr id="45"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7" name="Google Shape;288;p11"/>
              <p:cNvGrpSpPr/>
              <p:nvPr/>
            </p:nvGrpSpPr>
            <p:grpSpPr>
              <a:xfrm>
                <a:off x="90360" y="632880"/>
                <a:ext cx="405360" cy="405000"/>
                <a:chOff x="90360" y="632880"/>
                <a:chExt cx="405360" cy="405000"/>
              </a:xfrm>
            </p:grpSpPr>
            <p:sp>
              <p:nvSpPr>
                <p:cNvPr id="48"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sp>
        <p:nvSpPr>
          <p:cNvPr id="53"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u="none" strike="noStrike">
                <a:solidFill>
                  <a:schemeClr val="dk1"/>
                </a:solidFill>
                <a:effectLst/>
                <a:uFillTx/>
                <a:latin typeface="Montserrat"/>
                <a:ea typeface="Montserrat"/>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ITLE_ONLY_1_1">
    <p:bg>
      <p:bgPr>
        <a:solidFill>
          <a:schemeClr val="lt2"/>
        </a:solidFill>
        <a:effectLst/>
      </p:bgPr>
    </p:bg>
    <p:spTree>
      <p:nvGrpSpPr>
        <p:cNvPr id="1" name=""/>
        <p:cNvGrpSpPr/>
        <p:nvPr/>
      </p:nvGrpSpPr>
      <p:grpSpPr>
        <a:xfrm>
          <a:off x="0" y="0"/>
          <a:ext cx="0" cy="0"/>
          <a:chOff x="0" y="0"/>
          <a:chExt cx="0" cy="0"/>
        </a:xfrm>
      </p:grpSpPr>
      <p:pic>
        <p:nvPicPr>
          <p:cNvPr id="424" name="Google Shape;666;p22"/>
          <p:cNvPicPr/>
          <p:nvPr/>
        </p:nvPicPr>
        <p:blipFill>
          <a:blip r:embed="rId2"/>
          <a:srcRect t="1844" r="1844"/>
          <a:stretch/>
        </p:blipFill>
        <p:spPr>
          <a:xfrm>
            <a:off x="0" y="0"/>
            <a:ext cx="9143640" cy="5143320"/>
          </a:xfrm>
          <a:prstGeom prst="rect">
            <a:avLst/>
          </a:prstGeom>
          <a:noFill/>
          <a:ln w="0">
            <a:noFill/>
          </a:ln>
        </p:spPr>
      </p:pic>
      <p:grpSp>
        <p:nvGrpSpPr>
          <p:cNvPr id="425" name="Google Shape;667;p22"/>
          <p:cNvGrpSpPr/>
          <p:nvPr/>
        </p:nvGrpSpPr>
        <p:grpSpPr>
          <a:xfrm>
            <a:off x="7297200" y="-806760"/>
            <a:ext cx="1963080" cy="2007000"/>
            <a:chOff x="7297200" y="-806760"/>
            <a:chExt cx="1963080" cy="2007000"/>
          </a:xfrm>
        </p:grpSpPr>
        <p:pic>
          <p:nvPicPr>
            <p:cNvPr id="426" name="Google Shape;668;p22"/>
            <p:cNvPicPr/>
            <p:nvPr/>
          </p:nvPicPr>
          <p:blipFill>
            <a:blip r:embed="rId3">
              <a:alphaModFix amt="50000"/>
            </a:blip>
            <a:stretch/>
          </p:blipFill>
          <p:spPr>
            <a:xfrm rot="5400000" flipH="1">
              <a:off x="7275240" y="-784800"/>
              <a:ext cx="2007000" cy="1963080"/>
            </a:xfrm>
            <a:prstGeom prst="rect">
              <a:avLst/>
            </a:prstGeom>
            <a:noFill/>
            <a:ln w="0">
              <a:noFill/>
            </a:ln>
          </p:spPr>
        </p:pic>
        <p:grpSp>
          <p:nvGrpSpPr>
            <p:cNvPr id="427" name="Google Shape;669;p22"/>
            <p:cNvGrpSpPr/>
            <p:nvPr/>
          </p:nvGrpSpPr>
          <p:grpSpPr>
            <a:xfrm>
              <a:off x="8557560" y="1440"/>
              <a:ext cx="314280" cy="314640"/>
              <a:chOff x="8557560" y="1440"/>
              <a:chExt cx="314280" cy="314640"/>
            </a:xfrm>
          </p:grpSpPr>
          <p:sp>
            <p:nvSpPr>
              <p:cNvPr id="428"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9"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30" name="Google Shape;672;p22"/>
            <p:cNvGrpSpPr/>
            <p:nvPr/>
          </p:nvGrpSpPr>
          <p:grpSpPr>
            <a:xfrm>
              <a:off x="8527320" y="611280"/>
              <a:ext cx="375480" cy="388080"/>
              <a:chOff x="8527320" y="611280"/>
              <a:chExt cx="375480" cy="388080"/>
            </a:xfrm>
          </p:grpSpPr>
          <p:sp>
            <p:nvSpPr>
              <p:cNvPr id="431"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2"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3"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pic>
        <p:nvPicPr>
          <p:cNvPr id="434" name="Google Shape;676;p22"/>
          <p:cNvPicPr/>
          <p:nvPr/>
        </p:nvPicPr>
        <p:blipFill>
          <a:blip r:embed="rId4">
            <a:alphaModFix amt="50000"/>
          </a:blip>
          <a:stretch/>
        </p:blipFill>
        <p:spPr>
          <a:xfrm rot="12280200" flipH="1">
            <a:off x="-2127240" y="-1840680"/>
            <a:ext cx="3541680" cy="3464640"/>
          </a:xfrm>
          <a:prstGeom prst="rect">
            <a:avLst/>
          </a:prstGeom>
          <a:noFill/>
          <a:ln w="0">
            <a:noFill/>
          </a:ln>
        </p:spPr>
      </p:pic>
      <p:pic>
        <p:nvPicPr>
          <p:cNvPr id="435" name="Google Shape;677;p22"/>
          <p:cNvPicPr/>
          <p:nvPr/>
        </p:nvPicPr>
        <p:blipFill>
          <a:blip r:embed="rId5"/>
          <a:srcRect l="7208" r="48305" b="45432"/>
          <a:stretch/>
        </p:blipFill>
        <p:spPr>
          <a:xfrm flipH="1">
            <a:off x="7925040" y="2289240"/>
            <a:ext cx="1218960" cy="2854080"/>
          </a:xfrm>
          <a:prstGeom prst="rect">
            <a:avLst/>
          </a:prstGeom>
          <a:noFill/>
          <a:ln w="0">
            <a:noFill/>
          </a:ln>
        </p:spPr>
      </p:pic>
      <p:sp>
        <p:nvSpPr>
          <p:cNvPr id="43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2"/>
        </a:solidFill>
        <a:effectLst/>
      </p:bgPr>
    </p:bg>
    <p:spTree>
      <p:nvGrpSpPr>
        <p:cNvPr id="1" name=""/>
        <p:cNvGrpSpPr/>
        <p:nvPr/>
      </p:nvGrpSpPr>
      <p:grpSpPr>
        <a:xfrm>
          <a:off x="0" y="0"/>
          <a:ext cx="0" cy="0"/>
          <a:chOff x="0" y="0"/>
          <a:chExt cx="0" cy="0"/>
        </a:xfrm>
      </p:grpSpPr>
      <p:pic>
        <p:nvPicPr>
          <p:cNvPr id="539" name="Google Shape;785;p25"/>
          <p:cNvPicPr/>
          <p:nvPr/>
        </p:nvPicPr>
        <p:blipFill>
          <a:blip r:embed="rId2"/>
          <a:srcRect t="1844" r="1844"/>
          <a:stretch/>
        </p:blipFill>
        <p:spPr>
          <a:xfrm rot="10800000">
            <a:off x="360" y="0"/>
            <a:ext cx="9143640" cy="5143320"/>
          </a:xfrm>
          <a:prstGeom prst="rect">
            <a:avLst/>
          </a:prstGeom>
          <a:noFill/>
          <a:ln w="0">
            <a:noFill/>
          </a:ln>
        </p:spPr>
      </p:pic>
      <p:pic>
        <p:nvPicPr>
          <p:cNvPr id="540" name="Google Shape;786;p25"/>
          <p:cNvPicPr/>
          <p:nvPr/>
        </p:nvPicPr>
        <p:blipFill>
          <a:blip r:embed="rId3"/>
          <a:srcRect l="7208" r="48305" b="45432"/>
          <a:stretch/>
        </p:blipFill>
        <p:spPr>
          <a:xfrm rot="10800000">
            <a:off x="7925040" y="-75960"/>
            <a:ext cx="1218960" cy="2854080"/>
          </a:xfrm>
          <a:prstGeom prst="rect">
            <a:avLst/>
          </a:prstGeom>
          <a:noFill/>
          <a:ln w="0">
            <a:noFill/>
          </a:ln>
        </p:spPr>
      </p:pic>
      <p:grpSp>
        <p:nvGrpSpPr>
          <p:cNvPr id="541" name="Google Shape;787;p25"/>
          <p:cNvGrpSpPr/>
          <p:nvPr/>
        </p:nvGrpSpPr>
        <p:grpSpPr>
          <a:xfrm>
            <a:off x="-1232640" y="-442440"/>
            <a:ext cx="2007000" cy="1963080"/>
            <a:chOff x="-1232640" y="-442440"/>
            <a:chExt cx="2007000" cy="1963080"/>
          </a:xfrm>
        </p:grpSpPr>
        <p:pic>
          <p:nvPicPr>
            <p:cNvPr id="542" name="Google Shape;788;p25"/>
            <p:cNvPicPr/>
            <p:nvPr/>
          </p:nvPicPr>
          <p:blipFill>
            <a:blip r:embed="rId4">
              <a:alphaModFix amt="50000"/>
            </a:blip>
            <a:stretch/>
          </p:blipFill>
          <p:spPr>
            <a:xfrm>
              <a:off x="-1232640" y="-442440"/>
              <a:ext cx="2007000" cy="1963080"/>
            </a:xfrm>
            <a:prstGeom prst="rect">
              <a:avLst/>
            </a:prstGeom>
            <a:noFill/>
            <a:ln w="0">
              <a:noFill/>
            </a:ln>
          </p:spPr>
        </p:pic>
        <p:grpSp>
          <p:nvGrpSpPr>
            <p:cNvPr id="543" name="Google Shape;789;p25"/>
            <p:cNvGrpSpPr/>
            <p:nvPr/>
          </p:nvGrpSpPr>
          <p:grpSpPr>
            <a:xfrm>
              <a:off x="-111240" y="413280"/>
              <a:ext cx="489240" cy="488520"/>
              <a:chOff x="-111240" y="413280"/>
              <a:chExt cx="489240" cy="488520"/>
            </a:xfrm>
          </p:grpSpPr>
          <p:sp>
            <p:nvSpPr>
              <p:cNvPr id="544"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5"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6"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7"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8"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49" name="Google Shape;795;p25"/>
            <p:cNvGrpSpPr/>
            <p:nvPr/>
          </p:nvGrpSpPr>
          <p:grpSpPr>
            <a:xfrm>
              <a:off x="282960" y="-76320"/>
              <a:ext cx="344160" cy="317160"/>
              <a:chOff x="282960" y="-76320"/>
              <a:chExt cx="344160" cy="317160"/>
            </a:xfrm>
          </p:grpSpPr>
          <p:sp>
            <p:nvSpPr>
              <p:cNvPr id="550"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1"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2"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3"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pic>
        <p:nvPicPr>
          <p:cNvPr id="554" name="Google Shape;800;p25"/>
          <p:cNvPicPr/>
          <p:nvPr/>
        </p:nvPicPr>
        <p:blipFill>
          <a:blip r:embed="rId5">
            <a:alphaModFix amt="50000"/>
          </a:blip>
          <a:stretch/>
        </p:blipFill>
        <p:spPr>
          <a:xfrm rot="5829600">
            <a:off x="-1656000" y="3238200"/>
            <a:ext cx="3541680" cy="3464640"/>
          </a:xfrm>
          <a:prstGeom prst="rect">
            <a:avLst/>
          </a:prstGeom>
          <a:noFill/>
          <a:ln w="0">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2"/>
        </a:solidFill>
        <a:effectLst/>
      </p:bgPr>
    </p:bg>
    <p:spTree>
      <p:nvGrpSpPr>
        <p:cNvPr id="1" name=""/>
        <p:cNvGrpSpPr/>
        <p:nvPr/>
      </p:nvGrpSpPr>
      <p:grpSpPr>
        <a:xfrm>
          <a:off x="0" y="0"/>
          <a:ext cx="0" cy="0"/>
          <a:chOff x="0" y="0"/>
          <a:chExt cx="0" cy="0"/>
        </a:xfrm>
      </p:grpSpPr>
      <p:pic>
        <p:nvPicPr>
          <p:cNvPr id="619" name="Google Shape;136;p6"/>
          <p:cNvPicPr/>
          <p:nvPr/>
        </p:nvPicPr>
        <p:blipFill>
          <a:blip r:embed="rId2"/>
          <a:srcRect t="1844" r="1844"/>
          <a:stretch/>
        </p:blipFill>
        <p:spPr>
          <a:xfrm rot="10800000">
            <a:off x="360" y="0"/>
            <a:ext cx="9143640" cy="5143320"/>
          </a:xfrm>
          <a:prstGeom prst="rect">
            <a:avLst/>
          </a:prstGeom>
          <a:noFill/>
          <a:ln w="0">
            <a:noFill/>
          </a:ln>
        </p:spPr>
      </p:pic>
      <p:pic>
        <p:nvPicPr>
          <p:cNvPr id="620" name="Google Shape;137;p6"/>
          <p:cNvPicPr/>
          <p:nvPr/>
        </p:nvPicPr>
        <p:blipFill>
          <a:blip r:embed="rId3"/>
          <a:srcRect l="7208" r="48305" b="45432"/>
          <a:stretch/>
        </p:blipFill>
        <p:spPr>
          <a:xfrm rot="10800000">
            <a:off x="7925040" y="-75960"/>
            <a:ext cx="1218960" cy="2854080"/>
          </a:xfrm>
          <a:prstGeom prst="rect">
            <a:avLst/>
          </a:prstGeom>
          <a:noFill/>
          <a:ln w="0">
            <a:noFill/>
          </a:ln>
        </p:spPr>
      </p:pic>
      <p:grpSp>
        <p:nvGrpSpPr>
          <p:cNvPr id="621" name="Google Shape;138;p6"/>
          <p:cNvGrpSpPr/>
          <p:nvPr/>
        </p:nvGrpSpPr>
        <p:grpSpPr>
          <a:xfrm>
            <a:off x="-1232640" y="-442440"/>
            <a:ext cx="2007000" cy="1963080"/>
            <a:chOff x="-1232640" y="-442440"/>
            <a:chExt cx="2007000" cy="1963080"/>
          </a:xfrm>
        </p:grpSpPr>
        <p:pic>
          <p:nvPicPr>
            <p:cNvPr id="622" name="Google Shape;139;p6"/>
            <p:cNvPicPr/>
            <p:nvPr/>
          </p:nvPicPr>
          <p:blipFill>
            <a:blip r:embed="rId4">
              <a:alphaModFix amt="50000"/>
            </a:blip>
            <a:stretch/>
          </p:blipFill>
          <p:spPr>
            <a:xfrm>
              <a:off x="-1232640" y="-442440"/>
              <a:ext cx="2007000" cy="1963080"/>
            </a:xfrm>
            <a:prstGeom prst="rect">
              <a:avLst/>
            </a:prstGeom>
            <a:noFill/>
            <a:ln w="0">
              <a:noFill/>
            </a:ln>
          </p:spPr>
        </p:pic>
        <p:grpSp>
          <p:nvGrpSpPr>
            <p:cNvPr id="623" name="Google Shape;140;p6"/>
            <p:cNvGrpSpPr/>
            <p:nvPr/>
          </p:nvGrpSpPr>
          <p:grpSpPr>
            <a:xfrm>
              <a:off x="-111240" y="413280"/>
              <a:ext cx="489240" cy="488520"/>
              <a:chOff x="-111240" y="413280"/>
              <a:chExt cx="489240" cy="488520"/>
            </a:xfrm>
          </p:grpSpPr>
          <p:sp>
            <p:nvSpPr>
              <p:cNvPr id="624"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5"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6"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7"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8"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29" name="Google Shape;146;p6"/>
            <p:cNvGrpSpPr/>
            <p:nvPr/>
          </p:nvGrpSpPr>
          <p:grpSpPr>
            <a:xfrm>
              <a:off x="282960" y="-76320"/>
              <a:ext cx="344160" cy="317160"/>
              <a:chOff x="282960" y="-76320"/>
              <a:chExt cx="344160" cy="317160"/>
            </a:xfrm>
          </p:grpSpPr>
          <p:sp>
            <p:nvSpPr>
              <p:cNvPr id="630"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1"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2"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3"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pic>
        <p:nvPicPr>
          <p:cNvPr id="634" name="Google Shape;151;p6"/>
          <p:cNvPicPr/>
          <p:nvPr/>
        </p:nvPicPr>
        <p:blipFill>
          <a:blip r:embed="rId5">
            <a:alphaModFix amt="50000"/>
          </a:blip>
          <a:stretch/>
        </p:blipFill>
        <p:spPr>
          <a:xfrm rot="5829600">
            <a:off x="-1656000" y="3238200"/>
            <a:ext cx="3541680" cy="3464640"/>
          </a:xfrm>
          <a:prstGeom prst="rect">
            <a:avLst/>
          </a:prstGeom>
          <a:noFill/>
          <a:ln w="0">
            <a:noFill/>
          </a:ln>
        </p:spPr>
      </p:pic>
      <p:sp>
        <p:nvSpPr>
          <p:cNvPr id="63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2"/>
        </a:solidFill>
        <a:effectLst/>
      </p:bgPr>
    </p:bg>
    <p:spTree>
      <p:nvGrpSpPr>
        <p:cNvPr id="1" name=""/>
        <p:cNvGrpSpPr/>
        <p:nvPr/>
      </p:nvGrpSpPr>
      <p:grpSpPr>
        <a:xfrm>
          <a:off x="0" y="0"/>
          <a:ext cx="0" cy="0"/>
          <a:chOff x="0" y="0"/>
          <a:chExt cx="0" cy="0"/>
        </a:xfrm>
      </p:grpSpPr>
      <p:pic>
        <p:nvPicPr>
          <p:cNvPr id="636" name="Google Shape;154;p7"/>
          <p:cNvPicPr/>
          <p:nvPr/>
        </p:nvPicPr>
        <p:blipFill>
          <a:blip r:embed="rId2"/>
          <a:srcRect t="1844" r="1844"/>
          <a:stretch/>
        </p:blipFill>
        <p:spPr>
          <a:xfrm rot="10800000" flipH="1">
            <a:off x="0" y="0"/>
            <a:ext cx="9143640" cy="5143320"/>
          </a:xfrm>
          <a:prstGeom prst="rect">
            <a:avLst/>
          </a:prstGeom>
          <a:noFill/>
          <a:ln w="0">
            <a:noFill/>
          </a:ln>
        </p:spPr>
      </p:pic>
      <p:pic>
        <p:nvPicPr>
          <p:cNvPr id="637" name="Google Shape;155;p7"/>
          <p:cNvPicPr/>
          <p:nvPr/>
        </p:nvPicPr>
        <p:blipFill>
          <a:blip r:embed="rId3"/>
          <a:srcRect l="7208" r="48305" b="45432"/>
          <a:stretch/>
        </p:blipFill>
        <p:spPr>
          <a:xfrm rot="10800000">
            <a:off x="7925040" y="-75960"/>
            <a:ext cx="1218960" cy="2854080"/>
          </a:xfrm>
          <a:prstGeom prst="rect">
            <a:avLst/>
          </a:prstGeom>
          <a:noFill/>
          <a:ln w="0">
            <a:noFill/>
          </a:ln>
        </p:spPr>
      </p:pic>
      <p:pic>
        <p:nvPicPr>
          <p:cNvPr id="638" name="Google Shape;156;p7"/>
          <p:cNvPicPr/>
          <p:nvPr/>
        </p:nvPicPr>
        <p:blipFill>
          <a:blip r:embed="rId4">
            <a:alphaModFix amt="50000"/>
          </a:blip>
          <a:stretch/>
        </p:blipFill>
        <p:spPr>
          <a:xfrm rot="4362600">
            <a:off x="6965280" y="2439360"/>
            <a:ext cx="3541680" cy="3464640"/>
          </a:xfrm>
          <a:prstGeom prst="rect">
            <a:avLst/>
          </a:prstGeom>
          <a:noFill/>
          <a:ln w="0">
            <a:noFill/>
          </a:ln>
        </p:spPr>
      </p:pic>
      <p:grpSp>
        <p:nvGrpSpPr>
          <p:cNvPr id="639" name="Google Shape;157;p7"/>
          <p:cNvGrpSpPr/>
          <p:nvPr/>
        </p:nvGrpSpPr>
        <p:grpSpPr>
          <a:xfrm>
            <a:off x="-1080360" y="-464040"/>
            <a:ext cx="1963080" cy="2007000"/>
            <a:chOff x="-1080360" y="-464040"/>
            <a:chExt cx="1963080" cy="2007000"/>
          </a:xfrm>
        </p:grpSpPr>
        <p:pic>
          <p:nvPicPr>
            <p:cNvPr id="640" name="Google Shape;158;p7"/>
            <p:cNvPicPr/>
            <p:nvPr/>
          </p:nvPicPr>
          <p:blipFill>
            <a:blip r:embed="rId5">
              <a:alphaModFix amt="50000"/>
            </a:blip>
            <a:stretch/>
          </p:blipFill>
          <p:spPr>
            <a:xfrm rot="5400000" flipH="1">
              <a:off x="-1102320" y="-442080"/>
              <a:ext cx="2007000" cy="1963080"/>
            </a:xfrm>
            <a:prstGeom prst="rect">
              <a:avLst/>
            </a:prstGeom>
            <a:noFill/>
            <a:ln w="0">
              <a:noFill/>
            </a:ln>
          </p:spPr>
        </p:pic>
        <p:grpSp>
          <p:nvGrpSpPr>
            <p:cNvPr id="641" name="Google Shape;159;p7"/>
            <p:cNvGrpSpPr/>
            <p:nvPr/>
          </p:nvGrpSpPr>
          <p:grpSpPr>
            <a:xfrm>
              <a:off x="180360" y="344160"/>
              <a:ext cx="314280" cy="314640"/>
              <a:chOff x="180360" y="344160"/>
              <a:chExt cx="314280" cy="314640"/>
            </a:xfrm>
          </p:grpSpPr>
          <p:sp>
            <p:nvSpPr>
              <p:cNvPr id="64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44" name="Google Shape;162;p7"/>
            <p:cNvGrpSpPr/>
            <p:nvPr/>
          </p:nvGrpSpPr>
          <p:grpSpPr>
            <a:xfrm>
              <a:off x="149760" y="954360"/>
              <a:ext cx="375480" cy="388080"/>
              <a:chOff x="149760" y="954360"/>
              <a:chExt cx="375480" cy="388080"/>
            </a:xfrm>
          </p:grpSpPr>
          <p:sp>
            <p:nvSpPr>
              <p:cNvPr id="64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64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64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2"/>
        </a:solidFill>
        <a:effectLst/>
      </p:bgPr>
    </p:bg>
    <p:spTree>
      <p:nvGrpSpPr>
        <p:cNvPr id="1" name=""/>
        <p:cNvGrpSpPr/>
        <p:nvPr/>
      </p:nvGrpSpPr>
      <p:grpSpPr>
        <a:xfrm>
          <a:off x="0" y="0"/>
          <a:ext cx="0" cy="0"/>
          <a:chOff x="0" y="0"/>
          <a:chExt cx="0" cy="0"/>
        </a:xfrm>
      </p:grpSpPr>
      <p:sp>
        <p:nvSpPr>
          <p:cNvPr id="72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2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rgbClr val="0E2A4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bg>
      <p:bgPr>
        <a:solidFill>
          <a:srgbClr val="0E2A47"/>
        </a:solidFill>
        <a:effectLst/>
      </p:bgPr>
    </p:bg>
    <p:spTree>
      <p:nvGrpSpPr>
        <p:cNvPr id="1" name=""/>
        <p:cNvGrpSpPr/>
        <p:nvPr/>
      </p:nvGrpSpPr>
      <p:grpSpPr>
        <a:xfrm>
          <a:off x="0" y="0"/>
          <a:ext cx="0" cy="0"/>
          <a:chOff x="0" y="0"/>
          <a:chExt cx="0" cy="0"/>
        </a:xfrm>
      </p:grpSpPr>
      <p:sp>
        <p:nvSpPr>
          <p:cNvPr id="72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2"/>
        </a:solidFill>
        <a:effectLst/>
      </p:bgPr>
    </p:bg>
    <p:spTree>
      <p:nvGrpSpPr>
        <p:cNvPr id="1" name=""/>
        <p:cNvGrpSpPr/>
        <p:nvPr/>
      </p:nvGrpSpPr>
      <p:grpSpPr>
        <a:xfrm>
          <a:off x="0" y="0"/>
          <a:ext cx="0" cy="0"/>
          <a:chOff x="0" y="0"/>
          <a:chExt cx="0" cy="0"/>
        </a:xfrm>
      </p:grpSpPr>
      <p:pic>
        <p:nvPicPr>
          <p:cNvPr id="54" name="Google Shape;298;p13"/>
          <p:cNvPicPr/>
          <p:nvPr/>
        </p:nvPicPr>
        <p:blipFill>
          <a:blip r:embed="rId2"/>
          <a:srcRect t="1844" r="1844"/>
          <a:stretch/>
        </p:blipFill>
        <p:spPr>
          <a:xfrm>
            <a:off x="0" y="0"/>
            <a:ext cx="9143640" cy="5143320"/>
          </a:xfrm>
          <a:prstGeom prst="rect">
            <a:avLst/>
          </a:prstGeom>
          <a:noFill/>
          <a:ln w="0">
            <a:noFill/>
          </a:ln>
        </p:spPr>
      </p:pic>
      <p:pic>
        <p:nvPicPr>
          <p:cNvPr id="55" name="Google Shape;299;p13"/>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56" name="Google Shape;300;p13"/>
          <p:cNvGrpSpPr/>
          <p:nvPr/>
        </p:nvGrpSpPr>
        <p:grpSpPr>
          <a:xfrm>
            <a:off x="7427160" y="-528840"/>
            <a:ext cx="2592000" cy="5956200"/>
            <a:chOff x="7427160" y="-528840"/>
            <a:chExt cx="2592000" cy="5956200"/>
          </a:xfrm>
        </p:grpSpPr>
        <p:grpSp>
          <p:nvGrpSpPr>
            <p:cNvPr id="57" name="Google Shape;301;p13"/>
            <p:cNvGrpSpPr/>
            <p:nvPr/>
          </p:nvGrpSpPr>
          <p:grpSpPr>
            <a:xfrm>
              <a:off x="7427160" y="3464280"/>
              <a:ext cx="2007000" cy="1963080"/>
              <a:chOff x="7427160" y="3464280"/>
              <a:chExt cx="2007000" cy="1963080"/>
            </a:xfrm>
          </p:grpSpPr>
          <p:pic>
            <p:nvPicPr>
              <p:cNvPr id="58" name="Google Shape;302;p13"/>
              <p:cNvPicPr/>
              <p:nvPr/>
            </p:nvPicPr>
            <p:blipFill>
              <a:blip r:embed="rId4">
                <a:alphaModFix amt="50000"/>
              </a:blip>
              <a:stretch/>
            </p:blipFill>
            <p:spPr>
              <a:xfrm>
                <a:off x="7427160" y="3464280"/>
                <a:ext cx="2007000" cy="1963080"/>
              </a:xfrm>
              <a:prstGeom prst="rect">
                <a:avLst/>
              </a:prstGeom>
              <a:noFill/>
              <a:ln w="0">
                <a:noFill/>
              </a:ln>
            </p:spPr>
          </p:pic>
          <p:grpSp>
            <p:nvGrpSpPr>
              <p:cNvPr id="59" name="Google Shape;303;p13"/>
              <p:cNvGrpSpPr/>
              <p:nvPr/>
            </p:nvGrpSpPr>
            <p:grpSpPr>
              <a:xfrm>
                <a:off x="8296200" y="3854520"/>
                <a:ext cx="344160" cy="317160"/>
                <a:chOff x="8296200" y="3854520"/>
                <a:chExt cx="344160" cy="317160"/>
              </a:xfrm>
            </p:grpSpPr>
            <p:sp>
              <p:nvSpPr>
                <p:cNvPr id="60"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4" name="Google Shape;308;p13"/>
              <p:cNvGrpSpPr/>
              <p:nvPr/>
            </p:nvGrpSpPr>
            <p:grpSpPr>
              <a:xfrm>
                <a:off x="7665480" y="3855600"/>
                <a:ext cx="314280" cy="314640"/>
                <a:chOff x="7665480" y="3855600"/>
                <a:chExt cx="314280" cy="314640"/>
              </a:xfrm>
            </p:grpSpPr>
            <p:sp>
              <p:nvSpPr>
                <p:cNvPr id="65"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7" name="Google Shape;311;p13"/>
              <p:cNvGrpSpPr/>
              <p:nvPr/>
            </p:nvGrpSpPr>
            <p:grpSpPr>
              <a:xfrm>
                <a:off x="7982640" y="4396680"/>
                <a:ext cx="356040" cy="357120"/>
                <a:chOff x="7982640" y="4396680"/>
                <a:chExt cx="356040" cy="357120"/>
              </a:xfrm>
            </p:grpSpPr>
            <p:sp>
              <p:nvSpPr>
                <p:cNvPr id="68"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3"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5" name="Google Shape;319;p13"/>
              <p:cNvGrpSpPr/>
              <p:nvPr/>
            </p:nvGrpSpPr>
            <p:grpSpPr>
              <a:xfrm>
                <a:off x="8590320" y="4392000"/>
                <a:ext cx="354600" cy="366120"/>
                <a:chOff x="8590320" y="4392000"/>
                <a:chExt cx="354600" cy="366120"/>
              </a:xfrm>
            </p:grpSpPr>
            <p:sp>
              <p:nvSpPr>
                <p:cNvPr id="76"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9" name="Google Shape;323;p13"/>
              <p:cNvGrpSpPr/>
              <p:nvPr/>
            </p:nvGrpSpPr>
            <p:grpSpPr>
              <a:xfrm>
                <a:off x="8956800" y="3853800"/>
                <a:ext cx="326880" cy="318600"/>
                <a:chOff x="8956800" y="3853800"/>
                <a:chExt cx="326880" cy="318600"/>
              </a:xfrm>
            </p:grpSpPr>
            <p:sp>
              <p:nvSpPr>
                <p:cNvPr id="80"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2"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89" name="Google Shape;333;p13"/>
            <p:cNvGrpSpPr/>
            <p:nvPr/>
          </p:nvGrpSpPr>
          <p:grpSpPr>
            <a:xfrm>
              <a:off x="8056080" y="-528840"/>
              <a:ext cx="1963080" cy="2007000"/>
              <a:chOff x="8056080" y="-528840"/>
              <a:chExt cx="1963080" cy="2007000"/>
            </a:xfrm>
          </p:grpSpPr>
          <p:pic>
            <p:nvPicPr>
              <p:cNvPr id="90" name="Google Shape;334;p13"/>
              <p:cNvPicPr/>
              <p:nvPr/>
            </p:nvPicPr>
            <p:blipFill>
              <a:blip r:embed="rId4">
                <a:alphaModFix amt="50000"/>
              </a:blip>
              <a:stretch/>
            </p:blipFill>
            <p:spPr>
              <a:xfrm rot="16200000">
                <a:off x="8034120" y="-506880"/>
                <a:ext cx="2007000" cy="1963080"/>
              </a:xfrm>
              <a:prstGeom prst="rect">
                <a:avLst/>
              </a:prstGeom>
              <a:noFill/>
              <a:ln w="0">
                <a:noFill/>
              </a:ln>
            </p:spPr>
          </p:pic>
          <p:grpSp>
            <p:nvGrpSpPr>
              <p:cNvPr id="91" name="Google Shape;335;p13"/>
              <p:cNvGrpSpPr/>
              <p:nvPr/>
            </p:nvGrpSpPr>
            <p:grpSpPr>
              <a:xfrm>
                <a:off x="8377200" y="837000"/>
                <a:ext cx="461160" cy="460440"/>
                <a:chOff x="8377200" y="837000"/>
                <a:chExt cx="461160" cy="460440"/>
              </a:xfrm>
            </p:grpSpPr>
            <p:sp>
              <p:nvSpPr>
                <p:cNvPr id="92"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4"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97" name="Google Shape;341;p13"/>
              <p:cNvGrpSpPr/>
              <p:nvPr/>
            </p:nvGrpSpPr>
            <p:grpSpPr>
              <a:xfrm>
                <a:off x="8408160" y="235800"/>
                <a:ext cx="399240" cy="400320"/>
                <a:chOff x="8408160" y="235800"/>
                <a:chExt cx="399240" cy="400320"/>
              </a:xfrm>
            </p:grpSpPr>
            <p:sp>
              <p:nvSpPr>
                <p:cNvPr id="98"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0"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1"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08" name="Google Shape;352;p13"/>
              <p:cNvGrpSpPr/>
              <p:nvPr/>
            </p:nvGrpSpPr>
            <p:grpSpPr>
              <a:xfrm>
                <a:off x="8993160" y="584640"/>
                <a:ext cx="344160" cy="317160"/>
                <a:chOff x="8993160" y="584640"/>
                <a:chExt cx="344160" cy="317160"/>
              </a:xfrm>
            </p:grpSpPr>
            <p:sp>
              <p:nvSpPr>
                <p:cNvPr id="109"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grpSp>
        <p:nvGrpSpPr>
          <p:cNvPr id="113" name="Google Shape;357;p13"/>
          <p:cNvGrpSpPr/>
          <p:nvPr/>
        </p:nvGrpSpPr>
        <p:grpSpPr>
          <a:xfrm>
            <a:off x="-3638160" y="-2808720"/>
            <a:ext cx="5889960" cy="9371520"/>
            <a:chOff x="-3638160" y="-2808720"/>
            <a:chExt cx="5889960" cy="9371520"/>
          </a:xfrm>
        </p:grpSpPr>
        <p:pic>
          <p:nvPicPr>
            <p:cNvPr id="114" name="Google Shape;358;p13"/>
            <p:cNvPicPr/>
            <p:nvPr/>
          </p:nvPicPr>
          <p:blipFill>
            <a:blip r:embed="rId5">
              <a:alphaModFix amt="50000"/>
            </a:blip>
            <a:stretch/>
          </p:blipFill>
          <p:spPr>
            <a:xfrm rot="3138600">
              <a:off x="-1972440" y="-2080440"/>
              <a:ext cx="3541680" cy="3464640"/>
            </a:xfrm>
            <a:prstGeom prst="rect">
              <a:avLst/>
            </a:prstGeom>
            <a:noFill/>
            <a:ln w="0">
              <a:noFill/>
            </a:ln>
          </p:spPr>
        </p:pic>
        <p:pic>
          <p:nvPicPr>
            <p:cNvPr id="115" name="Google Shape;359;p13"/>
            <p:cNvPicPr/>
            <p:nvPr/>
          </p:nvPicPr>
          <p:blipFill>
            <a:blip r:embed="rId5">
              <a:alphaModFix amt="50000"/>
            </a:blip>
            <a:stretch/>
          </p:blipFill>
          <p:spPr>
            <a:xfrm rot="2023800">
              <a:off x="-2974320" y="2406240"/>
              <a:ext cx="3541680" cy="3464640"/>
            </a:xfrm>
            <a:prstGeom prst="rect">
              <a:avLst/>
            </a:prstGeom>
            <a:noFill/>
            <a:ln w="0">
              <a:noFill/>
            </a:ln>
          </p:spPr>
        </p:pic>
      </p:grpSp>
      <p:sp>
        <p:nvSpPr>
          <p:cNvPr id="1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117"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18"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19"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20"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21"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
        <p:nvSpPr>
          <p:cNvPr id="122"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u="none" strike="noStrike">
                <a:solidFill>
                  <a:schemeClr val="lt1"/>
                </a:solidFill>
                <a:effectLst/>
                <a:uFillTx/>
                <a:latin typeface="Montserrat"/>
                <a:ea typeface="Montserrat"/>
              </a:rPr>
              <a:t>xx%</a:t>
            </a:r>
            <a:endParaRPr lang="fr-FR" sz="3000" b="0" u="none" strike="noStrike">
              <a:solidFill>
                <a:schemeClr val="dk1"/>
              </a:solidFill>
              <a:effectLst/>
              <a:uFillTx/>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2"/>
        </a:solidFill>
        <a:effectLst/>
      </p:bgPr>
    </p:bg>
    <p:spTree>
      <p:nvGrpSpPr>
        <p:cNvPr id="1" name=""/>
        <p:cNvGrpSpPr/>
        <p:nvPr/>
      </p:nvGrpSpPr>
      <p:grpSpPr>
        <a:xfrm>
          <a:off x="0" y="0"/>
          <a:ext cx="0" cy="0"/>
          <a:chOff x="0" y="0"/>
          <a:chExt cx="0" cy="0"/>
        </a:xfrm>
      </p:grpSpPr>
      <p:pic>
        <p:nvPicPr>
          <p:cNvPr id="123" name="Google Shape;374;p14"/>
          <p:cNvPicPr/>
          <p:nvPr/>
        </p:nvPicPr>
        <p:blipFill>
          <a:blip r:embed="rId2"/>
          <a:srcRect t="1844" r="1844"/>
          <a:stretch/>
        </p:blipFill>
        <p:spPr>
          <a:xfrm flipH="1">
            <a:off x="360" y="0"/>
            <a:ext cx="9143640" cy="5143320"/>
          </a:xfrm>
          <a:prstGeom prst="rect">
            <a:avLst/>
          </a:prstGeom>
          <a:noFill/>
          <a:ln w="0">
            <a:noFill/>
          </a:ln>
        </p:spPr>
      </p:pic>
      <p:pic>
        <p:nvPicPr>
          <p:cNvPr id="124" name="Google Shape;375;p14"/>
          <p:cNvPicPr/>
          <p:nvPr/>
        </p:nvPicPr>
        <p:blipFill>
          <a:blip r:embed="rId3">
            <a:alphaModFix amt="60000"/>
          </a:blip>
          <a:srcRect b="1681"/>
          <a:stretch/>
        </p:blipFill>
        <p:spPr>
          <a:xfrm flipH="1">
            <a:off x="6489000" y="0"/>
            <a:ext cx="2740680" cy="5143320"/>
          </a:xfrm>
          <a:prstGeom prst="rect">
            <a:avLst/>
          </a:prstGeom>
          <a:noFill/>
          <a:ln w="0">
            <a:noFill/>
          </a:ln>
        </p:spPr>
      </p:pic>
      <p:grpSp>
        <p:nvGrpSpPr>
          <p:cNvPr id="125" name="Google Shape;376;p14"/>
          <p:cNvGrpSpPr/>
          <p:nvPr/>
        </p:nvGrpSpPr>
        <p:grpSpPr>
          <a:xfrm>
            <a:off x="-1880280" y="-2238480"/>
            <a:ext cx="12745800" cy="9193680"/>
            <a:chOff x="-1880280" y="-2238480"/>
            <a:chExt cx="12745800" cy="9193680"/>
          </a:xfrm>
        </p:grpSpPr>
        <p:pic>
          <p:nvPicPr>
            <p:cNvPr id="126" name="Google Shape;377;p14"/>
            <p:cNvPicPr/>
            <p:nvPr/>
          </p:nvPicPr>
          <p:blipFill>
            <a:blip r:embed="rId4">
              <a:alphaModFix amt="50000"/>
            </a:blip>
            <a:stretch/>
          </p:blipFill>
          <p:spPr>
            <a:xfrm rot="14977800" flipH="1">
              <a:off x="6854040" y="2959560"/>
              <a:ext cx="3541680" cy="3464640"/>
            </a:xfrm>
            <a:prstGeom prst="rect">
              <a:avLst/>
            </a:prstGeom>
            <a:noFill/>
            <a:ln w="0">
              <a:noFill/>
            </a:ln>
          </p:spPr>
        </p:pic>
        <p:pic>
          <p:nvPicPr>
            <p:cNvPr id="127" name="Google Shape;378;p14"/>
            <p:cNvPicPr/>
            <p:nvPr/>
          </p:nvPicPr>
          <p:blipFill>
            <a:blip r:embed="rId4">
              <a:alphaModFix amt="50000"/>
            </a:blip>
            <a:stretch/>
          </p:blipFill>
          <p:spPr>
            <a:xfrm rot="16919400" flipH="1">
              <a:off x="-1588680" y="-1878840"/>
              <a:ext cx="3541680" cy="3464640"/>
            </a:xfrm>
            <a:prstGeom prst="rect">
              <a:avLst/>
            </a:prstGeom>
            <a:noFill/>
            <a:ln w="0">
              <a:noFill/>
            </a:ln>
          </p:spPr>
        </p:pic>
      </p:grpSp>
      <p:grpSp>
        <p:nvGrpSpPr>
          <p:cNvPr id="128" name="Google Shape;379;p14"/>
          <p:cNvGrpSpPr/>
          <p:nvPr/>
        </p:nvGrpSpPr>
        <p:grpSpPr>
          <a:xfrm>
            <a:off x="7748280" y="-749880"/>
            <a:ext cx="1963080" cy="2057760"/>
            <a:chOff x="7748280" y="-749880"/>
            <a:chExt cx="1963080" cy="2057760"/>
          </a:xfrm>
        </p:grpSpPr>
        <p:pic>
          <p:nvPicPr>
            <p:cNvPr id="129" name="Google Shape;380;p14"/>
            <p:cNvPicPr/>
            <p:nvPr/>
          </p:nvPicPr>
          <p:blipFill>
            <a:blip r:embed="rId5">
              <a:alphaModFix amt="50000"/>
            </a:blip>
            <a:stretch/>
          </p:blipFill>
          <p:spPr>
            <a:xfrm rot="16200000">
              <a:off x="7726320" y="-727920"/>
              <a:ext cx="2007000" cy="1963080"/>
            </a:xfrm>
            <a:prstGeom prst="rect">
              <a:avLst/>
            </a:prstGeom>
            <a:noFill/>
            <a:ln w="0">
              <a:noFill/>
            </a:ln>
          </p:spPr>
        </p:pic>
        <p:grpSp>
          <p:nvGrpSpPr>
            <p:cNvPr id="130" name="Google Shape;381;p14"/>
            <p:cNvGrpSpPr/>
            <p:nvPr/>
          </p:nvGrpSpPr>
          <p:grpSpPr>
            <a:xfrm>
              <a:off x="8696880" y="990720"/>
              <a:ext cx="344520" cy="317160"/>
              <a:chOff x="8696880" y="990720"/>
              <a:chExt cx="344520" cy="317160"/>
            </a:xfrm>
          </p:grpSpPr>
          <p:sp>
            <p:nvSpPr>
              <p:cNvPr id="131"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2"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3"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4"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35" name="Google Shape;386;p14"/>
            <p:cNvGrpSpPr/>
            <p:nvPr/>
          </p:nvGrpSpPr>
          <p:grpSpPr>
            <a:xfrm>
              <a:off x="8691120" y="332640"/>
              <a:ext cx="356040" cy="357120"/>
              <a:chOff x="8691120" y="332640"/>
              <a:chExt cx="356040" cy="357120"/>
            </a:xfrm>
          </p:grpSpPr>
          <p:sp>
            <p:nvSpPr>
              <p:cNvPr id="136"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7"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8"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43" name="Google Shape;394;p14"/>
            <p:cNvGrpSpPr/>
            <p:nvPr/>
          </p:nvGrpSpPr>
          <p:grpSpPr>
            <a:xfrm>
              <a:off x="8134560" y="650880"/>
              <a:ext cx="354600" cy="366480"/>
              <a:chOff x="8134560" y="650880"/>
              <a:chExt cx="354600" cy="366480"/>
            </a:xfrm>
          </p:grpSpPr>
          <p:sp>
            <p:nvSpPr>
              <p:cNvPr id="144"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147"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4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_1">
    <p:bg>
      <p:bgPr>
        <a:solidFill>
          <a:schemeClr val="lt2"/>
        </a:solidFill>
        <a:effectLst/>
      </p:bgPr>
    </p:bg>
    <p:spTree>
      <p:nvGrpSpPr>
        <p:cNvPr id="1" name=""/>
        <p:cNvGrpSpPr/>
        <p:nvPr/>
      </p:nvGrpSpPr>
      <p:grpSpPr>
        <a:xfrm>
          <a:off x="0" y="0"/>
          <a:ext cx="0" cy="0"/>
          <a:chOff x="0" y="0"/>
          <a:chExt cx="0" cy="0"/>
        </a:xfrm>
      </p:grpSpPr>
      <p:pic>
        <p:nvPicPr>
          <p:cNvPr id="149" name="Google Shape;401;p15"/>
          <p:cNvPicPr/>
          <p:nvPr/>
        </p:nvPicPr>
        <p:blipFill>
          <a:blip r:embed="rId2"/>
          <a:srcRect t="1844" r="1844"/>
          <a:stretch/>
        </p:blipFill>
        <p:spPr>
          <a:xfrm flipH="1">
            <a:off x="360" y="0"/>
            <a:ext cx="9143640" cy="5143320"/>
          </a:xfrm>
          <a:prstGeom prst="rect">
            <a:avLst/>
          </a:prstGeom>
          <a:noFill/>
          <a:ln w="0">
            <a:noFill/>
          </a:ln>
        </p:spPr>
      </p:pic>
      <p:pic>
        <p:nvPicPr>
          <p:cNvPr id="150" name="Google Shape;402;p15"/>
          <p:cNvPicPr/>
          <p:nvPr/>
        </p:nvPicPr>
        <p:blipFill>
          <a:blip r:embed="rId3"/>
          <a:srcRect l="7208" r="48305" b="45432"/>
          <a:stretch/>
        </p:blipFill>
        <p:spPr>
          <a:xfrm flipH="1">
            <a:off x="7925040" y="2289240"/>
            <a:ext cx="1218960" cy="2854080"/>
          </a:xfrm>
          <a:prstGeom prst="rect">
            <a:avLst/>
          </a:prstGeom>
          <a:noFill/>
          <a:ln w="0">
            <a:noFill/>
          </a:ln>
        </p:spPr>
      </p:pic>
      <p:grpSp>
        <p:nvGrpSpPr>
          <p:cNvPr id="151" name="Google Shape;403;p15"/>
          <p:cNvGrpSpPr/>
          <p:nvPr/>
        </p:nvGrpSpPr>
        <p:grpSpPr>
          <a:xfrm>
            <a:off x="-1880280" y="-2238480"/>
            <a:ext cx="12746160" cy="9194040"/>
            <a:chOff x="-1880280" y="-2238480"/>
            <a:chExt cx="12746160" cy="9194040"/>
          </a:xfrm>
        </p:grpSpPr>
        <p:pic>
          <p:nvPicPr>
            <p:cNvPr id="152" name="Google Shape;404;p15"/>
            <p:cNvPicPr/>
            <p:nvPr/>
          </p:nvPicPr>
          <p:blipFill>
            <a:blip r:embed="rId4">
              <a:alphaModFix amt="50000"/>
            </a:blip>
            <a:stretch/>
          </p:blipFill>
          <p:spPr>
            <a:xfrm rot="17422200">
              <a:off x="6854400" y="-1707480"/>
              <a:ext cx="3541680" cy="3464640"/>
            </a:xfrm>
            <a:prstGeom prst="rect">
              <a:avLst/>
            </a:prstGeom>
            <a:noFill/>
            <a:ln w="0">
              <a:noFill/>
            </a:ln>
          </p:spPr>
        </p:pic>
        <p:pic>
          <p:nvPicPr>
            <p:cNvPr id="153" name="Google Shape;405;p15"/>
            <p:cNvPicPr/>
            <p:nvPr/>
          </p:nvPicPr>
          <p:blipFill>
            <a:blip r:embed="rId4">
              <a:alphaModFix amt="50000"/>
            </a:blip>
            <a:stretch/>
          </p:blipFill>
          <p:spPr>
            <a:xfrm rot="15480600">
              <a:off x="-1588320" y="3130920"/>
              <a:ext cx="3541680" cy="3464640"/>
            </a:xfrm>
            <a:prstGeom prst="rect">
              <a:avLst/>
            </a:prstGeom>
            <a:noFill/>
            <a:ln w="0">
              <a:noFill/>
            </a:ln>
          </p:spPr>
        </p:pic>
      </p:grpSp>
      <p:grpSp>
        <p:nvGrpSpPr>
          <p:cNvPr id="154" name="Google Shape;406;p15"/>
          <p:cNvGrpSpPr/>
          <p:nvPr/>
        </p:nvGrpSpPr>
        <p:grpSpPr>
          <a:xfrm>
            <a:off x="-1080360" y="-464040"/>
            <a:ext cx="1963080" cy="2007000"/>
            <a:chOff x="-1080360" y="-464040"/>
            <a:chExt cx="1963080" cy="2007000"/>
          </a:xfrm>
        </p:grpSpPr>
        <p:pic>
          <p:nvPicPr>
            <p:cNvPr id="155" name="Google Shape;407;p15"/>
            <p:cNvPicPr/>
            <p:nvPr/>
          </p:nvPicPr>
          <p:blipFill>
            <a:blip r:embed="rId5">
              <a:alphaModFix amt="50000"/>
            </a:blip>
            <a:stretch/>
          </p:blipFill>
          <p:spPr>
            <a:xfrm rot="5400000" flipH="1">
              <a:off x="-1102320" y="-442080"/>
              <a:ext cx="2007000" cy="1963080"/>
            </a:xfrm>
            <a:prstGeom prst="rect">
              <a:avLst/>
            </a:prstGeom>
            <a:noFill/>
            <a:ln w="0">
              <a:noFill/>
            </a:ln>
          </p:spPr>
        </p:pic>
        <p:grpSp>
          <p:nvGrpSpPr>
            <p:cNvPr id="156" name="Google Shape;408;p15"/>
            <p:cNvGrpSpPr/>
            <p:nvPr/>
          </p:nvGrpSpPr>
          <p:grpSpPr>
            <a:xfrm>
              <a:off x="180360" y="344160"/>
              <a:ext cx="314280" cy="314640"/>
              <a:chOff x="180360" y="344160"/>
              <a:chExt cx="314280" cy="314640"/>
            </a:xfrm>
          </p:grpSpPr>
          <p:sp>
            <p:nvSpPr>
              <p:cNvPr id="157"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59" name="Google Shape;411;p15"/>
            <p:cNvGrpSpPr/>
            <p:nvPr/>
          </p:nvGrpSpPr>
          <p:grpSpPr>
            <a:xfrm>
              <a:off x="149760" y="954360"/>
              <a:ext cx="375480" cy="388080"/>
              <a:chOff x="149760" y="954360"/>
              <a:chExt cx="375480" cy="388080"/>
            </a:xfrm>
          </p:grpSpPr>
          <p:sp>
            <p:nvSpPr>
              <p:cNvPr id="160"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163"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64"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40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65"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25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66"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85000"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2"/>
        </a:solidFill>
        <a:effectLst/>
      </p:bgPr>
    </p:bg>
    <p:spTree>
      <p:nvGrpSpPr>
        <p:cNvPr id="1" name=""/>
        <p:cNvGrpSpPr/>
        <p:nvPr/>
      </p:nvGrpSpPr>
      <p:grpSpPr>
        <a:xfrm>
          <a:off x="0" y="0"/>
          <a:ext cx="0" cy="0"/>
          <a:chOff x="0" y="0"/>
          <a:chExt cx="0" cy="0"/>
        </a:xfrm>
      </p:grpSpPr>
      <p:pic>
        <p:nvPicPr>
          <p:cNvPr id="181" name="Google Shape;437;p17"/>
          <p:cNvPicPr/>
          <p:nvPr/>
        </p:nvPicPr>
        <p:blipFill>
          <a:blip r:embed="rId2"/>
          <a:srcRect t="1844" r="1844"/>
          <a:stretch/>
        </p:blipFill>
        <p:spPr>
          <a:xfrm>
            <a:off x="0" y="0"/>
            <a:ext cx="9143640" cy="5143320"/>
          </a:xfrm>
          <a:prstGeom prst="rect">
            <a:avLst/>
          </a:prstGeom>
          <a:noFill/>
          <a:ln w="0">
            <a:noFill/>
          </a:ln>
        </p:spPr>
      </p:pic>
      <p:pic>
        <p:nvPicPr>
          <p:cNvPr id="182" name="Google Shape;438;p17"/>
          <p:cNvPicPr/>
          <p:nvPr/>
        </p:nvPicPr>
        <p:blipFill>
          <a:blip r:embed="rId3"/>
          <a:srcRect l="7208" r="48305" b="45432"/>
          <a:stretch/>
        </p:blipFill>
        <p:spPr>
          <a:xfrm rot="10800000" flipH="1">
            <a:off x="0" y="-75960"/>
            <a:ext cx="1218960" cy="2854080"/>
          </a:xfrm>
          <a:prstGeom prst="rect">
            <a:avLst/>
          </a:prstGeom>
          <a:noFill/>
          <a:ln w="0">
            <a:noFill/>
          </a:ln>
        </p:spPr>
      </p:pic>
      <p:grpSp>
        <p:nvGrpSpPr>
          <p:cNvPr id="183" name="Google Shape;439;p17"/>
          <p:cNvGrpSpPr/>
          <p:nvPr/>
        </p:nvGrpSpPr>
        <p:grpSpPr>
          <a:xfrm>
            <a:off x="-2667600" y="2296080"/>
            <a:ext cx="14666760" cy="4977000"/>
            <a:chOff x="-2667600" y="2296080"/>
            <a:chExt cx="14666760" cy="4977000"/>
          </a:xfrm>
        </p:grpSpPr>
        <p:pic>
          <p:nvPicPr>
            <p:cNvPr id="184" name="Google Shape;440;p17"/>
            <p:cNvPicPr/>
            <p:nvPr/>
          </p:nvPicPr>
          <p:blipFill>
            <a:blip r:embed="rId4">
              <a:alphaModFix amt="50000"/>
            </a:blip>
            <a:stretch/>
          </p:blipFill>
          <p:spPr>
            <a:xfrm rot="6957600">
              <a:off x="7895520" y="3190320"/>
              <a:ext cx="3541680" cy="3464640"/>
            </a:xfrm>
            <a:prstGeom prst="rect">
              <a:avLst/>
            </a:prstGeom>
            <a:noFill/>
            <a:ln w="0">
              <a:noFill/>
            </a:ln>
          </p:spPr>
        </p:pic>
        <p:pic>
          <p:nvPicPr>
            <p:cNvPr id="185" name="Google Shape;441;p17"/>
            <p:cNvPicPr/>
            <p:nvPr/>
          </p:nvPicPr>
          <p:blipFill>
            <a:blip r:embed="rId4">
              <a:alphaModFix amt="50000"/>
            </a:blip>
            <a:stretch/>
          </p:blipFill>
          <p:spPr>
            <a:xfrm rot="13656000">
              <a:off x="-1964880" y="3039120"/>
              <a:ext cx="3541680" cy="3464640"/>
            </a:xfrm>
            <a:prstGeom prst="rect">
              <a:avLst/>
            </a:prstGeom>
            <a:noFill/>
            <a:ln w="0">
              <a:noFill/>
            </a:ln>
          </p:spPr>
        </p:pic>
      </p:grpSp>
      <p:grpSp>
        <p:nvGrpSpPr>
          <p:cNvPr id="186" name="Google Shape;442;p17"/>
          <p:cNvGrpSpPr/>
          <p:nvPr/>
        </p:nvGrpSpPr>
        <p:grpSpPr>
          <a:xfrm>
            <a:off x="8093880" y="-442440"/>
            <a:ext cx="2007000" cy="1963080"/>
            <a:chOff x="8093880" y="-442440"/>
            <a:chExt cx="2007000" cy="1963080"/>
          </a:xfrm>
        </p:grpSpPr>
        <p:pic>
          <p:nvPicPr>
            <p:cNvPr id="187" name="Google Shape;443;p17"/>
            <p:cNvPicPr/>
            <p:nvPr/>
          </p:nvPicPr>
          <p:blipFill>
            <a:blip r:embed="rId5">
              <a:alphaModFix amt="50000"/>
            </a:blip>
            <a:stretch/>
          </p:blipFill>
          <p:spPr>
            <a:xfrm>
              <a:off x="8093880" y="-442440"/>
              <a:ext cx="2007000" cy="1963080"/>
            </a:xfrm>
            <a:prstGeom prst="rect">
              <a:avLst/>
            </a:prstGeom>
            <a:noFill/>
            <a:ln w="0">
              <a:noFill/>
            </a:ln>
          </p:spPr>
        </p:pic>
        <p:grpSp>
          <p:nvGrpSpPr>
            <p:cNvPr id="188" name="Google Shape;444;p17"/>
            <p:cNvGrpSpPr/>
            <p:nvPr/>
          </p:nvGrpSpPr>
          <p:grpSpPr>
            <a:xfrm>
              <a:off x="8962920" y="-52200"/>
              <a:ext cx="344160" cy="317160"/>
              <a:chOff x="8962920" y="-52200"/>
              <a:chExt cx="344160" cy="317160"/>
            </a:xfrm>
          </p:grpSpPr>
          <p:sp>
            <p:nvSpPr>
              <p:cNvPr id="189"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0"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1"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2"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93" name="Google Shape;449;p17"/>
            <p:cNvGrpSpPr/>
            <p:nvPr/>
          </p:nvGrpSpPr>
          <p:grpSpPr>
            <a:xfrm>
              <a:off x="8332200" y="-50760"/>
              <a:ext cx="314280" cy="314640"/>
              <a:chOff x="8332200" y="-50760"/>
              <a:chExt cx="314280" cy="314640"/>
            </a:xfrm>
          </p:grpSpPr>
          <p:sp>
            <p:nvSpPr>
              <p:cNvPr id="194"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5"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96" name="Google Shape;452;p17"/>
            <p:cNvGrpSpPr/>
            <p:nvPr/>
          </p:nvGrpSpPr>
          <p:grpSpPr>
            <a:xfrm>
              <a:off x="8649360" y="489960"/>
              <a:ext cx="356040" cy="357120"/>
              <a:chOff x="8649360" y="489960"/>
              <a:chExt cx="356040" cy="357120"/>
            </a:xfrm>
          </p:grpSpPr>
          <p:sp>
            <p:nvSpPr>
              <p:cNvPr id="197"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8"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9"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0"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1"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2"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3"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04" name="Google Shape;460;p17"/>
            <p:cNvGrpSpPr/>
            <p:nvPr/>
          </p:nvGrpSpPr>
          <p:grpSpPr>
            <a:xfrm>
              <a:off x="9257400" y="485280"/>
              <a:ext cx="354600" cy="366480"/>
              <a:chOff x="9257400" y="485280"/>
              <a:chExt cx="354600" cy="366480"/>
            </a:xfrm>
          </p:grpSpPr>
          <p:sp>
            <p:nvSpPr>
              <p:cNvPr id="205"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6"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7"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08" name="Google Shape;464;p17"/>
            <p:cNvGrpSpPr/>
            <p:nvPr/>
          </p:nvGrpSpPr>
          <p:grpSpPr>
            <a:xfrm>
              <a:off x="9623520" y="-52920"/>
              <a:ext cx="326880" cy="318600"/>
              <a:chOff x="9623520" y="-52920"/>
              <a:chExt cx="326880" cy="318600"/>
            </a:xfrm>
          </p:grpSpPr>
          <p:sp>
            <p:nvSpPr>
              <p:cNvPr id="209"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0"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1"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2"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3"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4"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5"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6"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7"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2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2"/>
        </a:solidFill>
        <a:effectLst/>
      </p:bgPr>
    </p:bg>
    <p:spTree>
      <p:nvGrpSpPr>
        <p:cNvPr id="1" name=""/>
        <p:cNvGrpSpPr/>
        <p:nvPr/>
      </p:nvGrpSpPr>
      <p:grpSpPr>
        <a:xfrm>
          <a:off x="0" y="0"/>
          <a:ext cx="0" cy="0"/>
          <a:chOff x="0" y="0"/>
          <a:chExt cx="0" cy="0"/>
        </a:xfrm>
      </p:grpSpPr>
      <p:pic>
        <p:nvPicPr>
          <p:cNvPr id="219" name="Google Shape;482;p18"/>
          <p:cNvPicPr/>
          <p:nvPr/>
        </p:nvPicPr>
        <p:blipFill>
          <a:blip r:embed="rId2"/>
          <a:srcRect t="1844" r="1844"/>
          <a:stretch/>
        </p:blipFill>
        <p:spPr>
          <a:xfrm rot="10800000" flipH="1">
            <a:off x="0" y="0"/>
            <a:ext cx="9143640" cy="5143320"/>
          </a:xfrm>
          <a:prstGeom prst="rect">
            <a:avLst/>
          </a:prstGeom>
          <a:noFill/>
          <a:ln w="0">
            <a:noFill/>
          </a:ln>
        </p:spPr>
      </p:pic>
      <p:pic>
        <p:nvPicPr>
          <p:cNvPr id="220" name="Google Shape;483;p18"/>
          <p:cNvPicPr/>
          <p:nvPr/>
        </p:nvPicPr>
        <p:blipFill>
          <a:blip r:embed="rId3"/>
          <a:srcRect l="7208" r="48305" b="45432"/>
          <a:stretch/>
        </p:blipFill>
        <p:spPr>
          <a:xfrm rot="10800000">
            <a:off x="7925040" y="360"/>
            <a:ext cx="1218960" cy="2854080"/>
          </a:xfrm>
          <a:prstGeom prst="rect">
            <a:avLst/>
          </a:prstGeom>
          <a:noFill/>
          <a:ln w="0">
            <a:noFill/>
          </a:ln>
        </p:spPr>
      </p:pic>
      <p:grpSp>
        <p:nvGrpSpPr>
          <p:cNvPr id="221" name="Google Shape;484;p18"/>
          <p:cNvGrpSpPr/>
          <p:nvPr/>
        </p:nvGrpSpPr>
        <p:grpSpPr>
          <a:xfrm>
            <a:off x="-1748160" y="-2045880"/>
            <a:ext cx="13606200" cy="8901720"/>
            <a:chOff x="-1748160" y="-2045880"/>
            <a:chExt cx="13606200" cy="8901720"/>
          </a:xfrm>
        </p:grpSpPr>
        <p:pic>
          <p:nvPicPr>
            <p:cNvPr id="222" name="Google Shape;485;p18"/>
            <p:cNvPicPr/>
            <p:nvPr/>
          </p:nvPicPr>
          <p:blipFill>
            <a:blip r:embed="rId4">
              <a:alphaModFix amt="50000"/>
            </a:blip>
            <a:stretch/>
          </p:blipFill>
          <p:spPr>
            <a:xfrm rot="20138400" flipH="1">
              <a:off x="7759080" y="-1469520"/>
              <a:ext cx="3541680" cy="3464640"/>
            </a:xfrm>
            <a:prstGeom prst="rect">
              <a:avLst/>
            </a:prstGeom>
            <a:noFill/>
            <a:ln w="0">
              <a:noFill/>
            </a:ln>
          </p:spPr>
        </p:pic>
        <p:pic>
          <p:nvPicPr>
            <p:cNvPr id="223" name="Google Shape;486;p18"/>
            <p:cNvPicPr/>
            <p:nvPr/>
          </p:nvPicPr>
          <p:blipFill>
            <a:blip r:embed="rId4">
              <a:alphaModFix amt="50000"/>
            </a:blip>
            <a:stretch/>
          </p:blipFill>
          <p:spPr>
            <a:xfrm rot="157800" flipH="1">
              <a:off x="-1670040" y="3311640"/>
              <a:ext cx="3541680" cy="3464640"/>
            </a:xfrm>
            <a:prstGeom prst="rect">
              <a:avLst/>
            </a:prstGeom>
            <a:noFill/>
            <a:ln w="0">
              <a:noFill/>
            </a:ln>
          </p:spPr>
        </p:pic>
      </p:grpSp>
      <p:grpSp>
        <p:nvGrpSpPr>
          <p:cNvPr id="224" name="Google Shape;487;p18"/>
          <p:cNvGrpSpPr/>
          <p:nvPr/>
        </p:nvGrpSpPr>
        <p:grpSpPr>
          <a:xfrm>
            <a:off x="8205480" y="3553200"/>
            <a:ext cx="1963080" cy="2057760"/>
            <a:chOff x="8205480" y="3553200"/>
            <a:chExt cx="1963080" cy="2057760"/>
          </a:xfrm>
        </p:grpSpPr>
        <p:pic>
          <p:nvPicPr>
            <p:cNvPr id="225" name="Google Shape;488;p18"/>
            <p:cNvPicPr/>
            <p:nvPr/>
          </p:nvPicPr>
          <p:blipFill>
            <a:blip r:embed="rId5">
              <a:alphaModFix amt="50000"/>
            </a:blip>
            <a:stretch/>
          </p:blipFill>
          <p:spPr>
            <a:xfrm rot="16200000">
              <a:off x="8183520" y="3575160"/>
              <a:ext cx="2007000" cy="1963080"/>
            </a:xfrm>
            <a:prstGeom prst="rect">
              <a:avLst/>
            </a:prstGeom>
            <a:noFill/>
            <a:ln w="0">
              <a:noFill/>
            </a:ln>
          </p:spPr>
        </p:pic>
        <p:grpSp>
          <p:nvGrpSpPr>
            <p:cNvPr id="226" name="Google Shape;489;p18"/>
            <p:cNvGrpSpPr/>
            <p:nvPr/>
          </p:nvGrpSpPr>
          <p:grpSpPr>
            <a:xfrm>
              <a:off x="9154080" y="5293800"/>
              <a:ext cx="344520" cy="317160"/>
              <a:chOff x="9154080" y="5293800"/>
              <a:chExt cx="344520" cy="317160"/>
            </a:xfrm>
          </p:grpSpPr>
          <p:sp>
            <p:nvSpPr>
              <p:cNvPr id="227"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28"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29"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0"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31" name="Google Shape;494;p18"/>
            <p:cNvGrpSpPr/>
            <p:nvPr/>
          </p:nvGrpSpPr>
          <p:grpSpPr>
            <a:xfrm>
              <a:off x="9169200" y="4019400"/>
              <a:ext cx="314280" cy="314640"/>
              <a:chOff x="9169200" y="4019400"/>
              <a:chExt cx="314280" cy="314640"/>
            </a:xfrm>
          </p:grpSpPr>
          <p:sp>
            <p:nvSpPr>
              <p:cNvPr id="232"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3"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34" name="Google Shape;497;p18"/>
            <p:cNvGrpSpPr/>
            <p:nvPr/>
          </p:nvGrpSpPr>
          <p:grpSpPr>
            <a:xfrm>
              <a:off x="9148320" y="4635360"/>
              <a:ext cx="356040" cy="357120"/>
              <a:chOff x="9148320" y="4635360"/>
              <a:chExt cx="356040" cy="357120"/>
            </a:xfrm>
          </p:grpSpPr>
          <p:sp>
            <p:nvSpPr>
              <p:cNvPr id="235"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6"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7"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8"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9"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0"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1"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42" name="Google Shape;505;p18"/>
            <p:cNvGrpSpPr/>
            <p:nvPr/>
          </p:nvGrpSpPr>
          <p:grpSpPr>
            <a:xfrm>
              <a:off x="8591760" y="4953600"/>
              <a:ext cx="354600" cy="366480"/>
              <a:chOff x="8591760" y="4953600"/>
              <a:chExt cx="354600" cy="366480"/>
            </a:xfrm>
          </p:grpSpPr>
          <p:sp>
            <p:nvSpPr>
              <p:cNvPr id="243"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4"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5"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46" name="Google Shape;509;p18"/>
            <p:cNvGrpSpPr/>
            <p:nvPr/>
          </p:nvGrpSpPr>
          <p:grpSpPr>
            <a:xfrm>
              <a:off x="8605800" y="4336200"/>
              <a:ext cx="326880" cy="318600"/>
              <a:chOff x="8605800" y="4336200"/>
              <a:chExt cx="326880" cy="318600"/>
            </a:xfrm>
          </p:grpSpPr>
          <p:sp>
            <p:nvSpPr>
              <p:cNvPr id="247"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8"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9"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0"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1"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2"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3"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4"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5"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25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lt2"/>
        </a:solidFill>
        <a:effectLst/>
      </p:bgPr>
    </p:bg>
    <p:spTree>
      <p:nvGrpSpPr>
        <p:cNvPr id="1" name=""/>
        <p:cNvGrpSpPr/>
        <p:nvPr/>
      </p:nvGrpSpPr>
      <p:grpSpPr>
        <a:xfrm>
          <a:off x="0" y="0"/>
          <a:ext cx="0" cy="0"/>
          <a:chOff x="0" y="0"/>
          <a:chExt cx="0" cy="0"/>
        </a:xfrm>
      </p:grpSpPr>
      <p:pic>
        <p:nvPicPr>
          <p:cNvPr id="293" name="Google Shape;578;p20"/>
          <p:cNvPicPr/>
          <p:nvPr/>
        </p:nvPicPr>
        <p:blipFill>
          <a:blip r:embed="rId2"/>
          <a:srcRect t="1844" r="1844"/>
          <a:stretch/>
        </p:blipFill>
        <p:spPr>
          <a:xfrm rot="10800000">
            <a:off x="360" y="0"/>
            <a:ext cx="9143640" cy="5143320"/>
          </a:xfrm>
          <a:prstGeom prst="rect">
            <a:avLst/>
          </a:prstGeom>
          <a:noFill/>
          <a:ln w="0">
            <a:noFill/>
          </a:ln>
        </p:spPr>
      </p:pic>
      <p:pic>
        <p:nvPicPr>
          <p:cNvPr id="294" name="Google Shape;579;p20"/>
          <p:cNvPicPr/>
          <p:nvPr/>
        </p:nvPicPr>
        <p:blipFill>
          <a:blip r:embed="rId3"/>
          <a:srcRect l="7208" r="48305" b="45432"/>
          <a:stretch/>
        </p:blipFill>
        <p:spPr>
          <a:xfrm rot="10800000" flipH="1">
            <a:off x="12960" y="-10080"/>
            <a:ext cx="1218960" cy="2854080"/>
          </a:xfrm>
          <a:prstGeom prst="rect">
            <a:avLst/>
          </a:prstGeom>
          <a:noFill/>
          <a:ln w="0">
            <a:noFill/>
          </a:ln>
        </p:spPr>
      </p:pic>
      <p:grpSp>
        <p:nvGrpSpPr>
          <p:cNvPr id="295" name="Google Shape;580;p20"/>
          <p:cNvGrpSpPr/>
          <p:nvPr/>
        </p:nvGrpSpPr>
        <p:grpSpPr>
          <a:xfrm>
            <a:off x="-1712520" y="-2171520"/>
            <a:ext cx="12926160" cy="9305280"/>
            <a:chOff x="-1712520" y="-2171520"/>
            <a:chExt cx="12926160" cy="9305280"/>
          </a:xfrm>
        </p:grpSpPr>
        <p:pic>
          <p:nvPicPr>
            <p:cNvPr id="296" name="Google Shape;581;p20"/>
            <p:cNvPicPr/>
            <p:nvPr/>
          </p:nvPicPr>
          <p:blipFill>
            <a:blip r:embed="rId4">
              <a:alphaModFix amt="50000"/>
            </a:blip>
            <a:stretch/>
          </p:blipFill>
          <p:spPr>
            <a:xfrm rot="7507200">
              <a:off x="7163280" y="3111480"/>
              <a:ext cx="3409920" cy="3335760"/>
            </a:xfrm>
            <a:prstGeom prst="rect">
              <a:avLst/>
            </a:prstGeom>
            <a:noFill/>
            <a:ln w="0">
              <a:noFill/>
            </a:ln>
          </p:spPr>
        </p:pic>
        <p:pic>
          <p:nvPicPr>
            <p:cNvPr id="297" name="Google Shape;582;p20"/>
            <p:cNvPicPr/>
            <p:nvPr/>
          </p:nvPicPr>
          <p:blipFill>
            <a:blip r:embed="rId4">
              <a:alphaModFix amt="50000"/>
            </a:blip>
            <a:stretch/>
          </p:blipFill>
          <p:spPr>
            <a:xfrm rot="3138600">
              <a:off x="-1029600" y="-1443240"/>
              <a:ext cx="3541680" cy="3464640"/>
            </a:xfrm>
            <a:prstGeom prst="rect">
              <a:avLst/>
            </a:prstGeom>
            <a:noFill/>
            <a:ln w="0">
              <a:noFill/>
            </a:ln>
          </p:spPr>
        </p:pic>
      </p:grpSp>
      <p:grpSp>
        <p:nvGrpSpPr>
          <p:cNvPr id="298" name="Google Shape;583;p20"/>
          <p:cNvGrpSpPr/>
          <p:nvPr/>
        </p:nvGrpSpPr>
        <p:grpSpPr>
          <a:xfrm>
            <a:off x="-298440" y="-442440"/>
            <a:ext cx="9732600" cy="6075360"/>
            <a:chOff x="-298440" y="-442440"/>
            <a:chExt cx="9732600" cy="6075360"/>
          </a:xfrm>
        </p:grpSpPr>
        <p:grpSp>
          <p:nvGrpSpPr>
            <p:cNvPr id="299" name="Google Shape;584;p20"/>
            <p:cNvGrpSpPr/>
            <p:nvPr/>
          </p:nvGrpSpPr>
          <p:grpSpPr>
            <a:xfrm>
              <a:off x="7427160" y="-442440"/>
              <a:ext cx="2007000" cy="1963080"/>
              <a:chOff x="7427160" y="-442440"/>
              <a:chExt cx="2007000" cy="1963080"/>
            </a:xfrm>
          </p:grpSpPr>
          <p:pic>
            <p:nvPicPr>
              <p:cNvPr id="300" name="Google Shape;585;p20"/>
              <p:cNvPicPr/>
              <p:nvPr/>
            </p:nvPicPr>
            <p:blipFill>
              <a:blip r:embed="rId5">
                <a:alphaModFix amt="50000"/>
              </a:blip>
              <a:stretch/>
            </p:blipFill>
            <p:spPr>
              <a:xfrm>
                <a:off x="7427160" y="-442440"/>
                <a:ext cx="2007000" cy="1963080"/>
              </a:xfrm>
              <a:prstGeom prst="rect">
                <a:avLst/>
              </a:prstGeom>
              <a:noFill/>
              <a:ln w="0">
                <a:noFill/>
              </a:ln>
            </p:spPr>
          </p:pic>
          <p:grpSp>
            <p:nvGrpSpPr>
              <p:cNvPr id="301" name="Google Shape;586;p20"/>
              <p:cNvGrpSpPr/>
              <p:nvPr/>
            </p:nvGrpSpPr>
            <p:grpSpPr>
              <a:xfrm>
                <a:off x="7989840" y="469440"/>
                <a:ext cx="356040" cy="357120"/>
                <a:chOff x="7989840" y="469440"/>
                <a:chExt cx="356040" cy="357120"/>
              </a:xfrm>
            </p:grpSpPr>
            <p:sp>
              <p:nvSpPr>
                <p:cNvPr id="302"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3"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4"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5"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6"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7"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8"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09" name="Google Shape;594;p20"/>
              <p:cNvGrpSpPr/>
              <p:nvPr/>
            </p:nvGrpSpPr>
            <p:grpSpPr>
              <a:xfrm>
                <a:off x="8254080" y="-139680"/>
                <a:ext cx="430560" cy="444960"/>
                <a:chOff x="8254080" y="-139680"/>
                <a:chExt cx="430560" cy="444960"/>
              </a:xfrm>
            </p:grpSpPr>
            <p:sp>
              <p:nvSpPr>
                <p:cNvPr id="310"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1"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2"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313" name="Google Shape;598;p20"/>
            <p:cNvGrpSpPr/>
            <p:nvPr/>
          </p:nvGrpSpPr>
          <p:grpSpPr>
            <a:xfrm>
              <a:off x="-298440" y="3575160"/>
              <a:ext cx="1963080" cy="2057760"/>
              <a:chOff x="-298440" y="3575160"/>
              <a:chExt cx="1963080" cy="2057760"/>
            </a:xfrm>
          </p:grpSpPr>
          <p:pic>
            <p:nvPicPr>
              <p:cNvPr id="314" name="Google Shape;599;p20"/>
              <p:cNvPicPr/>
              <p:nvPr/>
            </p:nvPicPr>
            <p:blipFill>
              <a:blip r:embed="rId5">
                <a:alphaModFix amt="50000"/>
              </a:blip>
              <a:stretch/>
            </p:blipFill>
            <p:spPr>
              <a:xfrm rot="16200000">
                <a:off x="-320040" y="3597120"/>
                <a:ext cx="2007000" cy="1963080"/>
              </a:xfrm>
              <a:prstGeom prst="rect">
                <a:avLst/>
              </a:prstGeom>
              <a:noFill/>
              <a:ln w="0">
                <a:noFill/>
              </a:ln>
            </p:spPr>
          </p:pic>
          <p:grpSp>
            <p:nvGrpSpPr>
              <p:cNvPr id="315" name="Google Shape;600;p20"/>
              <p:cNvGrpSpPr/>
              <p:nvPr/>
            </p:nvGrpSpPr>
            <p:grpSpPr>
              <a:xfrm>
                <a:off x="650160" y="5315760"/>
                <a:ext cx="344160" cy="317160"/>
                <a:chOff x="650160" y="5315760"/>
                <a:chExt cx="344160" cy="317160"/>
              </a:xfrm>
            </p:grpSpPr>
            <p:sp>
              <p:nvSpPr>
                <p:cNvPr id="316"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7"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8"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9"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20" name="Google Shape;605;p20"/>
              <p:cNvGrpSpPr/>
              <p:nvPr/>
            </p:nvGrpSpPr>
            <p:grpSpPr>
              <a:xfrm>
                <a:off x="665280" y="4041360"/>
                <a:ext cx="314280" cy="314640"/>
                <a:chOff x="665280" y="4041360"/>
                <a:chExt cx="314280" cy="314640"/>
              </a:xfrm>
            </p:grpSpPr>
            <p:sp>
              <p:nvSpPr>
                <p:cNvPr id="321"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2"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23" name="Google Shape;608;p20"/>
              <p:cNvGrpSpPr/>
              <p:nvPr/>
            </p:nvGrpSpPr>
            <p:grpSpPr>
              <a:xfrm>
                <a:off x="644400" y="4657320"/>
                <a:ext cx="356040" cy="357120"/>
                <a:chOff x="644400" y="4657320"/>
                <a:chExt cx="356040" cy="357120"/>
              </a:xfrm>
            </p:grpSpPr>
            <p:sp>
              <p:nvSpPr>
                <p:cNvPr id="324"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5"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6"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7"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8"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9"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0"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31" name="Google Shape;616;p20"/>
              <p:cNvGrpSpPr/>
              <p:nvPr/>
            </p:nvGrpSpPr>
            <p:grpSpPr>
              <a:xfrm>
                <a:off x="87840" y="4975560"/>
                <a:ext cx="354600" cy="366480"/>
                <a:chOff x="87840" y="4975560"/>
                <a:chExt cx="354600" cy="366480"/>
              </a:xfrm>
            </p:grpSpPr>
            <p:sp>
              <p:nvSpPr>
                <p:cNvPr id="332"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3"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4"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35" name="Google Shape;620;p20"/>
              <p:cNvGrpSpPr/>
              <p:nvPr/>
            </p:nvGrpSpPr>
            <p:grpSpPr>
              <a:xfrm>
                <a:off x="101880" y="4358160"/>
                <a:ext cx="326520" cy="318600"/>
                <a:chOff x="101880" y="4358160"/>
                <a:chExt cx="326520" cy="318600"/>
              </a:xfrm>
            </p:grpSpPr>
            <p:sp>
              <p:nvSpPr>
                <p:cNvPr id="336"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7"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8"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9"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0"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1"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2"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3"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4"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sp>
        <p:nvSpPr>
          <p:cNvPr id="345"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u="none" strike="noStrike">
                <a:solidFill>
                  <a:schemeClr val="dk1"/>
                </a:solidFill>
                <a:effectLst/>
                <a:uFillTx/>
                <a:latin typeface="Montserrat"/>
                <a:ea typeface="Montserrat"/>
              </a:rPr>
              <a:t>xx%</a:t>
            </a:r>
            <a:endParaRPr lang="fr-FR" sz="4000" b="0" u="none" strike="noStrike">
              <a:solidFill>
                <a:schemeClr val="dk1"/>
              </a:solidFill>
              <a:effectLst/>
              <a:uFillTx/>
              <a:latin typeface="Arial"/>
            </a:endParaRPr>
          </a:p>
        </p:txBody>
      </p:sp>
      <p:sp>
        <p:nvSpPr>
          <p:cNvPr id="346"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u="none" strike="noStrike">
                <a:solidFill>
                  <a:schemeClr val="dk1"/>
                </a:solidFill>
                <a:effectLst/>
                <a:uFillTx/>
                <a:latin typeface="Montserrat"/>
                <a:ea typeface="Montserrat"/>
              </a:rPr>
              <a:t>xx%</a:t>
            </a:r>
            <a:endParaRPr lang="fr-FR" sz="4000" b="0" u="none" strike="noStrike">
              <a:solidFill>
                <a:schemeClr val="dk1"/>
              </a:solidFill>
              <a:effectLst/>
              <a:uFillTx/>
              <a:latin typeface="Arial"/>
            </a:endParaRPr>
          </a:p>
        </p:txBody>
      </p:sp>
      <p:sp>
        <p:nvSpPr>
          <p:cNvPr id="347"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u="none" strike="noStrike">
                <a:solidFill>
                  <a:schemeClr val="dk1"/>
                </a:solidFill>
                <a:effectLst/>
                <a:uFillTx/>
                <a:latin typeface="Montserrat"/>
                <a:ea typeface="Montserrat"/>
              </a:rPr>
              <a:t>xx%</a:t>
            </a:r>
            <a:endParaRPr lang="fr-FR" sz="4000" b="0" u="none" strike="noStrike">
              <a:solidFill>
                <a:schemeClr val="dk1"/>
              </a:solidFill>
              <a:effectLst/>
              <a:uFillTx/>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2"/>
        </a:solidFill>
        <a:effectLst/>
      </p:bgPr>
    </p:bg>
    <p:spTree>
      <p:nvGrpSpPr>
        <p:cNvPr id="1" name=""/>
        <p:cNvGrpSpPr/>
        <p:nvPr/>
      </p:nvGrpSpPr>
      <p:grpSpPr>
        <a:xfrm>
          <a:off x="0" y="0"/>
          <a:ext cx="0" cy="0"/>
          <a:chOff x="0" y="0"/>
          <a:chExt cx="0" cy="0"/>
        </a:xfrm>
      </p:grpSpPr>
      <p:pic>
        <p:nvPicPr>
          <p:cNvPr id="348" name="Google Shape;17;p3"/>
          <p:cNvPicPr/>
          <p:nvPr/>
        </p:nvPicPr>
        <p:blipFill>
          <a:blip r:embed="rId2"/>
          <a:srcRect t="1844" r="1844"/>
          <a:stretch/>
        </p:blipFill>
        <p:spPr>
          <a:xfrm>
            <a:off x="0" y="0"/>
            <a:ext cx="9143640" cy="5143320"/>
          </a:xfrm>
          <a:prstGeom prst="rect">
            <a:avLst/>
          </a:prstGeom>
          <a:noFill/>
          <a:ln w="0">
            <a:noFill/>
          </a:ln>
        </p:spPr>
      </p:pic>
      <p:pic>
        <p:nvPicPr>
          <p:cNvPr id="349" name="Google Shape;18;p3"/>
          <p:cNvPicPr/>
          <p:nvPr/>
        </p:nvPicPr>
        <p:blipFill>
          <a:blip r:embed="rId3">
            <a:alphaModFix amt="60000"/>
          </a:blip>
          <a:srcRect b="1681"/>
          <a:stretch/>
        </p:blipFill>
        <p:spPr>
          <a:xfrm>
            <a:off x="0" y="0"/>
            <a:ext cx="2740680" cy="5143320"/>
          </a:xfrm>
          <a:prstGeom prst="rect">
            <a:avLst/>
          </a:prstGeom>
          <a:noFill/>
          <a:ln w="0">
            <a:noFill/>
          </a:ln>
        </p:spPr>
      </p:pic>
      <p:grpSp>
        <p:nvGrpSpPr>
          <p:cNvPr id="350" name="Google Shape;19;p3"/>
          <p:cNvGrpSpPr/>
          <p:nvPr/>
        </p:nvGrpSpPr>
        <p:grpSpPr>
          <a:xfrm>
            <a:off x="-1317240" y="-1764360"/>
            <a:ext cx="12139560" cy="8643960"/>
            <a:chOff x="-1317240" y="-1764360"/>
            <a:chExt cx="12139560" cy="8643960"/>
          </a:xfrm>
        </p:grpSpPr>
        <p:pic>
          <p:nvPicPr>
            <p:cNvPr id="351" name="Google Shape;20;p3"/>
            <p:cNvPicPr/>
            <p:nvPr/>
          </p:nvPicPr>
          <p:blipFill>
            <a:blip r:embed="rId4">
              <a:alphaModFix amt="50000"/>
            </a:blip>
            <a:stretch/>
          </p:blipFill>
          <p:spPr>
            <a:xfrm rot="1120800">
              <a:off x="6818760" y="-1288440"/>
              <a:ext cx="3541680" cy="3464640"/>
            </a:xfrm>
            <a:prstGeom prst="rect">
              <a:avLst/>
            </a:prstGeom>
            <a:noFill/>
            <a:ln w="0">
              <a:noFill/>
            </a:ln>
          </p:spPr>
        </p:pic>
        <p:pic>
          <p:nvPicPr>
            <p:cNvPr id="352" name="Google Shape;21;p3"/>
            <p:cNvPicPr/>
            <p:nvPr/>
          </p:nvPicPr>
          <p:blipFill>
            <a:blip r:embed="rId4">
              <a:alphaModFix amt="50000"/>
            </a:blip>
            <a:stretch/>
          </p:blipFill>
          <p:spPr>
            <a:xfrm rot="4680600">
              <a:off x="-1025640" y="3054960"/>
              <a:ext cx="3541680" cy="3464640"/>
            </a:xfrm>
            <a:prstGeom prst="rect">
              <a:avLst/>
            </a:prstGeom>
            <a:noFill/>
            <a:ln w="0">
              <a:noFill/>
            </a:ln>
          </p:spPr>
        </p:pic>
      </p:grpSp>
      <p:grpSp>
        <p:nvGrpSpPr>
          <p:cNvPr id="353" name="Google Shape;22;p3"/>
          <p:cNvGrpSpPr/>
          <p:nvPr/>
        </p:nvGrpSpPr>
        <p:grpSpPr>
          <a:xfrm>
            <a:off x="-812520" y="-464040"/>
            <a:ext cx="10246680" cy="6233040"/>
            <a:chOff x="-812520" y="-464040"/>
            <a:chExt cx="10246680" cy="6233040"/>
          </a:xfrm>
        </p:grpSpPr>
        <p:grpSp>
          <p:nvGrpSpPr>
            <p:cNvPr id="354" name="Google Shape;23;p3"/>
            <p:cNvGrpSpPr/>
            <p:nvPr/>
          </p:nvGrpSpPr>
          <p:grpSpPr>
            <a:xfrm>
              <a:off x="-812520" y="-464040"/>
              <a:ext cx="1963080" cy="2007000"/>
              <a:chOff x="-812520" y="-464040"/>
              <a:chExt cx="1963080" cy="2007000"/>
            </a:xfrm>
          </p:grpSpPr>
          <p:pic>
            <p:nvPicPr>
              <p:cNvPr id="355" name="Google Shape;24;p3"/>
              <p:cNvPicPr/>
              <p:nvPr/>
            </p:nvPicPr>
            <p:blipFill>
              <a:blip r:embed="rId5">
                <a:alphaModFix amt="50000"/>
              </a:blip>
              <a:stretch/>
            </p:blipFill>
            <p:spPr>
              <a:xfrm rot="5400000">
                <a:off x="-834480" y="-442080"/>
                <a:ext cx="2007000" cy="1963080"/>
              </a:xfrm>
              <a:prstGeom prst="rect">
                <a:avLst/>
              </a:prstGeom>
              <a:noFill/>
              <a:ln w="0">
                <a:noFill/>
              </a:ln>
            </p:spPr>
          </p:pic>
          <p:grpSp>
            <p:nvGrpSpPr>
              <p:cNvPr id="356" name="Google Shape;25;p3"/>
              <p:cNvGrpSpPr/>
              <p:nvPr/>
            </p:nvGrpSpPr>
            <p:grpSpPr>
              <a:xfrm>
                <a:off x="432360" y="425520"/>
                <a:ext cx="326880" cy="318240"/>
                <a:chOff x="432360" y="425520"/>
                <a:chExt cx="326880" cy="318240"/>
              </a:xfrm>
            </p:grpSpPr>
            <p:sp>
              <p:nvSpPr>
                <p:cNvPr id="357"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8"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9"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0"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1"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2"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3"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4"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5"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66" name="Google Shape;35;p3"/>
              <p:cNvGrpSpPr/>
              <p:nvPr/>
            </p:nvGrpSpPr>
            <p:grpSpPr>
              <a:xfrm>
                <a:off x="475920" y="1088640"/>
                <a:ext cx="268200" cy="268560"/>
                <a:chOff x="475920" y="1088640"/>
                <a:chExt cx="268200" cy="268560"/>
              </a:xfrm>
            </p:grpSpPr>
            <p:sp>
              <p:nvSpPr>
                <p:cNvPr id="367"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8"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9"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0"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1"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2"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3"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74" name="Google Shape;43;p3"/>
              <p:cNvGrpSpPr/>
              <p:nvPr/>
            </p:nvGrpSpPr>
            <p:grpSpPr>
              <a:xfrm>
                <a:off x="-163800" y="693720"/>
                <a:ext cx="399240" cy="412560"/>
                <a:chOff x="-163800" y="693720"/>
                <a:chExt cx="399240" cy="412560"/>
              </a:xfrm>
            </p:grpSpPr>
            <p:sp>
              <p:nvSpPr>
                <p:cNvPr id="375"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6"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7"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378" name="Google Shape;47;p3"/>
            <p:cNvGrpSpPr/>
            <p:nvPr/>
          </p:nvGrpSpPr>
          <p:grpSpPr>
            <a:xfrm>
              <a:off x="7427160" y="3805920"/>
              <a:ext cx="2007000" cy="1963080"/>
              <a:chOff x="7427160" y="3805920"/>
              <a:chExt cx="2007000" cy="1963080"/>
            </a:xfrm>
          </p:grpSpPr>
          <p:pic>
            <p:nvPicPr>
              <p:cNvPr id="379" name="Google Shape;48;p3"/>
              <p:cNvPicPr/>
              <p:nvPr/>
            </p:nvPicPr>
            <p:blipFill>
              <a:blip r:embed="rId5">
                <a:alphaModFix amt="50000"/>
              </a:blip>
              <a:stretch/>
            </p:blipFill>
            <p:spPr>
              <a:xfrm>
                <a:off x="7427160" y="3805920"/>
                <a:ext cx="2007000" cy="1963080"/>
              </a:xfrm>
              <a:prstGeom prst="rect">
                <a:avLst/>
              </a:prstGeom>
              <a:noFill/>
              <a:ln w="0">
                <a:noFill/>
              </a:ln>
            </p:spPr>
          </p:pic>
          <p:grpSp>
            <p:nvGrpSpPr>
              <p:cNvPr id="380" name="Google Shape;49;p3"/>
              <p:cNvGrpSpPr/>
              <p:nvPr/>
            </p:nvGrpSpPr>
            <p:grpSpPr>
              <a:xfrm>
                <a:off x="7684560" y="4187160"/>
                <a:ext cx="344160" cy="317160"/>
                <a:chOff x="7684560" y="4187160"/>
                <a:chExt cx="344160" cy="317160"/>
              </a:xfrm>
            </p:grpSpPr>
            <p:sp>
              <p:nvSpPr>
                <p:cNvPr id="381"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2"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3"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4"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85" name="Google Shape;54;p3"/>
              <p:cNvGrpSpPr/>
              <p:nvPr/>
            </p:nvGrpSpPr>
            <p:grpSpPr>
              <a:xfrm>
                <a:off x="8322120" y="4188240"/>
                <a:ext cx="314280" cy="314640"/>
                <a:chOff x="8322120" y="4188240"/>
                <a:chExt cx="314280" cy="314640"/>
              </a:xfrm>
            </p:grpSpPr>
            <p:sp>
              <p:nvSpPr>
                <p:cNvPr id="386"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7"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88" name="Google Shape;57;p3"/>
              <p:cNvGrpSpPr/>
              <p:nvPr/>
            </p:nvGrpSpPr>
            <p:grpSpPr>
              <a:xfrm>
                <a:off x="7958160" y="4710240"/>
                <a:ext cx="405360" cy="405000"/>
                <a:chOff x="7958160" y="4710240"/>
                <a:chExt cx="405360" cy="405000"/>
              </a:xfrm>
            </p:grpSpPr>
            <p:sp>
              <p:nvSpPr>
                <p:cNvPr id="389"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0"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1"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2"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3"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sp>
        <p:nvSpPr>
          <p:cNvPr id="394"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u="none" strike="noStrike">
                <a:solidFill>
                  <a:schemeClr val="dk1"/>
                </a:solidFill>
                <a:effectLst/>
                <a:uFillTx/>
                <a:latin typeface="Arial"/>
              </a:rPr>
              <a:t>Click to edit the title text format</a:t>
            </a:r>
          </a:p>
        </p:txBody>
      </p:sp>
      <p:sp>
        <p:nvSpPr>
          <p:cNvPr id="395"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u="none" strike="noStrike">
                <a:solidFill>
                  <a:schemeClr val="lt1"/>
                </a:solidFill>
                <a:effectLst/>
                <a:uFillTx/>
                <a:latin typeface="Montserrat"/>
                <a:ea typeface="Montserrat"/>
              </a:rPr>
              <a:t>xx%</a:t>
            </a:r>
            <a:endParaRPr lang="fr-FR" sz="6000" b="0" u="none" strike="noStrike">
              <a:solidFill>
                <a:schemeClr val="dk1"/>
              </a:solidFill>
              <a:effectLst/>
              <a:uFillTx/>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5" r:id="rId1"/>
    <p:sldLayoutId id="21474836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800" b="1" u="none" strike="noStrike">
                <a:solidFill>
                  <a:schemeClr val="dk1"/>
                </a:solidFill>
                <a:effectLst/>
                <a:uFillTx/>
                <a:latin typeface="Montserrat"/>
                <a:ea typeface="Montserrat"/>
              </a:rPr>
              <a:t>AI</a:t>
            </a:r>
            <a:r>
              <a:rPr lang="en-US" sz="3800" b="0" u="none" strike="noStrike">
                <a:solidFill>
                  <a:schemeClr val="dk1"/>
                </a:solidFill>
                <a:effectLst/>
                <a:uFillTx/>
                <a:latin typeface="Montserrat"/>
                <a:ea typeface="Montserrat"/>
              </a:rPr>
              <a:t> Overview</a:t>
            </a:r>
            <a:endParaRPr lang="fr-FR" sz="3800" b="0" u="none" strike="noStrike">
              <a:solidFill>
                <a:schemeClr val="dk1"/>
              </a:solidFill>
              <a:effectLst/>
              <a:uFillTx/>
              <a:latin typeface="Arial"/>
            </a:endParaRPr>
          </a:p>
        </p:txBody>
      </p:sp>
      <p:sp>
        <p:nvSpPr>
          <p:cNvPr id="72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600" b="0" u="none" strike="noStrike">
                <a:solidFill>
                  <a:schemeClr val="dk1"/>
                </a:solidFill>
                <a:effectLst/>
                <a:uFillTx/>
                <a:latin typeface="Actor"/>
                <a:ea typeface="Actor"/>
              </a:rPr>
              <a:t>Comprehensive Course Summary on Artificial Intelligence</a:t>
            </a:r>
            <a:endParaRPr lang="en-US" sz="1600" b="0" u="none" strike="noStrike">
              <a:solidFill>
                <a:srgbClr val="FFFFFF"/>
              </a:solidFill>
              <a:effectLst/>
              <a:uFillTx/>
              <a:latin typeface="OpenSymbol"/>
            </a:endParaRPr>
          </a:p>
        </p:txBody>
      </p:sp>
      <p:cxnSp>
        <p:nvCxnSpPr>
          <p:cNvPr id="72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u="none" strike="noStrike">
                <a:solidFill>
                  <a:schemeClr val="dk1"/>
                </a:solidFill>
                <a:effectLst/>
                <a:uFillTx/>
                <a:latin typeface="Montserrat"/>
                <a:ea typeface="Montserrat"/>
              </a:rPr>
              <a:t>Heuristic Search Strategies</a:t>
            </a:r>
            <a:endParaRPr lang="fr-FR" sz="3000" b="0" u="none" strike="noStrike">
              <a:solidFill>
                <a:schemeClr val="dk1"/>
              </a:solidFill>
              <a:effectLst/>
              <a:uFillTx/>
              <a:latin typeface="Arial"/>
            </a:endParaRPr>
          </a:p>
        </p:txBody>
      </p:sp>
      <p:sp>
        <p:nvSpPr>
          <p:cNvPr id="748"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Heuristic search uses domain-specific knowledge to guide search processes more efficiently. Techniques like </a:t>
            </a:r>
            <a:r>
              <a:rPr lang="en-US" sz="1200" b="0" i="1" u="none" strike="noStrike">
                <a:solidFill>
                  <a:schemeClr val="dk1"/>
                </a:solidFill>
                <a:effectLst/>
                <a:uFillTx/>
                <a:latin typeface="Actor"/>
                <a:ea typeface="Actor"/>
              </a:rPr>
              <a:t>A</a:t>
            </a:r>
            <a:r>
              <a:rPr lang="en-US" sz="1200" b="0" u="none" strike="noStrike">
                <a:solidFill>
                  <a:schemeClr val="dk1"/>
                </a:solidFill>
                <a:effectLst/>
                <a:uFillTx/>
                <a:latin typeface="Actor"/>
                <a:ea typeface="Actor"/>
              </a:rPr>
              <a:t> search and </a:t>
            </a:r>
            <a:r>
              <a:rPr lang="en-US" sz="1200" b="0" i="1" u="none" strike="noStrike">
                <a:solidFill>
                  <a:schemeClr val="dk1"/>
                </a:solidFill>
                <a:effectLst/>
                <a:uFillTx/>
                <a:latin typeface="Actor"/>
                <a:ea typeface="Actor"/>
              </a:rPr>
              <a:t>best-first search</a:t>
            </a:r>
            <a:r>
              <a:rPr lang="en-US" sz="1200" b="0" u="none" strike="noStrike">
                <a:solidFill>
                  <a:schemeClr val="dk1"/>
                </a:solidFill>
                <a:effectLst/>
                <a:uFillTx/>
                <a:latin typeface="Actor"/>
                <a:ea typeface="Actor"/>
              </a:rPr>
              <a:t> rely on heuristics to estimate costs, significantly improving search speed and accuracy in complex problem spaces.</a:t>
            </a:r>
            <a:endParaRPr lang="en-US" sz="1200" b="0" u="none" strike="noStrike">
              <a:solidFill>
                <a:srgbClr val="FFFFFF"/>
              </a:solidFill>
              <a:effectLst/>
              <a:uFillTx/>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lnSpcReduction="9999"/>
          </a:bodyPr>
          <a:lstStyle/>
          <a:p>
            <a:pPr indent="0">
              <a:lnSpc>
                <a:spcPct val="100000"/>
              </a:lnSpc>
              <a:buNone/>
              <a:tabLst>
                <a:tab pos="0" algn="l"/>
              </a:tabLst>
            </a:pPr>
            <a:r>
              <a:rPr lang="en-US" sz="3000" b="1" u="none" strike="noStrike">
                <a:solidFill>
                  <a:schemeClr val="dk1"/>
                </a:solidFill>
                <a:effectLst/>
                <a:uFillTx/>
                <a:latin typeface="Montserrat"/>
                <a:ea typeface="Montserrat"/>
              </a:rPr>
              <a:t>Key Algorithms: Minimax and Alpha-Beta Pruning</a:t>
            </a:r>
            <a:endParaRPr lang="fr-FR" sz="3000" b="0" u="none" strike="noStrike">
              <a:solidFill>
                <a:schemeClr val="dk1"/>
              </a:solidFill>
              <a:effectLst/>
              <a:uFillTx/>
              <a:latin typeface="Arial"/>
            </a:endParaRPr>
          </a:p>
        </p:txBody>
      </p:sp>
      <p:sp>
        <p:nvSpPr>
          <p:cNvPr id="75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Minimax algorithm is central to two-player games, evaluating possible moves to optimize outcomes. </a:t>
            </a:r>
            <a:r>
              <a:rPr lang="en-US" sz="1200" b="0" i="1" u="none" strike="noStrike">
                <a:solidFill>
                  <a:schemeClr val="dk1"/>
                </a:solidFill>
                <a:effectLst/>
                <a:uFillTx/>
                <a:latin typeface="Actor"/>
                <a:ea typeface="Actor"/>
              </a:rPr>
              <a:t>Alpha-beta pruning</a:t>
            </a:r>
            <a:r>
              <a:rPr lang="en-US" sz="1200" b="0" u="none" strike="noStrike">
                <a:solidFill>
                  <a:schemeClr val="dk1"/>
                </a:solidFill>
                <a:effectLst/>
                <a:uFillTx/>
                <a:latin typeface="Actor"/>
                <a:ea typeface="Actor"/>
              </a:rPr>
              <a:t> enhances minimax by eliminating branches that won’t affect the final decision, substantially reducing computation time without affecting results.</a:t>
            </a:r>
            <a:endParaRPr lang="en-US" sz="1200" b="0" u="none" strike="noStrike">
              <a:solidFill>
                <a:srgbClr val="FFFFFF"/>
              </a:solidFill>
              <a:effectLst/>
              <a:uFillTx/>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lnSpcReduction="9999"/>
          </a:bodyPr>
          <a:lstStyle/>
          <a:p>
            <a:pPr indent="0">
              <a:lnSpc>
                <a:spcPct val="100000"/>
              </a:lnSpc>
              <a:buNone/>
              <a:tabLst>
                <a:tab pos="0" algn="l"/>
              </a:tabLst>
            </a:pPr>
            <a:r>
              <a:rPr lang="en-US" sz="3000" b="1" u="none" strike="noStrike">
                <a:solidFill>
                  <a:schemeClr val="dk1"/>
                </a:solidFill>
                <a:effectLst/>
                <a:uFillTx/>
                <a:latin typeface="Montserrat"/>
                <a:ea typeface="Montserrat"/>
              </a:rPr>
              <a:t>AI in Game Development with GUI Implementations</a:t>
            </a:r>
            <a:endParaRPr lang="fr-FR" sz="3000" b="0" u="none" strike="noStrike">
              <a:solidFill>
                <a:schemeClr val="dk1"/>
              </a:solidFill>
              <a:effectLst/>
              <a:uFillTx/>
              <a:latin typeface="Arial"/>
            </a:endParaRPr>
          </a:p>
        </p:txBody>
      </p:sp>
      <p:sp>
        <p:nvSpPr>
          <p:cNvPr id="752"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AI algorithms like minimax and alpha-beta pruning are implemented in GUI-based games such as chess, tic-tac-toe, and number guessing. These interactive applications demonstrate AI’s ability to make intelligent decisions in dynamic environments, merging theory with practical lab work.</a:t>
            </a:r>
            <a:endParaRPr lang="en-US" sz="1200" b="0" u="none" strike="noStrike">
              <a:solidFill>
                <a:srgbClr val="FFFFFF"/>
              </a:solidFill>
              <a:effectLst/>
              <a:uFillTx/>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u="none" strike="noStrike">
                <a:solidFill>
                  <a:schemeClr val="dk1"/>
                </a:solidFill>
                <a:effectLst/>
                <a:uFillTx/>
                <a:latin typeface="Montserrat"/>
                <a:ea typeface="Montserrat"/>
              </a:rPr>
              <a:t>Conclusions</a:t>
            </a:r>
            <a:endParaRPr lang="fr-FR" sz="3000" b="0" u="none" strike="noStrike">
              <a:solidFill>
                <a:schemeClr val="dk1"/>
              </a:solidFill>
              <a:effectLst/>
              <a:uFillTx/>
              <a:latin typeface="Arial"/>
            </a:endParaRPr>
          </a:p>
        </p:txBody>
      </p:sp>
      <p:sp>
        <p:nvSpPr>
          <p:cNvPr id="75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This course equips learners with a deep understanding of AI fundamentals, including intelligent agents, problem-solving, search strategies, and game algorithms. Integrating theoretical knowledge with hands-on lab implementations fosters comprehensive expertise, preparing students to develop practical AI solutions for diverse real-world challenges.</a:t>
            </a:r>
            <a:endParaRPr lang="en-US" sz="1200" b="0" u="none" strike="noStrike">
              <a:solidFill>
                <a:srgbClr val="FFFFFF"/>
              </a:solidFill>
              <a:effectLst/>
              <a:uFillTx/>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2095560" y="542520"/>
            <a:ext cx="5362200" cy="1057320"/>
          </a:xfrm>
          <a:prstGeom prst="rect">
            <a:avLst/>
          </a:prstGeom>
          <a:noFill/>
          <a:ln w="0">
            <a:noFill/>
          </a:ln>
        </p:spPr>
        <p:txBody>
          <a:bodyPr lIns="91440" tIns="91440" rIns="91440" bIns="91440" anchor="b">
            <a:spAutoFit/>
          </a:bodyPr>
          <a:lstStyle/>
          <a:p>
            <a:pPr indent="0">
              <a:lnSpc>
                <a:spcPct val="100000"/>
              </a:lnSpc>
              <a:buNone/>
              <a:tabLst>
                <a:tab pos="0" algn="l"/>
              </a:tabLst>
            </a:pPr>
            <a:r>
              <a:rPr lang="en" sz="5500" b="1" u="none" strike="noStrike">
                <a:solidFill>
                  <a:schemeClr val="dk1"/>
                </a:solidFill>
                <a:effectLst/>
                <a:uFillTx/>
                <a:latin typeface="Montserrat"/>
                <a:ea typeface="Montserrat"/>
              </a:rPr>
              <a:t>Thanks!</a:t>
            </a:r>
            <a:endParaRPr lang="fr-FR" sz="5500" b="0" u="none" strike="noStrike">
              <a:solidFill>
                <a:schemeClr val="dk1"/>
              </a:solidFill>
              <a:effectLst/>
              <a:uFillTx/>
              <a:latin typeface="Arial"/>
            </a:endParaRPr>
          </a:p>
        </p:txBody>
      </p:sp>
      <p:sp>
        <p:nvSpPr>
          <p:cNvPr id="756" name="PlaceHolder 2"/>
          <p:cNvSpPr>
            <a:spLocks noGrp="1"/>
          </p:cNvSpPr>
          <p:nvPr>
            <p:ph type="subTitle"/>
          </p:nvPr>
        </p:nvSpPr>
        <p:spPr>
          <a:xfrm>
            <a:off x="2095560" y="1590840"/>
            <a:ext cx="3838320" cy="430887"/>
          </a:xfrm>
          <a:prstGeom prst="rect">
            <a:avLst/>
          </a:prstGeom>
          <a:noFill/>
          <a:ln w="0">
            <a:noFill/>
          </a:ln>
        </p:spPr>
        <p:txBody>
          <a:bodyPr lIns="91440" tIns="91440" rIns="91440" bIns="91440" anchor="t">
            <a:spAutoFit/>
          </a:bodyPr>
          <a:lstStyle/>
          <a:p>
            <a:pPr indent="0">
              <a:lnSpc>
                <a:spcPct val="100000"/>
              </a:lnSpc>
              <a:buNone/>
              <a:tabLst>
                <a:tab pos="0" algn="l"/>
              </a:tabLst>
            </a:pPr>
            <a:endParaRPr lang="en-US" sz="1600" b="0" u="none" strike="noStrike" dirty="0">
              <a:solidFill>
                <a:srgbClr val="FFFFFF"/>
              </a:solidFill>
              <a:effectLst/>
              <a:uFillTx/>
              <a:latin typeface="OpenSymbol"/>
            </a:endParaRPr>
          </a:p>
        </p:txBody>
      </p:sp>
      <p:sp>
        <p:nvSpPr>
          <p:cNvPr id="757" name="Google Shape;1346;p48"/>
          <p:cNvSpPr/>
          <p:nvPr/>
        </p:nvSpPr>
        <p:spPr>
          <a:xfrm>
            <a:off x="2095560" y="4343400"/>
            <a:ext cx="3838320" cy="256680"/>
          </a:xfrm>
          <a:prstGeom prst="rect">
            <a:avLst/>
          </a:prstGeom>
          <a:noFill/>
          <a:ln w="0">
            <a:noFill/>
          </a:ln>
        </p:spPr>
        <p:style>
          <a:lnRef idx="0">
            <a:scrgbClr r="0" g="0" b="0"/>
          </a:lnRef>
          <a:fillRef idx="0">
            <a:scrgbClr r="0" g="0" b="0"/>
          </a:fillRef>
          <a:effectRef idx="0">
            <a:scrgbClr r="0" g="0" b="0"/>
          </a:effectRef>
          <a:fontRef idx="minor"/>
        </p:style>
        <p:txBody>
          <a:bodyPr lIns="870823080" tIns="-2643480" rIns="870823080" bIns="-2643480" anchor="t">
            <a:spAutoFit/>
          </a:bodyPr>
          <a:lstStyle/>
          <a:p>
            <a:pPr defTabSz="914400">
              <a:lnSpc>
                <a:spcPct val="100000"/>
              </a:lnSpc>
              <a:tabLst>
                <a:tab pos="0" algn="l"/>
              </a:tabLst>
            </a:pPr>
            <a:r>
              <a:rPr lang="en" sz="1000" b="1" u="none" strike="noStrike">
                <a:solidFill>
                  <a:schemeClr val="dk1"/>
                </a:solidFill>
                <a:effectLst/>
                <a:uFillTx/>
                <a:latin typeface="Arial"/>
              </a:rPr>
              <a:t>Please keep this slide for attribution</a:t>
            </a:r>
            <a:endParaRPr lang="en-US" sz="1000" b="0" u="none" strike="noStrike">
              <a:solidFill>
                <a:srgbClr val="FFFFFF"/>
              </a:solidFill>
              <a:effectLst/>
              <a:uFillTx/>
              <a:latin typeface="OpenSymbol"/>
            </a:endParaRPr>
          </a:p>
        </p:txBody>
      </p:sp>
      <p:grpSp>
        <p:nvGrpSpPr>
          <p:cNvPr id="758" name="Google Shape;1347;p48"/>
          <p:cNvGrpSpPr/>
          <p:nvPr/>
        </p:nvGrpSpPr>
        <p:grpSpPr>
          <a:xfrm>
            <a:off x="2194200" y="3062880"/>
            <a:ext cx="387360" cy="387360"/>
            <a:chOff x="2194200" y="3062880"/>
            <a:chExt cx="387360" cy="387360"/>
          </a:xfrm>
        </p:grpSpPr>
        <p:sp>
          <p:nvSpPr>
            <p:cNvPr id="759" name="Google Shape;1348;p48"/>
            <p:cNvSpPr/>
            <p:nvPr/>
          </p:nvSpPr>
          <p:spPr>
            <a:xfrm>
              <a:off x="2377440" y="313092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0" name="Google Shape;1349;p48"/>
            <p:cNvSpPr/>
            <p:nvPr/>
          </p:nvSpPr>
          <p:spPr>
            <a:xfrm>
              <a:off x="2194200" y="306288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61" name="Google Shape;1350;p48"/>
          <p:cNvGrpSpPr/>
          <p:nvPr/>
        </p:nvGrpSpPr>
        <p:grpSpPr>
          <a:xfrm>
            <a:off x="3252960" y="3062520"/>
            <a:ext cx="387360" cy="387360"/>
            <a:chOff x="3252960" y="3062520"/>
            <a:chExt cx="387360" cy="387360"/>
          </a:xfrm>
        </p:grpSpPr>
        <p:sp>
          <p:nvSpPr>
            <p:cNvPr id="762" name="Google Shape;1351;p48"/>
            <p:cNvSpPr/>
            <p:nvPr/>
          </p:nvSpPr>
          <p:spPr>
            <a:xfrm>
              <a:off x="3333240" y="313164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3" name="Google Shape;1352;p48"/>
            <p:cNvSpPr/>
            <p:nvPr/>
          </p:nvSpPr>
          <p:spPr>
            <a:xfrm>
              <a:off x="3252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4" name="Google Shape;1353;p48"/>
            <p:cNvSpPr/>
            <p:nvPr/>
          </p:nvSpPr>
          <p:spPr>
            <a:xfrm>
              <a:off x="3423960" y="322200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5" name="Google Shape;1354;p48"/>
            <p:cNvSpPr/>
            <p:nvPr/>
          </p:nvSpPr>
          <p:spPr>
            <a:xfrm>
              <a:off x="3333240" y="322236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66" name="Google Shape;1355;p48"/>
          <p:cNvGrpSpPr/>
          <p:nvPr/>
        </p:nvGrpSpPr>
        <p:grpSpPr>
          <a:xfrm>
            <a:off x="2721960" y="3062520"/>
            <a:ext cx="387360" cy="387360"/>
            <a:chOff x="2721960" y="3062520"/>
            <a:chExt cx="387360" cy="387360"/>
          </a:xfrm>
        </p:grpSpPr>
        <p:sp>
          <p:nvSpPr>
            <p:cNvPr id="767" name="Google Shape;1356;p48"/>
            <p:cNvSpPr/>
            <p:nvPr/>
          </p:nvSpPr>
          <p:spPr>
            <a:xfrm>
              <a:off x="2790720" y="313164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8" name="Google Shape;1357;p48"/>
            <p:cNvSpPr/>
            <p:nvPr/>
          </p:nvSpPr>
          <p:spPr>
            <a:xfrm>
              <a:off x="2858760" y="319968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9" name="Google Shape;1358;p48"/>
            <p:cNvSpPr/>
            <p:nvPr/>
          </p:nvSpPr>
          <p:spPr>
            <a:xfrm>
              <a:off x="2721960" y="30625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u="none" strike="noStrike">
                <a:solidFill>
                  <a:schemeClr val="dk1"/>
                </a:solidFill>
                <a:effectLst/>
                <a:uFillTx/>
                <a:latin typeface="Montserrat"/>
                <a:ea typeface="Montserrat"/>
              </a:rPr>
              <a:t>Introduction</a:t>
            </a:r>
            <a:endParaRPr lang="fr-FR" sz="3000" b="0" u="none" strike="noStrike">
              <a:solidFill>
                <a:schemeClr val="dk1"/>
              </a:solidFill>
              <a:effectLst/>
              <a:uFillTx/>
              <a:latin typeface="Arial"/>
            </a:endParaRPr>
          </a:p>
        </p:txBody>
      </p:sp>
      <p:sp>
        <p:nvSpPr>
          <p:cNvPr id="72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This presentation covers foundational concepts and practical applications of Artificial Intelligence. It integrates theory with lab exercises, highlighting key algorithms, agent models, and problem-solving methods explored throughout the AI course.</a:t>
            </a:r>
            <a:endParaRPr lang="en-US" sz="1200" b="0" u="none" strike="noStrike">
              <a:solidFill>
                <a:srgbClr val="FFFFFF"/>
              </a:solidFill>
              <a:effectLst/>
              <a:uFillTx/>
              <a:latin typeface="OpenSymbol"/>
            </a:endParaRPr>
          </a:p>
        </p:txBody>
      </p:sp>
      <p:pic>
        <p:nvPicPr>
          <p:cNvPr id="730" name="Google Shape;846;p32"/>
          <p:cNvPicPr/>
          <p:nvPr/>
        </p:nvPicPr>
        <p:blipFill>
          <a:blip r:embed="rId2"/>
          <a:srcRect t="15165" b="15165"/>
          <a:stretch/>
        </p:blipFill>
        <p:spPr>
          <a:xfrm>
            <a:off x="5009760" y="0"/>
            <a:ext cx="4133880" cy="5143320"/>
          </a:xfrm>
          <a:prstGeom prst="rect">
            <a:avLst/>
          </a:prstGeom>
          <a:noFill/>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u="none" strike="noStrike">
                <a:solidFill>
                  <a:schemeClr val="dk1"/>
                </a:solidFill>
                <a:effectLst/>
                <a:uFillTx/>
                <a:latin typeface="Montserrat"/>
                <a:ea typeface="Montserrat"/>
              </a:rPr>
              <a:t>Definition and Scope of AI</a:t>
            </a:r>
            <a:endParaRPr lang="fr-FR" sz="3000" b="0" u="none" strike="noStrike">
              <a:solidFill>
                <a:schemeClr val="dk1"/>
              </a:solidFill>
              <a:effectLst/>
              <a:uFillTx/>
              <a:latin typeface="Arial"/>
            </a:endParaRPr>
          </a:p>
        </p:txBody>
      </p:sp>
      <p:sp>
        <p:nvSpPr>
          <p:cNvPr id="732"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Artificial Intelligence (AI) is the branch of computer science focused on creating systems capable of performing tasks that require human intelligence. It encompasses </a:t>
            </a:r>
            <a:r>
              <a:rPr lang="en-US" sz="1200" b="0" i="1" u="none" strike="noStrike">
                <a:solidFill>
                  <a:schemeClr val="dk1"/>
                </a:solidFill>
                <a:effectLst/>
                <a:uFillTx/>
                <a:latin typeface="Actor"/>
                <a:ea typeface="Actor"/>
              </a:rPr>
              <a:t>learning</a:t>
            </a:r>
            <a:r>
              <a:rPr lang="en-US" sz="1200" b="0" u="none" strike="noStrike">
                <a:solidFill>
                  <a:schemeClr val="dk1"/>
                </a:solidFill>
                <a:effectLst/>
                <a:uFillTx/>
                <a:latin typeface="Actor"/>
                <a:ea typeface="Actor"/>
              </a:rPr>
              <a:t>, </a:t>
            </a:r>
            <a:r>
              <a:rPr lang="en-US" sz="1200" b="0" i="1" u="none" strike="noStrike">
                <a:solidFill>
                  <a:schemeClr val="dk1"/>
                </a:solidFill>
                <a:effectLst/>
                <a:uFillTx/>
                <a:latin typeface="Actor"/>
                <a:ea typeface="Actor"/>
              </a:rPr>
              <a:t>reasoning</a:t>
            </a:r>
            <a:r>
              <a:rPr lang="en-US" sz="1200" b="0" u="none" strike="noStrike">
                <a:solidFill>
                  <a:schemeClr val="dk1"/>
                </a:solidFill>
                <a:effectLst/>
                <a:uFillTx/>
                <a:latin typeface="Actor"/>
                <a:ea typeface="Actor"/>
              </a:rPr>
              <a:t>, </a:t>
            </a:r>
            <a:r>
              <a:rPr lang="en-US" sz="1200" b="0" i="1" u="none" strike="noStrike">
                <a:solidFill>
                  <a:schemeClr val="dk1"/>
                </a:solidFill>
                <a:effectLst/>
                <a:uFillTx/>
                <a:latin typeface="Actor"/>
                <a:ea typeface="Actor"/>
              </a:rPr>
              <a:t>problem-solving</a:t>
            </a:r>
            <a:r>
              <a:rPr lang="en-US" sz="1200" b="0" u="none" strike="noStrike">
                <a:solidFill>
                  <a:schemeClr val="dk1"/>
                </a:solidFill>
                <a:effectLst/>
                <a:uFillTx/>
                <a:latin typeface="Actor"/>
                <a:ea typeface="Actor"/>
              </a:rPr>
              <a:t>, and </a:t>
            </a:r>
            <a:r>
              <a:rPr lang="en-US" sz="1200" b="0" i="1" u="none" strike="noStrike">
                <a:solidFill>
                  <a:schemeClr val="dk1"/>
                </a:solidFill>
                <a:effectLst/>
                <a:uFillTx/>
                <a:latin typeface="Actor"/>
                <a:ea typeface="Actor"/>
              </a:rPr>
              <a:t>understanding language</a:t>
            </a:r>
            <a:r>
              <a:rPr lang="en-US" sz="1200" b="0" u="none" strike="noStrike">
                <a:solidFill>
                  <a:schemeClr val="dk1"/>
                </a:solidFill>
                <a:effectLst/>
                <a:uFillTx/>
                <a:latin typeface="Actor"/>
                <a:ea typeface="Actor"/>
              </a:rPr>
              <a:t> to mimic cognitive functions.</a:t>
            </a:r>
            <a:endParaRPr lang="en-US" sz="1200" b="0" u="none" strike="noStrike">
              <a:solidFill>
                <a:srgbClr val="FFFFFF"/>
              </a:solidFill>
              <a:effectLst/>
              <a:uFillTx/>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u="none" strike="noStrike">
                <a:solidFill>
                  <a:schemeClr val="dk1"/>
                </a:solidFill>
                <a:effectLst/>
                <a:uFillTx/>
                <a:latin typeface="Montserrat"/>
                <a:ea typeface="Montserrat"/>
              </a:rPr>
              <a:t>Goals of AI</a:t>
            </a:r>
            <a:endParaRPr lang="fr-FR" sz="3000" b="0" u="none" strike="noStrike">
              <a:solidFill>
                <a:schemeClr val="dk1"/>
              </a:solidFill>
              <a:effectLst/>
              <a:uFillTx/>
              <a:latin typeface="Arial"/>
            </a:endParaRPr>
          </a:p>
        </p:txBody>
      </p:sp>
      <p:sp>
        <p:nvSpPr>
          <p:cNvPr id="734"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The primary goals of AI include developing systems that can perceive, reason, act autonomously, and learn from experience. Objectives range from automating repetitive tasks to achieving </a:t>
            </a:r>
            <a:r>
              <a:rPr lang="en-US" sz="1200" b="0" i="1" u="none" strike="noStrike">
                <a:solidFill>
                  <a:schemeClr val="dk1"/>
                </a:solidFill>
                <a:effectLst/>
                <a:uFillTx/>
                <a:latin typeface="Actor"/>
                <a:ea typeface="Actor"/>
              </a:rPr>
              <a:t>human-level intelligence</a:t>
            </a:r>
            <a:r>
              <a:rPr lang="en-US" sz="1200" b="0" u="none" strike="noStrike">
                <a:solidFill>
                  <a:schemeClr val="dk1"/>
                </a:solidFill>
                <a:effectLst/>
                <a:uFillTx/>
                <a:latin typeface="Actor"/>
                <a:ea typeface="Actor"/>
              </a:rPr>
              <a:t> and enhancing decision-making processes.</a:t>
            </a:r>
            <a:endParaRPr lang="en-US" sz="1200" b="0" u="none" strike="noStrike">
              <a:solidFill>
                <a:srgbClr val="FFFFFF"/>
              </a:solidFill>
              <a:effectLst/>
              <a:uFillTx/>
              <a:latin typeface="OpenSymbol"/>
            </a:endParaRPr>
          </a:p>
        </p:txBody>
      </p:sp>
      <p:pic>
        <p:nvPicPr>
          <p:cNvPr id="735" name="Google Shape;846;p32"/>
          <p:cNvPicPr/>
          <p:nvPr/>
        </p:nvPicPr>
        <p:blipFill>
          <a:blip r:embed="rId2"/>
          <a:srcRect t="15165" b="15165"/>
          <a:stretch/>
        </p:blipFill>
        <p:spPr>
          <a:xfrm>
            <a:off x="5009760" y="0"/>
            <a:ext cx="4133880" cy="5143320"/>
          </a:xfrm>
          <a:prstGeom prst="rect">
            <a:avLst/>
          </a:prstGeom>
          <a:noFill/>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u="none" strike="noStrike">
                <a:solidFill>
                  <a:schemeClr val="dk1"/>
                </a:solidFill>
                <a:effectLst/>
                <a:uFillTx/>
                <a:latin typeface="Montserrat"/>
                <a:ea typeface="Montserrat"/>
              </a:rPr>
              <a:t>Applications of AI</a:t>
            </a:r>
            <a:endParaRPr lang="fr-FR" sz="3000" b="0" u="none" strike="noStrike">
              <a:solidFill>
                <a:schemeClr val="dk1"/>
              </a:solidFill>
              <a:effectLst/>
              <a:uFillTx/>
              <a:latin typeface="Arial"/>
            </a:endParaRPr>
          </a:p>
        </p:txBody>
      </p:sp>
      <p:sp>
        <p:nvSpPr>
          <p:cNvPr id="737"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AI is applied in various fields such as </a:t>
            </a:r>
            <a:r>
              <a:rPr lang="en-US" sz="1200" b="0" i="1" u="none" strike="noStrike">
                <a:solidFill>
                  <a:schemeClr val="dk1"/>
                </a:solidFill>
                <a:effectLst/>
                <a:uFillTx/>
                <a:latin typeface="Actor"/>
                <a:ea typeface="Actor"/>
              </a:rPr>
              <a:t>healthcare</a:t>
            </a:r>
            <a:r>
              <a:rPr lang="en-US" sz="1200" b="0" u="none" strike="noStrike">
                <a:solidFill>
                  <a:schemeClr val="dk1"/>
                </a:solidFill>
                <a:effectLst/>
                <a:uFillTx/>
                <a:latin typeface="Actor"/>
                <a:ea typeface="Actor"/>
              </a:rPr>
              <a:t>, </a:t>
            </a:r>
            <a:r>
              <a:rPr lang="en-US" sz="1200" b="0" i="1" u="none" strike="noStrike">
                <a:solidFill>
                  <a:schemeClr val="dk1"/>
                </a:solidFill>
                <a:effectLst/>
                <a:uFillTx/>
                <a:latin typeface="Actor"/>
                <a:ea typeface="Actor"/>
              </a:rPr>
              <a:t>finance</a:t>
            </a:r>
            <a:r>
              <a:rPr lang="en-US" sz="1200" b="0" u="none" strike="noStrike">
                <a:solidFill>
                  <a:schemeClr val="dk1"/>
                </a:solidFill>
                <a:effectLst/>
                <a:uFillTx/>
                <a:latin typeface="Actor"/>
                <a:ea typeface="Actor"/>
              </a:rPr>
              <a:t>, </a:t>
            </a:r>
            <a:r>
              <a:rPr lang="en-US" sz="1200" b="0" i="1" u="none" strike="noStrike">
                <a:solidFill>
                  <a:schemeClr val="dk1"/>
                </a:solidFill>
                <a:effectLst/>
                <a:uFillTx/>
                <a:latin typeface="Actor"/>
                <a:ea typeface="Actor"/>
              </a:rPr>
              <a:t>robotics</a:t>
            </a:r>
            <a:r>
              <a:rPr lang="en-US" sz="1200" b="0" u="none" strike="noStrike">
                <a:solidFill>
                  <a:schemeClr val="dk1"/>
                </a:solidFill>
                <a:effectLst/>
                <a:uFillTx/>
                <a:latin typeface="Actor"/>
                <a:ea typeface="Actor"/>
              </a:rPr>
              <a:t>, and </a:t>
            </a:r>
            <a:r>
              <a:rPr lang="en-US" sz="1200" b="0" i="1" u="none" strike="noStrike">
                <a:solidFill>
                  <a:schemeClr val="dk1"/>
                </a:solidFill>
                <a:effectLst/>
                <a:uFillTx/>
                <a:latin typeface="Actor"/>
                <a:ea typeface="Actor"/>
              </a:rPr>
              <a:t>gaming</a:t>
            </a:r>
            <a:r>
              <a:rPr lang="en-US" sz="1200" b="0" u="none" strike="noStrike">
                <a:solidFill>
                  <a:schemeClr val="dk1"/>
                </a:solidFill>
                <a:effectLst/>
                <a:uFillTx/>
                <a:latin typeface="Actor"/>
                <a:ea typeface="Actor"/>
              </a:rPr>
              <a:t>. It enables innovations like smart assistants, autonomous vehicles, fraud detection, and efficient data analysis improving operational efficiency and user experiences.</a:t>
            </a:r>
            <a:endParaRPr lang="en-US" sz="1200" b="0" u="none" strike="noStrike">
              <a:solidFill>
                <a:srgbClr val="FFFFFF"/>
              </a:solidFill>
              <a:effectLst/>
              <a:uFillTx/>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u="none" strike="noStrike">
                <a:solidFill>
                  <a:schemeClr val="dk1"/>
                </a:solidFill>
                <a:effectLst/>
                <a:uFillTx/>
                <a:latin typeface="Montserrat"/>
                <a:ea typeface="Montserrat"/>
              </a:rPr>
              <a:t>Types of Agents and Their Goals</a:t>
            </a:r>
            <a:endParaRPr lang="fr-FR" sz="3000" b="0" u="none" strike="noStrike">
              <a:solidFill>
                <a:schemeClr val="dk1"/>
              </a:solidFill>
              <a:effectLst/>
              <a:uFillTx/>
              <a:latin typeface="Arial"/>
            </a:endParaRPr>
          </a:p>
        </p:txBody>
      </p:sp>
      <p:sp>
        <p:nvSpPr>
          <p:cNvPr id="73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Agents in AI are entities that perceive their environment and act upon it. They vary from </a:t>
            </a:r>
            <a:r>
              <a:rPr lang="en-US" sz="1200" b="0" i="1" u="none" strike="noStrike">
                <a:solidFill>
                  <a:schemeClr val="dk1"/>
                </a:solidFill>
                <a:effectLst/>
                <a:uFillTx/>
                <a:latin typeface="Actor"/>
                <a:ea typeface="Actor"/>
              </a:rPr>
              <a:t>simple reflex agents</a:t>
            </a:r>
            <a:r>
              <a:rPr lang="en-US" sz="1200" b="0" u="none" strike="noStrike">
                <a:solidFill>
                  <a:schemeClr val="dk1"/>
                </a:solidFill>
                <a:effectLst/>
                <a:uFillTx/>
                <a:latin typeface="Actor"/>
                <a:ea typeface="Actor"/>
              </a:rPr>
              <a:t> responding to stimuli to </a:t>
            </a:r>
            <a:r>
              <a:rPr lang="en-US" sz="1200" b="0" i="1" u="none" strike="noStrike">
                <a:solidFill>
                  <a:schemeClr val="dk1"/>
                </a:solidFill>
                <a:effectLst/>
                <a:uFillTx/>
                <a:latin typeface="Actor"/>
                <a:ea typeface="Actor"/>
              </a:rPr>
              <a:t>learning agents</a:t>
            </a:r>
            <a:r>
              <a:rPr lang="en-US" sz="1200" b="0" u="none" strike="noStrike">
                <a:solidFill>
                  <a:schemeClr val="dk1"/>
                </a:solidFill>
                <a:effectLst/>
                <a:uFillTx/>
                <a:latin typeface="Actor"/>
                <a:ea typeface="Actor"/>
              </a:rPr>
              <a:t> that improve over time. Each agent’s goal is to maximize its performance measure based on its environment.</a:t>
            </a:r>
            <a:endParaRPr lang="en-US" sz="1200" b="0" u="none" strike="noStrike">
              <a:solidFill>
                <a:srgbClr val="FFFFFF"/>
              </a:solidFill>
              <a:effectLst/>
              <a:uFillTx/>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lnSpcReduction="9999"/>
          </a:bodyPr>
          <a:lstStyle/>
          <a:p>
            <a:pPr indent="0">
              <a:lnSpc>
                <a:spcPct val="100000"/>
              </a:lnSpc>
              <a:buNone/>
              <a:tabLst>
                <a:tab pos="0" algn="l"/>
              </a:tabLst>
            </a:pPr>
            <a:r>
              <a:rPr lang="en-US" sz="3000" b="1" u="none" strike="noStrike">
                <a:solidFill>
                  <a:schemeClr val="dk1"/>
                </a:solidFill>
                <a:effectLst/>
                <a:uFillTx/>
                <a:latin typeface="Montserrat"/>
                <a:ea typeface="Montserrat"/>
              </a:rPr>
              <a:t>Types of Environments and Characteristics</a:t>
            </a:r>
            <a:endParaRPr lang="fr-FR" sz="3000" b="0" u="none" strike="noStrike">
              <a:solidFill>
                <a:schemeClr val="dk1"/>
              </a:solidFill>
              <a:effectLst/>
              <a:uFillTx/>
              <a:latin typeface="Arial"/>
            </a:endParaRPr>
          </a:p>
        </p:txBody>
      </p:sp>
      <p:sp>
        <p:nvSpPr>
          <p:cNvPr id="741"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AI environments can be </a:t>
            </a:r>
            <a:r>
              <a:rPr lang="en-US" sz="1200" b="0" i="1" u="none" strike="noStrike">
                <a:solidFill>
                  <a:schemeClr val="dk1"/>
                </a:solidFill>
                <a:effectLst/>
                <a:uFillTx/>
                <a:latin typeface="Actor"/>
                <a:ea typeface="Actor"/>
              </a:rPr>
              <a:t>fully or partially observable</a:t>
            </a:r>
            <a:r>
              <a:rPr lang="en-US" sz="1200" b="0" u="none" strike="noStrike">
                <a:solidFill>
                  <a:schemeClr val="dk1"/>
                </a:solidFill>
                <a:effectLst/>
                <a:uFillTx/>
                <a:latin typeface="Actor"/>
                <a:ea typeface="Actor"/>
              </a:rPr>
              <a:t>, </a:t>
            </a:r>
            <a:r>
              <a:rPr lang="en-US" sz="1200" b="0" i="1" u="none" strike="noStrike">
                <a:solidFill>
                  <a:schemeClr val="dk1"/>
                </a:solidFill>
                <a:effectLst/>
                <a:uFillTx/>
                <a:latin typeface="Actor"/>
                <a:ea typeface="Actor"/>
              </a:rPr>
              <a:t>deterministic or stochastic</a:t>
            </a:r>
            <a:r>
              <a:rPr lang="en-US" sz="1200" b="0" u="none" strike="noStrike">
                <a:solidFill>
                  <a:schemeClr val="dk1"/>
                </a:solidFill>
                <a:effectLst/>
                <a:uFillTx/>
                <a:latin typeface="Actor"/>
                <a:ea typeface="Actor"/>
              </a:rPr>
              <a:t>, and </a:t>
            </a:r>
            <a:r>
              <a:rPr lang="en-US" sz="1200" b="0" i="1" u="none" strike="noStrike">
                <a:solidFill>
                  <a:schemeClr val="dk1"/>
                </a:solidFill>
                <a:effectLst/>
                <a:uFillTx/>
                <a:latin typeface="Actor"/>
                <a:ea typeface="Actor"/>
              </a:rPr>
              <a:t>static or dynamic</a:t>
            </a:r>
            <a:r>
              <a:rPr lang="en-US" sz="1200" b="0" u="none" strike="noStrike">
                <a:solidFill>
                  <a:schemeClr val="dk1"/>
                </a:solidFill>
                <a:effectLst/>
                <a:uFillTx/>
                <a:latin typeface="Actor"/>
                <a:ea typeface="Actor"/>
              </a:rPr>
              <a:t>. Understanding these traits helps design appropriate agent behaviors suited for scenarios like single agent or multi-agent settings.</a:t>
            </a:r>
            <a:endParaRPr lang="en-US" sz="1200" b="0" u="none" strike="noStrike">
              <a:solidFill>
                <a:srgbClr val="FFFFFF"/>
              </a:solidFill>
              <a:effectLst/>
              <a:uFillTx/>
              <a:latin typeface="OpenSymbol"/>
            </a:endParaRPr>
          </a:p>
        </p:txBody>
      </p:sp>
      <p:pic>
        <p:nvPicPr>
          <p:cNvPr id="742" name="Google Shape;846;p32"/>
          <p:cNvPicPr/>
          <p:nvPr/>
        </p:nvPicPr>
        <p:blipFill>
          <a:blip r:embed="rId2"/>
          <a:srcRect t="15165" b="15165"/>
          <a:stretch/>
        </p:blipFill>
        <p:spPr>
          <a:xfrm>
            <a:off x="5009760" y="0"/>
            <a:ext cx="4133880" cy="5143320"/>
          </a:xfrm>
          <a:prstGeom prst="rect">
            <a:avLst/>
          </a:prstGeom>
          <a:noFill/>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u="none" strike="noStrike">
                <a:solidFill>
                  <a:schemeClr val="dk1"/>
                </a:solidFill>
                <a:effectLst/>
                <a:uFillTx/>
                <a:latin typeface="Montserrat"/>
                <a:ea typeface="Montserrat"/>
              </a:rPr>
              <a:t>Rationality in Agents</a:t>
            </a:r>
            <a:endParaRPr lang="fr-FR" sz="3000" b="0" u="none" strike="noStrike">
              <a:solidFill>
                <a:schemeClr val="dk1"/>
              </a:solidFill>
              <a:effectLst/>
              <a:uFillTx/>
              <a:latin typeface="Arial"/>
            </a:endParaRPr>
          </a:p>
        </p:txBody>
      </p:sp>
      <p:sp>
        <p:nvSpPr>
          <p:cNvPr id="74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i="1" u="none" strike="noStrike">
                <a:solidFill>
                  <a:schemeClr val="dk1"/>
                </a:solidFill>
                <a:effectLst/>
                <a:uFillTx/>
                <a:latin typeface="Actor"/>
                <a:ea typeface="Actor"/>
              </a:rPr>
              <a:t>Rationality</a:t>
            </a:r>
            <a:r>
              <a:rPr lang="en-US" sz="1200" b="0" u="none" strike="noStrike">
                <a:solidFill>
                  <a:schemeClr val="dk1"/>
                </a:solidFill>
                <a:effectLst/>
                <a:uFillTx/>
                <a:latin typeface="Actor"/>
                <a:ea typeface="Actor"/>
              </a:rPr>
              <a:t> in AI agents refers to taking actions that maximize the expected performance based on available knowledge. Rational agents aim to achieve the best outcome or optimize their goals given the environment’s constraints and uncertainties, ensuring effective decision-making in every situation.</a:t>
            </a:r>
            <a:endParaRPr lang="en-US" sz="1200" b="0" u="none" strike="noStrike">
              <a:solidFill>
                <a:srgbClr val="FFFFFF"/>
              </a:solidFill>
              <a:effectLst/>
              <a:uFillTx/>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u="none" strike="noStrike">
                <a:solidFill>
                  <a:schemeClr val="dk1"/>
                </a:solidFill>
                <a:effectLst/>
                <a:uFillTx/>
                <a:latin typeface="Montserrat"/>
                <a:ea typeface="Montserrat"/>
              </a:rPr>
              <a:t>State Space Search Methods</a:t>
            </a:r>
            <a:endParaRPr lang="fr-FR" sz="3000" b="0" u="none" strike="noStrike">
              <a:solidFill>
                <a:schemeClr val="dk1"/>
              </a:solidFill>
              <a:effectLst/>
              <a:uFillTx/>
              <a:latin typeface="Arial"/>
            </a:endParaRPr>
          </a:p>
        </p:txBody>
      </p:sp>
      <p:sp>
        <p:nvSpPr>
          <p:cNvPr id="746"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Actor"/>
                <a:ea typeface="Actor"/>
              </a:rPr>
              <a:t>State space search involves exploring a set of possible states to find a path to the goal. Methods include </a:t>
            </a:r>
            <a:r>
              <a:rPr lang="en-US" sz="1200" b="0" i="1" u="none" strike="noStrike">
                <a:solidFill>
                  <a:schemeClr val="dk1"/>
                </a:solidFill>
                <a:effectLst/>
                <a:uFillTx/>
                <a:latin typeface="Actor"/>
                <a:ea typeface="Actor"/>
              </a:rPr>
              <a:t>breadth-first</a:t>
            </a:r>
            <a:r>
              <a:rPr lang="en-US" sz="1200" b="0" u="none" strike="noStrike">
                <a:solidFill>
                  <a:schemeClr val="dk1"/>
                </a:solidFill>
                <a:effectLst/>
                <a:uFillTx/>
                <a:latin typeface="Actor"/>
                <a:ea typeface="Actor"/>
              </a:rPr>
              <a:t>, </a:t>
            </a:r>
            <a:r>
              <a:rPr lang="en-US" sz="1200" b="0" i="1" u="none" strike="noStrike">
                <a:solidFill>
                  <a:schemeClr val="dk1"/>
                </a:solidFill>
                <a:effectLst/>
                <a:uFillTx/>
                <a:latin typeface="Actor"/>
                <a:ea typeface="Actor"/>
              </a:rPr>
              <a:t>depth-first</a:t>
            </a:r>
            <a:r>
              <a:rPr lang="en-US" sz="1200" b="0" u="none" strike="noStrike">
                <a:solidFill>
                  <a:schemeClr val="dk1"/>
                </a:solidFill>
                <a:effectLst/>
                <a:uFillTx/>
                <a:latin typeface="Actor"/>
                <a:ea typeface="Actor"/>
              </a:rPr>
              <a:t>, </a:t>
            </a:r>
            <a:r>
              <a:rPr lang="en-US" sz="1200" b="0" i="1" u="none" strike="noStrike">
                <a:solidFill>
                  <a:schemeClr val="dk1"/>
                </a:solidFill>
                <a:effectLst/>
                <a:uFillTx/>
                <a:latin typeface="Actor"/>
                <a:ea typeface="Actor"/>
              </a:rPr>
              <a:t>iterative deepening</a:t>
            </a:r>
            <a:r>
              <a:rPr lang="en-US" sz="1200" b="0" u="none" strike="noStrike">
                <a:solidFill>
                  <a:schemeClr val="dk1"/>
                </a:solidFill>
                <a:effectLst/>
                <a:uFillTx/>
                <a:latin typeface="Actor"/>
                <a:ea typeface="Actor"/>
              </a:rPr>
              <a:t>, and </a:t>
            </a:r>
            <a:r>
              <a:rPr lang="en-US" sz="1200" b="0" i="1" u="none" strike="noStrike">
                <a:solidFill>
                  <a:schemeClr val="dk1"/>
                </a:solidFill>
                <a:effectLst/>
                <a:uFillTx/>
                <a:latin typeface="Actor"/>
                <a:ea typeface="Actor"/>
              </a:rPr>
              <a:t>bidirectional search</a:t>
            </a:r>
            <a:r>
              <a:rPr lang="en-US" sz="1200" b="0" u="none" strike="noStrike">
                <a:solidFill>
                  <a:schemeClr val="dk1"/>
                </a:solidFill>
                <a:effectLst/>
                <a:uFillTx/>
                <a:latin typeface="Actor"/>
                <a:ea typeface="Actor"/>
              </a:rPr>
              <a:t>, each with unique efficiencies depending on problem characteristics and computational limits.</a:t>
            </a:r>
            <a:endParaRPr lang="en-US" sz="1200" b="0" u="none" strike="noStrike">
              <a:solidFill>
                <a:srgbClr val="FFFFFF"/>
              </a:solidFill>
              <a:effectLst/>
              <a:uFillTx/>
              <a:latin typeface="OpenSymbol"/>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550</Words>
  <Application>Microsoft Office PowerPoint</Application>
  <PresentationFormat>On-screen Show (16:9)</PresentationFormat>
  <Paragraphs>28</Paragraphs>
  <Slides>14</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Slidesgo Final Pages</vt:lpstr>
      <vt:lpstr>AI Overview</vt:lpstr>
      <vt:lpstr>Introduction</vt:lpstr>
      <vt:lpstr>Definition and Scope of AI</vt:lpstr>
      <vt:lpstr>Goals of AI</vt:lpstr>
      <vt:lpstr>Applications of AI</vt:lpstr>
      <vt:lpstr>Types of Agents and Their Goals</vt:lpstr>
      <vt:lpstr>Types of Environments and Characteristics</vt:lpstr>
      <vt:lpstr>Rationality in Agents</vt:lpstr>
      <vt:lpstr>State Space Search Methods</vt:lpstr>
      <vt:lpstr>Heuristic Search Strategies</vt:lpstr>
      <vt:lpstr>Key Algorithms: Minimax and Alpha-Beta Pruning</vt:lpstr>
      <vt:lpstr>AI in Game Development with GUI Implementations</vt:lpstr>
      <vt:lpstr>Conclusions</vt:lpstr>
      <vt:lpstr>Thanks!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Overview</dc:title>
  <dc:creator>HP</dc:creator>
  <cp:lastModifiedBy>HP</cp:lastModifiedBy>
  <cp:revision>1</cp:revision>
  <dcterms:modified xsi:type="dcterms:W3CDTF">2025-10-27T06:10:03Z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2025-10-27T05:56:53Z</dcterms:created>
  <dc:creator>Unknown Creator</dc:creator>
  <dc:description/>
  <dc:language>en-US</dc:language>
  <cp:lastModifiedBy>Unknown Creator</cp:lastModifiedBy>
  <dcterms:modified xsi:type="dcterms:W3CDTF">2025-10-27T05:56:53Z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14</vt:r8>
  </property>
</Properties>
</file>