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34696400" cy="2600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2078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254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A6AAA9"/>
              </a:solidFill>
              <a:prstDash val="solid"/>
              <a:miter lim="400000"/>
            </a:ln>
          </a:insideH>
          <a:insideV>
            <a:ln w="254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254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A6AAA9"/>
              </a:solidFill>
              <a:prstDash val="solid"/>
              <a:miter lim="400000"/>
            </a:ln>
          </a:insideH>
          <a:insideV>
            <a:ln w="254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254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A6AAA9"/>
              </a:solidFill>
              <a:prstDash val="solid"/>
              <a:miter lim="400000"/>
            </a:ln>
          </a:insideH>
          <a:insideV>
            <a:ln w="254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A6AAA9"/>
              </a:solidFill>
              <a:prstDash val="solid"/>
              <a:miter lim="400000"/>
            </a:ln>
          </a:left>
          <a:right>
            <a:ln w="254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25400" cap="flat">
              <a:solidFill>
                <a:srgbClr val="A6AAA9"/>
              </a:solidFill>
              <a:prstDash val="solid"/>
              <a:miter lim="400000"/>
            </a:ln>
          </a:bottom>
          <a:insideH>
            <a:ln w="25400" cap="flat">
              <a:solidFill>
                <a:srgbClr val="A6AAA9"/>
              </a:solidFill>
              <a:prstDash val="solid"/>
              <a:miter lim="400000"/>
            </a:ln>
          </a:insideH>
          <a:insideV>
            <a:ln w="254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/>
    <p:restoredTop sz="94643"/>
  </p:normalViewPr>
  <p:slideViewPr>
    <p:cSldViewPr snapToGrid="0" snapToObjects="1">
      <p:cViewPr varScale="1">
        <p:scale>
          <a:sx n="31" d="100"/>
          <a:sy n="31" d="100"/>
        </p:scale>
        <p:origin x="195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3388321" y="15232563"/>
            <a:ext cx="27919759" cy="19296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1206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14"/>
          </p:nvPr>
        </p:nvSpPr>
        <p:spPr>
          <a:xfrm>
            <a:off x="3388321" y="9981801"/>
            <a:ext cx="27919759" cy="5132046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6008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>
            <a:spLocks noGrp="1"/>
          </p:cNvSpPr>
          <p:nvPr>
            <p:ph type="pic" idx="13"/>
          </p:nvPr>
        </p:nvSpPr>
        <p:spPr>
          <a:xfrm>
            <a:off x="0" y="5693170"/>
            <a:ext cx="34696400" cy="146232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>
            <a:spLocks noGrp="1"/>
          </p:cNvSpPr>
          <p:nvPr>
            <p:ph type="pic" sz="half" idx="13"/>
          </p:nvPr>
        </p:nvSpPr>
        <p:spPr>
          <a:xfrm>
            <a:off x="4337050" y="6702327"/>
            <a:ext cx="26022300" cy="8853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3388321" y="15765702"/>
            <a:ext cx="27919759" cy="2132559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3388321" y="17917301"/>
            <a:ext cx="27919759" cy="1694623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3388321" y="10529509"/>
            <a:ext cx="27919759" cy="4950583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>
            <a:spLocks noGrp="1"/>
          </p:cNvSpPr>
          <p:nvPr>
            <p:ph type="pic" sz="quarter" idx="13"/>
          </p:nvPr>
        </p:nvSpPr>
        <p:spPr>
          <a:xfrm>
            <a:off x="17924215" y="6645205"/>
            <a:ext cx="14230945" cy="123193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2541240" y="6645205"/>
            <a:ext cx="14230945" cy="5978781"/>
          </a:xfrm>
          <a:prstGeom prst="rect">
            <a:avLst/>
          </a:prstGeom>
        </p:spPr>
        <p:txBody>
          <a:bodyPr/>
          <a:lstStyle>
            <a:lvl1pPr>
              <a:defRPr sz="28281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2541240" y="12776311"/>
            <a:ext cx="14230945" cy="616918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xfrm>
            <a:off x="2541240" y="6073984"/>
            <a:ext cx="29613920" cy="3236919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xfrm>
            <a:off x="2541240" y="6073984"/>
            <a:ext cx="29613920" cy="3236919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2541240" y="9577473"/>
            <a:ext cx="29613920" cy="9425148"/>
          </a:xfrm>
          <a:prstGeom prst="rect">
            <a:avLst/>
          </a:prstGeom>
        </p:spPr>
        <p:txBody>
          <a:bodyPr anchor="ctr"/>
          <a:lstStyle>
            <a:lvl1pPr marL="2075371" indent="-2075371" algn="l">
              <a:spcBef>
                <a:spcPts val="19877"/>
              </a:spcBef>
              <a:buSzPct val="145000"/>
              <a:buChar char="•"/>
              <a:defRPr sz="14941"/>
            </a:lvl1pPr>
            <a:lvl2pPr marL="2668334" indent="-2075371" algn="l">
              <a:spcBef>
                <a:spcPts val="19877"/>
              </a:spcBef>
              <a:buSzPct val="145000"/>
              <a:buChar char="•"/>
              <a:defRPr sz="14941"/>
            </a:lvl2pPr>
            <a:lvl3pPr marL="3261297" indent="-2075371" algn="l">
              <a:spcBef>
                <a:spcPts val="19877"/>
              </a:spcBef>
              <a:buSzPct val="145000"/>
              <a:buChar char="•"/>
              <a:defRPr sz="14941"/>
            </a:lvl3pPr>
            <a:lvl4pPr marL="3854260" indent="-2075371" algn="l">
              <a:spcBef>
                <a:spcPts val="19877"/>
              </a:spcBef>
              <a:buSzPct val="145000"/>
              <a:buChar char="•"/>
              <a:defRPr sz="14941"/>
            </a:lvl4pPr>
            <a:lvl5pPr marL="4447223" indent="-2075371" algn="l">
              <a:spcBef>
                <a:spcPts val="19877"/>
              </a:spcBef>
              <a:buSzPct val="145000"/>
              <a:buChar char="•"/>
              <a:defRPr sz="1494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>
            <a:spLocks noGrp="1"/>
          </p:cNvSpPr>
          <p:nvPr>
            <p:ph type="pic" sz="quarter" idx="13"/>
          </p:nvPr>
        </p:nvSpPr>
        <p:spPr>
          <a:xfrm>
            <a:off x="17924215" y="9577473"/>
            <a:ext cx="14230945" cy="94251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xfrm>
            <a:off x="2541240" y="6073984"/>
            <a:ext cx="29613920" cy="3236919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2541240" y="9577473"/>
            <a:ext cx="14230945" cy="9425148"/>
          </a:xfrm>
          <a:prstGeom prst="rect">
            <a:avLst/>
          </a:prstGeom>
        </p:spPr>
        <p:txBody>
          <a:bodyPr anchor="ctr"/>
          <a:lstStyle>
            <a:lvl1pPr marL="1601000" indent="-1601000" algn="l">
              <a:spcBef>
                <a:spcPts val="15074"/>
              </a:spcBef>
              <a:buSzPct val="145000"/>
              <a:buChar char="•"/>
              <a:defRPr sz="13073"/>
            </a:lvl1pPr>
            <a:lvl2pPr marL="2058429" indent="-1601000" algn="l">
              <a:spcBef>
                <a:spcPts val="15074"/>
              </a:spcBef>
              <a:buSzPct val="145000"/>
              <a:buChar char="•"/>
              <a:defRPr sz="13073"/>
            </a:lvl2pPr>
            <a:lvl3pPr marL="2515857" indent="-1601000" algn="l">
              <a:spcBef>
                <a:spcPts val="15074"/>
              </a:spcBef>
              <a:buSzPct val="145000"/>
              <a:buChar char="•"/>
              <a:defRPr sz="13073"/>
            </a:lvl3pPr>
            <a:lvl4pPr marL="2973286" indent="-1601000" algn="l">
              <a:spcBef>
                <a:spcPts val="15074"/>
              </a:spcBef>
              <a:buSzPct val="145000"/>
              <a:buChar char="•"/>
              <a:defRPr sz="13073"/>
            </a:lvl4pPr>
            <a:lvl5pPr marL="3430715" indent="-1601000" algn="l">
              <a:spcBef>
                <a:spcPts val="15074"/>
              </a:spcBef>
              <a:buSzPct val="145000"/>
              <a:buChar char="•"/>
              <a:defRPr sz="13073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6631439" y="19630965"/>
            <a:ext cx="1415451" cy="135473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2541240" y="7597241"/>
            <a:ext cx="29613920" cy="10815119"/>
          </a:xfrm>
          <a:prstGeom prst="rect">
            <a:avLst/>
          </a:prstGeom>
        </p:spPr>
        <p:txBody>
          <a:bodyPr anchor="ctr"/>
          <a:lstStyle>
            <a:lvl1pPr marL="2075371" indent="-2075371" algn="l">
              <a:spcBef>
                <a:spcPts val="19877"/>
              </a:spcBef>
              <a:buSzPct val="145000"/>
              <a:buChar char="•"/>
              <a:defRPr sz="14941"/>
            </a:lvl1pPr>
            <a:lvl2pPr marL="2668334" indent="-2075371" algn="l">
              <a:spcBef>
                <a:spcPts val="19877"/>
              </a:spcBef>
              <a:buSzPct val="145000"/>
              <a:buChar char="•"/>
              <a:defRPr sz="14941"/>
            </a:lvl2pPr>
            <a:lvl3pPr marL="3261297" indent="-2075371" algn="l">
              <a:spcBef>
                <a:spcPts val="19877"/>
              </a:spcBef>
              <a:buSzPct val="145000"/>
              <a:buChar char="•"/>
              <a:defRPr sz="14941"/>
            </a:lvl3pPr>
            <a:lvl4pPr marL="3854260" indent="-2075371" algn="l">
              <a:spcBef>
                <a:spcPts val="19877"/>
              </a:spcBef>
              <a:buSzPct val="145000"/>
              <a:buChar char="•"/>
              <a:defRPr sz="14941"/>
            </a:lvl4pPr>
            <a:lvl5pPr marL="4447223" indent="-2075371" algn="l">
              <a:spcBef>
                <a:spcPts val="19877"/>
              </a:spcBef>
              <a:buSzPct val="145000"/>
              <a:buChar char="•"/>
              <a:defRPr sz="14941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>
            <a:spLocks noGrp="1"/>
          </p:cNvSpPr>
          <p:nvPr>
            <p:ph type="pic" sz="quarter" idx="13"/>
          </p:nvPr>
        </p:nvSpPr>
        <p:spPr>
          <a:xfrm>
            <a:off x="17924215" y="13328492"/>
            <a:ext cx="14230945" cy="56550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イメージ"/>
          <p:cNvSpPr>
            <a:spLocks noGrp="1"/>
          </p:cNvSpPr>
          <p:nvPr>
            <p:ph type="pic" sz="quarter" idx="14"/>
          </p:nvPr>
        </p:nvSpPr>
        <p:spPr>
          <a:xfrm>
            <a:off x="17924215" y="7026019"/>
            <a:ext cx="14230945" cy="56550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イメージ"/>
          <p:cNvSpPr>
            <a:spLocks noGrp="1"/>
          </p:cNvSpPr>
          <p:nvPr>
            <p:ph type="pic" sz="quarter" idx="15"/>
          </p:nvPr>
        </p:nvSpPr>
        <p:spPr>
          <a:xfrm>
            <a:off x="2541240" y="7026020"/>
            <a:ext cx="14230945" cy="119575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3388321" y="8149421"/>
            <a:ext cx="27919759" cy="49505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 anchor="b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3388321" y="13252329"/>
            <a:ext cx="27919759" cy="16946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6721207" y="19630965"/>
            <a:ext cx="1235915" cy="1354730"/>
          </a:xfrm>
          <a:prstGeom prst="rect">
            <a:avLst/>
          </a:prstGeom>
          <a:ln w="25400">
            <a:miter lim="400000"/>
          </a:ln>
        </p:spPr>
        <p:txBody>
          <a:bodyPr wrap="none" lIns="101600" tIns="101600" rIns="101600" bIns="101600">
            <a:spAutoFit/>
          </a:bodyPr>
          <a:lstStyle>
            <a:lvl1pPr>
              <a:defRPr sz="747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8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474370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948741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423111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97482" algn="ctr" defTabSz="27722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34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304952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609905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914857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1219810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524762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829714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2134667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2439619" algn="ctr" defTabSz="277227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7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ctr" defTabSz="20781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ctr" defTabSz="20781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ctr" defTabSz="20781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ctr" defTabSz="20781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ユーザー設定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ヒラギノ角ゴ ProN W3</vt:lpstr>
      <vt:lpstr>ヒラギノ角ゴ ProN W6</vt:lpstr>
      <vt:lpstr>Helvetica Neue Light</vt:lpstr>
      <vt:lpstr>Helvetica Neue Thin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Masumi Morishige</cp:lastModifiedBy>
  <cp:revision>1</cp:revision>
  <dcterms:modified xsi:type="dcterms:W3CDTF">2020-08-07T01:47:19Z</dcterms:modified>
</cp:coreProperties>
</file>