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8040013" cy="15774988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16795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0"/>
    <p:restoredTop sz="94643"/>
  </p:normalViewPr>
  <p:slideViewPr>
    <p:cSldViewPr snapToGrid="0" snapToObjects="1">
      <p:cViewPr varScale="1">
        <p:scale>
          <a:sx n="52" d="100"/>
          <a:sy n="52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12" name="本文レベル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738283" y="8901353"/>
            <a:ext cx="22563448" cy="192999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1733"/>
            </a:lvl1pPr>
          </a:lstStyle>
          <a:p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>
            <a:spLocks noGrp="1"/>
          </p:cNvSpPr>
          <p:nvPr>
            <p:ph type="body" sz="quarter" idx="14"/>
          </p:nvPr>
        </p:nvSpPr>
        <p:spPr>
          <a:xfrm>
            <a:off x="2738283" y="4991076"/>
            <a:ext cx="22563448" cy="5376895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7066"/>
            </a:lvl1pPr>
          </a:lstStyle>
          <a:p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>
            <a:spLocks noGrp="1"/>
          </p:cNvSpPr>
          <p:nvPr>
            <p:ph type="pic" idx="13"/>
          </p:nvPr>
        </p:nvSpPr>
        <p:spPr>
          <a:xfrm>
            <a:off x="0" y="4559958"/>
            <a:ext cx="28040013" cy="66550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>
            <a:spLocks noGrp="1"/>
          </p:cNvSpPr>
          <p:nvPr>
            <p:ph type="pic" sz="quarter" idx="13"/>
          </p:nvPr>
        </p:nvSpPr>
        <p:spPr>
          <a:xfrm>
            <a:off x="3505002" y="5019227"/>
            <a:ext cx="21030012" cy="40294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タイトルテキスト"/>
          <p:cNvSpPr txBox="1">
            <a:spLocks noGrp="1"/>
          </p:cNvSpPr>
          <p:nvPr>
            <p:ph type="title"/>
          </p:nvPr>
        </p:nvSpPr>
        <p:spPr>
          <a:xfrm>
            <a:off x="2738283" y="9143985"/>
            <a:ext cx="22563448" cy="970532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2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2738283" y="10123183"/>
            <a:ext cx="22563448" cy="771226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>
            <a:spLocks noGrp="1"/>
          </p:cNvSpPr>
          <p:nvPr>
            <p:ph type="title"/>
          </p:nvPr>
        </p:nvSpPr>
        <p:spPr>
          <a:xfrm>
            <a:off x="2738283" y="6760984"/>
            <a:ext cx="22563448" cy="2253020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3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>
            <a:spLocks noGrp="1"/>
          </p:cNvSpPr>
          <p:nvPr>
            <p:ph type="pic" sz="quarter" idx="13"/>
          </p:nvPr>
        </p:nvSpPr>
        <p:spPr>
          <a:xfrm>
            <a:off x="14485515" y="4993230"/>
            <a:ext cx="11500787" cy="56065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タイトルテキスト"/>
          <p:cNvSpPr txBox="1">
            <a:spLocks noGrp="1"/>
          </p:cNvSpPr>
          <p:nvPr>
            <p:ph type="title"/>
          </p:nvPr>
        </p:nvSpPr>
        <p:spPr>
          <a:xfrm>
            <a:off x="2053712" y="4993230"/>
            <a:ext cx="11500787" cy="2720955"/>
          </a:xfrm>
          <a:prstGeom prst="rect">
            <a:avLst/>
          </a:prstGeom>
        </p:spPr>
        <p:txBody>
          <a:bodyPr/>
          <a:lstStyle>
            <a:lvl1pPr>
              <a:defRPr sz="30221"/>
            </a:lvl1pPr>
          </a:lstStyle>
          <a:p>
            <a:r>
              <a:t>タイトルテキスト</a:t>
            </a:r>
          </a:p>
        </p:txBody>
      </p:sp>
      <p:sp>
        <p:nvSpPr>
          <p:cNvPr id="40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2053712" y="7783509"/>
            <a:ext cx="11500787" cy="2807609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>
            <a:spLocks noGrp="1"/>
          </p:cNvSpPr>
          <p:nvPr>
            <p:ph type="title"/>
          </p:nvPr>
        </p:nvSpPr>
        <p:spPr>
          <a:xfrm>
            <a:off x="2053712" y="4733266"/>
            <a:ext cx="23932590" cy="1473129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49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>
            <a:spLocks noGrp="1"/>
          </p:cNvSpPr>
          <p:nvPr>
            <p:ph type="title"/>
          </p:nvPr>
        </p:nvSpPr>
        <p:spPr>
          <a:xfrm>
            <a:off x="2053712" y="4733266"/>
            <a:ext cx="23932590" cy="1473129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57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2053712" y="6327711"/>
            <a:ext cx="23932590" cy="4289403"/>
          </a:xfrm>
          <a:prstGeom prst="rect">
            <a:avLst/>
          </a:prstGeom>
        </p:spPr>
        <p:txBody>
          <a:bodyPr anchor="ctr"/>
          <a:lstStyle>
            <a:lvl1pPr marL="2222402" indent="-2222402" algn="l">
              <a:spcBef>
                <a:spcPts val="21332"/>
              </a:spcBef>
              <a:buSzPct val="145000"/>
              <a:buChar char="•"/>
              <a:defRPr sz="15999"/>
            </a:lvl1pPr>
            <a:lvl2pPr marL="3012590" indent="-2222402" algn="l">
              <a:spcBef>
                <a:spcPts val="21332"/>
              </a:spcBef>
              <a:buSzPct val="145000"/>
              <a:buChar char="•"/>
              <a:defRPr sz="15999"/>
            </a:lvl2pPr>
            <a:lvl3pPr marL="3802778" indent="-2222402" algn="l">
              <a:spcBef>
                <a:spcPts val="21332"/>
              </a:spcBef>
              <a:buSzPct val="145000"/>
              <a:buChar char="•"/>
              <a:defRPr sz="15999"/>
            </a:lvl3pPr>
            <a:lvl4pPr marL="4592965" indent="-2222402" algn="l">
              <a:spcBef>
                <a:spcPts val="21332"/>
              </a:spcBef>
              <a:buSzPct val="145000"/>
              <a:buChar char="•"/>
              <a:defRPr sz="15999"/>
            </a:lvl4pPr>
            <a:lvl5pPr marL="5383153" indent="-2222402" algn="l">
              <a:spcBef>
                <a:spcPts val="21332"/>
              </a:spcBef>
              <a:buSzPct val="145000"/>
              <a:buChar char="•"/>
              <a:defRPr sz="15999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>
            <a:spLocks noGrp="1"/>
          </p:cNvSpPr>
          <p:nvPr>
            <p:ph type="pic" sz="quarter" idx="13"/>
          </p:nvPr>
        </p:nvSpPr>
        <p:spPr>
          <a:xfrm>
            <a:off x="14485515" y="6327711"/>
            <a:ext cx="11500787" cy="4289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タイトルテキスト"/>
          <p:cNvSpPr txBox="1">
            <a:spLocks noGrp="1"/>
          </p:cNvSpPr>
          <p:nvPr>
            <p:ph type="title"/>
          </p:nvPr>
        </p:nvSpPr>
        <p:spPr>
          <a:xfrm>
            <a:off x="2053712" y="4733266"/>
            <a:ext cx="23932590" cy="1473129"/>
          </a:xfrm>
          <a:prstGeom prst="rect">
            <a:avLst/>
          </a:prstGeom>
        </p:spPr>
        <p:txBody>
          <a:bodyPr anchor="ctr"/>
          <a:lstStyle/>
          <a:p>
            <a:r>
              <a:t>タイトルテキスト</a:t>
            </a:r>
          </a:p>
        </p:txBody>
      </p:sp>
      <p:sp>
        <p:nvSpPr>
          <p:cNvPr id="67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2053712" y="6327711"/>
            <a:ext cx="11500787" cy="4289403"/>
          </a:xfrm>
          <a:prstGeom prst="rect">
            <a:avLst/>
          </a:prstGeom>
        </p:spPr>
        <p:txBody>
          <a:bodyPr anchor="ctr"/>
          <a:lstStyle>
            <a:lvl1pPr marL="1698096" indent="-1698096" algn="l">
              <a:spcBef>
                <a:spcPts val="16355"/>
              </a:spcBef>
              <a:buSzPct val="145000"/>
              <a:buChar char="•"/>
              <a:defRPr sz="13866"/>
            </a:lvl1pPr>
            <a:lvl2pPr marL="2307670" indent="-1698096" algn="l">
              <a:spcBef>
                <a:spcPts val="16355"/>
              </a:spcBef>
              <a:buSzPct val="145000"/>
              <a:buChar char="•"/>
              <a:defRPr sz="13866"/>
            </a:lvl2pPr>
            <a:lvl3pPr marL="2917243" indent="-1698096" algn="l">
              <a:spcBef>
                <a:spcPts val="16355"/>
              </a:spcBef>
              <a:buSzPct val="145000"/>
              <a:buChar char="•"/>
              <a:defRPr sz="13866"/>
            </a:lvl3pPr>
            <a:lvl4pPr marL="3526816" indent="-1698096" algn="l">
              <a:spcBef>
                <a:spcPts val="16355"/>
              </a:spcBef>
              <a:buSzPct val="145000"/>
              <a:buChar char="•"/>
              <a:defRPr sz="13866"/>
            </a:lvl4pPr>
            <a:lvl5pPr marL="4136390" indent="-1698096" algn="l">
              <a:spcBef>
                <a:spcPts val="16355"/>
              </a:spcBef>
              <a:buSzPct val="145000"/>
              <a:buChar char="•"/>
              <a:defRPr sz="13866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3316502" y="10903074"/>
            <a:ext cx="1392407" cy="132815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2053712" y="5426504"/>
            <a:ext cx="23932590" cy="4921981"/>
          </a:xfrm>
          <a:prstGeom prst="rect">
            <a:avLst/>
          </a:prstGeom>
        </p:spPr>
        <p:txBody>
          <a:bodyPr anchor="ctr"/>
          <a:lstStyle>
            <a:lvl1pPr marL="2222402" indent="-2222402" algn="l">
              <a:spcBef>
                <a:spcPts val="21332"/>
              </a:spcBef>
              <a:buSzPct val="145000"/>
              <a:buChar char="•"/>
              <a:defRPr sz="15999"/>
            </a:lvl1pPr>
            <a:lvl2pPr marL="3012590" indent="-2222402" algn="l">
              <a:spcBef>
                <a:spcPts val="21332"/>
              </a:spcBef>
              <a:buSzPct val="145000"/>
              <a:buChar char="•"/>
              <a:defRPr sz="15999"/>
            </a:lvl2pPr>
            <a:lvl3pPr marL="3802778" indent="-2222402" algn="l">
              <a:spcBef>
                <a:spcPts val="21332"/>
              </a:spcBef>
              <a:buSzPct val="145000"/>
              <a:buChar char="•"/>
              <a:defRPr sz="15999"/>
            </a:lvl3pPr>
            <a:lvl4pPr marL="4592965" indent="-2222402" algn="l">
              <a:spcBef>
                <a:spcPts val="21332"/>
              </a:spcBef>
              <a:buSzPct val="145000"/>
              <a:buChar char="•"/>
              <a:defRPr sz="15999"/>
            </a:lvl4pPr>
            <a:lvl5pPr marL="5383153" indent="-2222402" algn="l">
              <a:spcBef>
                <a:spcPts val="21332"/>
              </a:spcBef>
              <a:buSzPct val="145000"/>
              <a:buChar char="•"/>
              <a:defRPr sz="15999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>
            <a:spLocks noGrp="1"/>
          </p:cNvSpPr>
          <p:nvPr>
            <p:ph type="pic" sz="quarter" idx="13"/>
          </p:nvPr>
        </p:nvSpPr>
        <p:spPr>
          <a:xfrm>
            <a:off x="14485515" y="8034807"/>
            <a:ext cx="11500787" cy="25736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イメージ"/>
          <p:cNvSpPr>
            <a:spLocks noGrp="1"/>
          </p:cNvSpPr>
          <p:nvPr>
            <p:ph type="pic" sz="quarter" idx="14"/>
          </p:nvPr>
        </p:nvSpPr>
        <p:spPr>
          <a:xfrm>
            <a:off x="14485515" y="5166540"/>
            <a:ext cx="11500787" cy="25736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イメージ"/>
          <p:cNvSpPr>
            <a:spLocks noGrp="1"/>
          </p:cNvSpPr>
          <p:nvPr>
            <p:ph type="pic" sz="quarter" idx="15"/>
          </p:nvPr>
        </p:nvSpPr>
        <p:spPr>
          <a:xfrm>
            <a:off x="2053712" y="5166539"/>
            <a:ext cx="11500787" cy="54419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スライド番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2738283" y="5677801"/>
            <a:ext cx="22563448" cy="2253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1614" tIns="61614" rIns="61614" bIns="61614" anchor="b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2738283" y="8000145"/>
            <a:ext cx="22563448" cy="77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1614" tIns="61614" rIns="61614" bIns="61614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3409476" y="10903074"/>
            <a:ext cx="1206458" cy="1328159"/>
          </a:xfrm>
          <a:prstGeom prst="rect">
            <a:avLst/>
          </a:prstGeom>
          <a:ln w="12700">
            <a:miter lim="400000"/>
          </a:ln>
        </p:spPr>
        <p:txBody>
          <a:bodyPr wrap="none" lIns="61614" tIns="61614" rIns="61614" bIns="61614">
            <a:spAutoFit/>
          </a:bodyPr>
          <a:lstStyle>
            <a:lvl1pPr>
              <a:defRPr sz="7822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53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53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53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53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53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53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53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53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532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8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8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8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8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8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63215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8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126430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8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189645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8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2528600" algn="ctr" defTabSz="29857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8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298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2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406382" algn="ctr" defTabSz="298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2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812764" algn="ctr" defTabSz="298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2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1219147" algn="ctr" defTabSz="298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2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1625529" algn="ctr" defTabSz="298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2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2031911" algn="ctr" defTabSz="298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2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2438293" algn="ctr" defTabSz="298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2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2844676" algn="ctr" defTabSz="298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2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3251058" algn="ctr" defTabSz="29857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2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1614" tIns="61614" rIns="61614" bIns="61614" numCol="1" spcCol="38100" rtlCol="0" anchor="ctr">
        <a:spAutoFit/>
      </a:bodyPr>
      <a:lstStyle>
        <a:defPPr marL="0" marR="0" indent="0" algn="ctr" defTabSz="16795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1614" tIns="61614" rIns="61614" bIns="61614" numCol="1" spcCol="38100" rtlCol="0" anchor="ctr">
        <a:spAutoFit/>
      </a:bodyPr>
      <a:lstStyle>
        <a:defPPr marL="0" marR="0" indent="0" algn="ctr" defTabSz="16795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1614" tIns="61614" rIns="61614" bIns="61614" numCol="1" spcCol="38100" rtlCol="0" anchor="ctr">
        <a:spAutoFit/>
      </a:bodyPr>
      <a:lstStyle>
        <a:defPPr marL="0" marR="0" indent="0" algn="ctr" defTabSz="16795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1614" tIns="61614" rIns="61614" bIns="61614" numCol="1" spcCol="38100" rtlCol="0" anchor="ctr">
        <a:spAutoFit/>
      </a:bodyPr>
      <a:lstStyle>
        <a:defPPr marL="0" marR="0" indent="0" algn="ctr" defTabSz="16795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ユーザー設定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ヒラギノ角ゴ ProN W3</vt:lpstr>
      <vt:lpstr>ヒラギノ角ゴ ProN W6</vt:lpstr>
      <vt:lpstr>Helvetica Neue Light</vt:lpstr>
      <vt:lpstr>Helvetica Neue Thin</vt:lpstr>
      <vt:lpstr>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Masumi Morishige</cp:lastModifiedBy>
  <cp:revision>1</cp:revision>
  <dcterms:modified xsi:type="dcterms:W3CDTF">2020-08-07T01:48:02Z</dcterms:modified>
</cp:coreProperties>
</file>