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5773400" cy="28041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6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6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6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6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6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6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6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6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6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540371" y="15823034"/>
            <a:ext cx="12692658" cy="96143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6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540371" y="12065496"/>
            <a:ext cx="12692658" cy="317123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96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8105775"/>
            <a:ext cx="15773400" cy="11830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sz="quarter" idx="13"/>
          </p:nvPr>
        </p:nvSpPr>
        <p:spPr>
          <a:xfrm>
            <a:off x="1971675" y="8922171"/>
            <a:ext cx="11830051" cy="71627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540371" y="16254338"/>
            <a:ext cx="12692658" cy="1725216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540371" y="17994957"/>
            <a:ext cx="12692658" cy="1370931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540371" y="12018317"/>
            <a:ext cx="12692658" cy="4004966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quarter" idx="13"/>
          </p:nvPr>
        </p:nvSpPr>
        <p:spPr>
          <a:xfrm>
            <a:off x="8148563" y="8875960"/>
            <a:ext cx="6469559" cy="9966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1155278" y="8875960"/>
            <a:ext cx="6469559" cy="4836766"/>
          </a:xfrm>
          <a:prstGeom prst="rect">
            <a:avLst/>
          </a:prstGeom>
        </p:spPr>
        <p:txBody>
          <a:bodyPr/>
          <a:lstStyle>
            <a:lvl1pPr>
              <a:defRPr sz="17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1155278" y="13835955"/>
            <a:ext cx="6469559" cy="4990803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xfrm>
            <a:off x="1155278" y="8413849"/>
            <a:ext cx="13462844" cy="2618632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xfrm>
            <a:off x="1155278" y="8413849"/>
            <a:ext cx="13462844" cy="2618632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sz="half" idx="1"/>
          </p:nvPr>
        </p:nvSpPr>
        <p:spPr>
          <a:xfrm>
            <a:off x="1155278" y="11248132"/>
            <a:ext cx="13462844" cy="7624837"/>
          </a:xfrm>
          <a:prstGeom prst="rect">
            <a:avLst/>
          </a:prstGeom>
        </p:spPr>
        <p:txBody>
          <a:bodyPr anchor="ctr"/>
          <a:lstStyle>
            <a:lvl1pPr marL="1250156" indent="-1250156" algn="l">
              <a:spcBef>
                <a:spcPts val="12000"/>
              </a:spcBef>
              <a:buSzPct val="145000"/>
              <a:buChar char="•"/>
              <a:defRPr sz="9000"/>
            </a:lvl1pPr>
            <a:lvl2pPr marL="1694656" indent="-1250156" algn="l">
              <a:spcBef>
                <a:spcPts val="12000"/>
              </a:spcBef>
              <a:buSzPct val="145000"/>
              <a:buChar char="•"/>
              <a:defRPr sz="9000"/>
            </a:lvl2pPr>
            <a:lvl3pPr marL="2139156" indent="-1250156" algn="l">
              <a:spcBef>
                <a:spcPts val="12000"/>
              </a:spcBef>
              <a:buSzPct val="145000"/>
              <a:buChar char="•"/>
              <a:defRPr sz="9000"/>
            </a:lvl3pPr>
            <a:lvl4pPr marL="2583656" indent="-1250156" algn="l">
              <a:spcBef>
                <a:spcPts val="12000"/>
              </a:spcBef>
              <a:buSzPct val="145000"/>
              <a:buChar char="•"/>
              <a:defRPr sz="9000"/>
            </a:lvl4pPr>
            <a:lvl5pPr marL="3028156" indent="-1250156" algn="l">
              <a:spcBef>
                <a:spcPts val="12000"/>
              </a:spcBef>
              <a:buSzPct val="145000"/>
              <a:buChar char="•"/>
              <a:defRPr sz="90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quarter" idx="13"/>
          </p:nvPr>
        </p:nvSpPr>
        <p:spPr>
          <a:xfrm>
            <a:off x="8148563" y="11248131"/>
            <a:ext cx="6469559" cy="76248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xfrm>
            <a:off x="1155278" y="8413849"/>
            <a:ext cx="13462844" cy="2618632"/>
          </a:xfrm>
          <a:prstGeom prst="rect">
            <a:avLst/>
          </a:prstGeom>
        </p:spPr>
        <p:txBody>
          <a:bodyPr anchor="ctr"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quarter" idx="1"/>
          </p:nvPr>
        </p:nvSpPr>
        <p:spPr>
          <a:xfrm>
            <a:off x="1155278" y="11248132"/>
            <a:ext cx="6469559" cy="7624837"/>
          </a:xfrm>
          <a:prstGeom prst="rect">
            <a:avLst/>
          </a:prstGeom>
        </p:spPr>
        <p:txBody>
          <a:bodyPr anchor="ctr"/>
          <a:lstStyle>
            <a:lvl1pPr marL="955221" indent="-955221" algn="l">
              <a:spcBef>
                <a:spcPts val="9200"/>
              </a:spcBef>
              <a:buSzPct val="145000"/>
              <a:buChar char="•"/>
              <a:defRPr sz="7800"/>
            </a:lvl1pPr>
            <a:lvl2pPr marL="1298121" indent="-955221" algn="l">
              <a:spcBef>
                <a:spcPts val="9200"/>
              </a:spcBef>
              <a:buSzPct val="145000"/>
              <a:buChar char="•"/>
              <a:defRPr sz="7800"/>
            </a:lvl2pPr>
            <a:lvl3pPr marL="1641021" indent="-955221" algn="l">
              <a:spcBef>
                <a:spcPts val="9200"/>
              </a:spcBef>
              <a:buSzPct val="145000"/>
              <a:buChar char="•"/>
              <a:defRPr sz="7800"/>
            </a:lvl3pPr>
            <a:lvl4pPr marL="1983921" indent="-955221" algn="l">
              <a:spcBef>
                <a:spcPts val="9200"/>
              </a:spcBef>
              <a:buSzPct val="145000"/>
              <a:buChar char="•"/>
              <a:defRPr sz="7800"/>
            </a:lvl4pPr>
            <a:lvl5pPr marL="2326821" indent="-955221" algn="l">
              <a:spcBef>
                <a:spcPts val="9200"/>
              </a:spcBef>
              <a:buSzPct val="145000"/>
              <a:buChar char="•"/>
              <a:defRPr sz="7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7447496" y="19381291"/>
            <a:ext cx="870193" cy="68203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sz="half" idx="1"/>
          </p:nvPr>
        </p:nvSpPr>
        <p:spPr>
          <a:xfrm>
            <a:off x="1155278" y="9646146"/>
            <a:ext cx="13462844" cy="8749308"/>
          </a:xfrm>
          <a:prstGeom prst="rect">
            <a:avLst/>
          </a:prstGeom>
        </p:spPr>
        <p:txBody>
          <a:bodyPr anchor="ctr"/>
          <a:lstStyle>
            <a:lvl1pPr marL="1250156" indent="-1250156" algn="l">
              <a:spcBef>
                <a:spcPts val="12000"/>
              </a:spcBef>
              <a:buSzPct val="145000"/>
              <a:buChar char="•"/>
              <a:defRPr sz="9000"/>
            </a:lvl1pPr>
            <a:lvl2pPr marL="1694656" indent="-1250156" algn="l">
              <a:spcBef>
                <a:spcPts val="12000"/>
              </a:spcBef>
              <a:buSzPct val="145000"/>
              <a:buChar char="•"/>
              <a:defRPr sz="9000"/>
            </a:lvl2pPr>
            <a:lvl3pPr marL="2139156" indent="-1250156" algn="l">
              <a:spcBef>
                <a:spcPts val="12000"/>
              </a:spcBef>
              <a:buSzPct val="145000"/>
              <a:buChar char="•"/>
              <a:defRPr sz="9000"/>
            </a:lvl3pPr>
            <a:lvl4pPr marL="2583656" indent="-1250156" algn="l">
              <a:spcBef>
                <a:spcPts val="12000"/>
              </a:spcBef>
              <a:buSzPct val="145000"/>
              <a:buChar char="•"/>
              <a:defRPr sz="9000"/>
            </a:lvl4pPr>
            <a:lvl5pPr marL="3028156" indent="-1250156" algn="l">
              <a:spcBef>
                <a:spcPts val="12000"/>
              </a:spcBef>
              <a:buSzPct val="145000"/>
              <a:buChar char="•"/>
              <a:defRPr sz="90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8148563" y="14282663"/>
            <a:ext cx="6469559" cy="45749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8148563" y="9184034"/>
            <a:ext cx="6469559" cy="45749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quarter" idx="15"/>
          </p:nvPr>
        </p:nvSpPr>
        <p:spPr>
          <a:xfrm>
            <a:off x="1155278" y="9184034"/>
            <a:ext cx="6469559" cy="96735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1540371" y="10092853"/>
            <a:ext cx="12692658" cy="400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1614" tIns="61614" rIns="61614" bIns="61614" anchor="b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1540371" y="14221048"/>
            <a:ext cx="12692658" cy="137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1614" tIns="61614" rIns="61614" bIns="61614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7503934" y="19381291"/>
            <a:ext cx="757317" cy="780122"/>
          </a:xfrm>
          <a:prstGeom prst="rect">
            <a:avLst/>
          </a:prstGeom>
          <a:ln w="12700">
            <a:miter lim="400000"/>
          </a:ln>
        </p:spPr>
        <p:txBody>
          <a:bodyPr wrap="none" lIns="61614" tIns="61614" rIns="61614" bIns="61614">
            <a:spAutoFit/>
          </a:bodyPr>
          <a:lstStyle>
            <a:lvl1pPr>
              <a:defRPr sz="4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35560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71120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06680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422400" algn="ctr" defTabSz="16795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167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167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167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167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167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167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167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167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167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1614" tIns="61614" rIns="61614" bIns="61614" numCol="1" spcCol="38100" rtlCol="0" anchor="ctr" upright="0">
        <a:spAutoFit/>
      </a:bodyPr>
      <a:lstStyle>
        <a:defPPr marL="0" marR="0" indent="0" algn="ctr" defTabSz="16795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1614" tIns="61614" rIns="61614" bIns="61614" numCol="1" spcCol="38100" rtlCol="0" anchor="ctr" upright="0">
        <a:spAutoFit/>
      </a:bodyPr>
      <a:lstStyle>
        <a:defPPr marL="0" marR="0" indent="0" algn="ctr" defTabSz="16795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1614" tIns="61614" rIns="61614" bIns="61614" numCol="1" spcCol="38100" rtlCol="0" anchor="ctr" upright="0">
        <a:spAutoFit/>
      </a:bodyPr>
      <a:lstStyle>
        <a:defPPr marL="0" marR="0" indent="0" algn="ctr" defTabSz="16795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1614" tIns="61614" rIns="61614" bIns="61614" numCol="1" spcCol="38100" rtlCol="0" anchor="ctr" upright="0">
        <a:spAutoFit/>
      </a:bodyPr>
      <a:lstStyle>
        <a:defPPr marL="0" marR="0" indent="0" algn="ctr" defTabSz="16795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