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6009600" cy="34696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A6AAA9"/>
              </a:solidFill>
              <a:prstDash val="solid"/>
              <a:miter lim="400000"/>
            </a:ln>
          </a:left>
          <a:right>
            <a:ln w="254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A6AAA9"/>
              </a:solidFill>
              <a:prstDash val="solid"/>
              <a:miter lim="400000"/>
            </a:ln>
          </a:bottom>
          <a:insideH>
            <a:ln w="25400" cap="flat">
              <a:solidFill>
                <a:srgbClr val="A6AAA9"/>
              </a:solidFill>
              <a:prstDash val="solid"/>
              <a:miter lim="400000"/>
            </a:ln>
          </a:insideH>
          <a:insideV>
            <a:ln w="254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A6AAA9"/>
              </a:solidFill>
              <a:prstDash val="solid"/>
              <a:miter lim="400000"/>
            </a:ln>
          </a:left>
          <a:right>
            <a:ln w="254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A6AAA9"/>
              </a:solidFill>
              <a:prstDash val="solid"/>
              <a:miter lim="400000"/>
            </a:ln>
          </a:bottom>
          <a:insideH>
            <a:ln w="25400" cap="flat">
              <a:solidFill>
                <a:srgbClr val="A6AAA9"/>
              </a:solidFill>
              <a:prstDash val="solid"/>
              <a:miter lim="400000"/>
            </a:ln>
          </a:insideH>
          <a:insideV>
            <a:ln w="254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A6AAA9"/>
              </a:solidFill>
              <a:prstDash val="solid"/>
              <a:miter lim="400000"/>
            </a:ln>
          </a:left>
          <a:right>
            <a:ln w="254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A6AAA9"/>
              </a:solidFill>
              <a:prstDash val="solid"/>
              <a:miter lim="400000"/>
            </a:ln>
          </a:bottom>
          <a:insideH>
            <a:ln w="25400" cap="flat">
              <a:solidFill>
                <a:srgbClr val="A6AAA9"/>
              </a:solidFill>
              <a:prstDash val="solid"/>
              <a:miter lim="400000"/>
            </a:ln>
          </a:insideH>
          <a:insideV>
            <a:ln w="254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A6AAA9"/>
              </a:solidFill>
              <a:prstDash val="solid"/>
              <a:miter lim="400000"/>
            </a:ln>
          </a:left>
          <a:right>
            <a:ln w="254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A6AAA9"/>
              </a:solidFill>
              <a:prstDash val="solid"/>
              <a:miter lim="400000"/>
            </a:ln>
          </a:bottom>
          <a:insideH>
            <a:ln w="25400" cap="flat">
              <a:solidFill>
                <a:srgbClr val="A6AAA9"/>
              </a:solidFill>
              <a:prstDash val="solid"/>
              <a:miter lim="400000"/>
            </a:ln>
          </a:insideH>
          <a:insideV>
            <a:ln w="254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540000" y="20320000"/>
            <a:ext cx="20929600" cy="1269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8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2540000" y="14732000"/>
            <a:ext cx="20929600" cy="4013200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20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7594600"/>
            <a:ext cx="26009600" cy="19507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sz="half" idx="13"/>
          </p:nvPr>
        </p:nvSpPr>
        <p:spPr>
          <a:xfrm>
            <a:off x="3251200" y="8940799"/>
            <a:ext cx="19507200" cy="11811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2540000" y="21031200"/>
            <a:ext cx="20929600" cy="28448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2540000" y="23901400"/>
            <a:ext cx="20929600" cy="2260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2540000" y="14046200"/>
            <a:ext cx="20929600" cy="6604000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quarter" idx="13"/>
          </p:nvPr>
        </p:nvSpPr>
        <p:spPr>
          <a:xfrm>
            <a:off x="13436600" y="8864600"/>
            <a:ext cx="10668000" cy="1643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1905000" y="8864600"/>
            <a:ext cx="10668000" cy="7975600"/>
          </a:xfrm>
          <a:prstGeom prst="rect">
            <a:avLst/>
          </a:prstGeom>
        </p:spPr>
        <p:txBody>
          <a:bodyPr/>
          <a:lstStyle>
            <a:lvl1pPr>
              <a:defRPr sz="212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1905000" y="17043400"/>
            <a:ext cx="10668000" cy="8229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xfrm>
            <a:off x="1905000" y="8102600"/>
            <a:ext cx="22199600" cy="4318000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xfrm>
            <a:off x="1905000" y="8102600"/>
            <a:ext cx="22199600" cy="4318000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sz="half" idx="1"/>
          </p:nvPr>
        </p:nvSpPr>
        <p:spPr>
          <a:xfrm>
            <a:off x="1905000" y="12776200"/>
            <a:ext cx="22199600" cy="12573000"/>
          </a:xfrm>
          <a:prstGeom prst="rect">
            <a:avLst/>
          </a:prstGeom>
        </p:spPr>
        <p:txBody>
          <a:bodyPr anchor="ctr"/>
          <a:lstStyle>
            <a:lvl1pPr marL="1555750" indent="-1555750" algn="l">
              <a:spcBef>
                <a:spcPts val="14900"/>
              </a:spcBef>
              <a:buSzPct val="145000"/>
              <a:buChar char="•"/>
              <a:defRPr sz="11200"/>
            </a:lvl1pPr>
            <a:lvl2pPr marL="2000250" indent="-1555750" algn="l">
              <a:spcBef>
                <a:spcPts val="14900"/>
              </a:spcBef>
              <a:buSzPct val="145000"/>
              <a:buChar char="•"/>
              <a:defRPr sz="11200"/>
            </a:lvl2pPr>
            <a:lvl3pPr marL="2444750" indent="-1555750" algn="l">
              <a:spcBef>
                <a:spcPts val="14900"/>
              </a:spcBef>
              <a:buSzPct val="145000"/>
              <a:buChar char="•"/>
              <a:defRPr sz="11200"/>
            </a:lvl3pPr>
            <a:lvl4pPr marL="2889250" indent="-1555750" algn="l">
              <a:spcBef>
                <a:spcPts val="14900"/>
              </a:spcBef>
              <a:buSzPct val="145000"/>
              <a:buChar char="•"/>
              <a:defRPr sz="11200"/>
            </a:lvl4pPr>
            <a:lvl5pPr marL="3333750" indent="-1555750" algn="l">
              <a:spcBef>
                <a:spcPts val="14900"/>
              </a:spcBef>
              <a:buSzPct val="145000"/>
              <a:buChar char="•"/>
              <a:defRPr sz="11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quarter" idx="13"/>
          </p:nvPr>
        </p:nvSpPr>
        <p:spPr>
          <a:xfrm>
            <a:off x="13436600" y="12776200"/>
            <a:ext cx="10668000" cy="12573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xfrm>
            <a:off x="1905000" y="8102600"/>
            <a:ext cx="22199600" cy="4318000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quarter" idx="1"/>
          </p:nvPr>
        </p:nvSpPr>
        <p:spPr>
          <a:xfrm>
            <a:off x="1905000" y="12776200"/>
            <a:ext cx="10668000" cy="12573000"/>
          </a:xfrm>
          <a:prstGeom prst="rect">
            <a:avLst/>
          </a:prstGeom>
        </p:spPr>
        <p:txBody>
          <a:bodyPr anchor="ctr"/>
          <a:lstStyle>
            <a:lvl1pPr marL="1200150" indent="-1200150" algn="l">
              <a:spcBef>
                <a:spcPts val="11300"/>
              </a:spcBef>
              <a:buSzPct val="145000"/>
              <a:buChar char="•"/>
              <a:defRPr sz="9800"/>
            </a:lvl1pPr>
            <a:lvl2pPr marL="1543050" indent="-1200150" algn="l">
              <a:spcBef>
                <a:spcPts val="11300"/>
              </a:spcBef>
              <a:buSzPct val="145000"/>
              <a:buChar char="•"/>
              <a:defRPr sz="9800"/>
            </a:lvl2pPr>
            <a:lvl3pPr marL="1885950" indent="-1200150" algn="l">
              <a:spcBef>
                <a:spcPts val="11300"/>
              </a:spcBef>
              <a:buSzPct val="145000"/>
              <a:buChar char="•"/>
              <a:defRPr sz="9800"/>
            </a:lvl3pPr>
            <a:lvl4pPr marL="2228850" indent="-1200150" algn="l">
              <a:spcBef>
                <a:spcPts val="11300"/>
              </a:spcBef>
              <a:buSzPct val="145000"/>
              <a:buChar char="•"/>
              <a:defRPr sz="9800"/>
            </a:lvl4pPr>
            <a:lvl5pPr marL="2571750" indent="-1200150" algn="l">
              <a:spcBef>
                <a:spcPts val="11300"/>
              </a:spcBef>
              <a:buSzPct val="145000"/>
              <a:buChar char="•"/>
              <a:defRPr sz="9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12422818" y="26187400"/>
            <a:ext cx="1150418" cy="9144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sz="half" idx="1"/>
          </p:nvPr>
        </p:nvSpPr>
        <p:spPr>
          <a:xfrm>
            <a:off x="1905000" y="10134600"/>
            <a:ext cx="22199600" cy="14427200"/>
          </a:xfrm>
          <a:prstGeom prst="rect">
            <a:avLst/>
          </a:prstGeom>
        </p:spPr>
        <p:txBody>
          <a:bodyPr anchor="ctr"/>
          <a:lstStyle>
            <a:lvl1pPr marL="1555750" indent="-1555750" algn="l">
              <a:spcBef>
                <a:spcPts val="14900"/>
              </a:spcBef>
              <a:buSzPct val="145000"/>
              <a:buChar char="•"/>
              <a:defRPr sz="11200"/>
            </a:lvl1pPr>
            <a:lvl2pPr marL="2000250" indent="-1555750" algn="l">
              <a:spcBef>
                <a:spcPts val="14900"/>
              </a:spcBef>
              <a:buSzPct val="145000"/>
              <a:buChar char="•"/>
              <a:defRPr sz="11200"/>
            </a:lvl2pPr>
            <a:lvl3pPr marL="2444750" indent="-1555750" algn="l">
              <a:spcBef>
                <a:spcPts val="14900"/>
              </a:spcBef>
              <a:buSzPct val="145000"/>
              <a:buChar char="•"/>
              <a:defRPr sz="11200"/>
            </a:lvl3pPr>
            <a:lvl4pPr marL="2889250" indent="-1555750" algn="l">
              <a:spcBef>
                <a:spcPts val="14900"/>
              </a:spcBef>
              <a:buSzPct val="145000"/>
              <a:buChar char="•"/>
              <a:defRPr sz="11200"/>
            </a:lvl4pPr>
            <a:lvl5pPr marL="3333750" indent="-1555750" algn="l">
              <a:spcBef>
                <a:spcPts val="14900"/>
              </a:spcBef>
              <a:buSzPct val="145000"/>
              <a:buChar char="•"/>
              <a:defRPr sz="11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13436600" y="17780000"/>
            <a:ext cx="10668000" cy="754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13436600" y="9372600"/>
            <a:ext cx="10668000" cy="754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quarter" idx="15"/>
          </p:nvPr>
        </p:nvSpPr>
        <p:spPr>
          <a:xfrm>
            <a:off x="1905000" y="9372600"/>
            <a:ext cx="10668000" cy="15951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2540000" y="10871200"/>
            <a:ext cx="20929600" cy="6604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b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2540000" y="17678400"/>
            <a:ext cx="20929600" cy="2260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2494649" y="26187400"/>
            <a:ext cx="1006755" cy="1046171"/>
          </a:xfrm>
          <a:prstGeom prst="rect">
            <a:avLst/>
          </a:prstGeom>
          <a:ln w="25400">
            <a:miter lim="400000"/>
          </a:ln>
        </p:spPr>
        <p:txBody>
          <a:bodyPr wrap="none" lIns="101600" tIns="101600" rIns="101600" bIns="101600">
            <a:spAutoFit/>
          </a:bodyPr>
          <a:lstStyle>
            <a:lvl1pPr>
              <a:defRPr sz="5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35560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71120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06680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422400" algn="ctr" defTabSz="2078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20781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20781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20781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20781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20781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20781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20781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20781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20781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 upright="0">
        <a:spAutoFit/>
      </a:bodyPr>
      <a:lstStyle>
        <a:defPPr marL="0" marR="0" indent="0" algn="ctr" defTabSz="20781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 upright="0">
        <a:spAutoFit/>
      </a:bodyPr>
      <a:lstStyle>
        <a:defPPr marL="0" marR="0" indent="0" algn="ctr" defTabSz="20781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 upright="0">
        <a:spAutoFit/>
      </a:bodyPr>
      <a:lstStyle>
        <a:defPPr marL="0" marR="0" indent="0" algn="ctr" defTabSz="20781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 upright="0">
        <a:spAutoFit/>
      </a:bodyPr>
      <a:lstStyle>
        <a:defPPr marL="0" marR="0" indent="0" algn="ctr" defTabSz="20781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