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83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3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1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2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1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1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9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4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9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0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79101C-13C5-4B72-9652-B07C8BADB9D2}" type="datetimeFigureOut">
              <a:rPr kumimoji="1" lang="ja-JP" altLang="en-US" smtClean="0"/>
              <a:t>2015/10/8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B1427D-8D8C-4F49-9E29-4A6D5254F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7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053198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北山祭展示</a:t>
            </a:r>
            <a:r>
              <a:rPr lang="ja-JP" altLang="en-US" dirty="0"/>
              <a:t>プラン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440798"/>
            <a:ext cx="9144000" cy="1655762"/>
          </a:xfrm>
        </p:spPr>
        <p:txBody>
          <a:bodyPr/>
          <a:lstStyle/>
          <a:p>
            <a:r>
              <a:rPr kumimoji="1" lang="en-US" altLang="ja-JP" sz="4000" dirty="0" smtClean="0"/>
              <a:t>MST57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9486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</a:t>
            </a:r>
            <a:r>
              <a:rPr lang="ja-JP" altLang="ja-JP" dirty="0"/>
              <a:t>マーカーを利用しながらのプレゼン</a:t>
            </a:r>
            <a:endParaRPr kumimoji="1" lang="ja-JP" altLang="en-US" dirty="0"/>
          </a:p>
        </p:txBody>
      </p:sp>
      <p:pic>
        <p:nvPicPr>
          <p:cNvPr id="4" name="図 3" descr="C:\Users\nitrogen\AppData\Local\Microsoft\Windows\INetCache\Content.Word\ph_02_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556932"/>
            <a:ext cx="4127204" cy="285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コンテンツ プレースホルダー 4" descr="C:\Users\nitrogen\AppData\Local\Microsoft\Windows\INetCache\Content.Word\mqdefault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95" y="2556932"/>
            <a:ext cx="4432003" cy="240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正方形/長方形 5"/>
          <p:cNvSpPr/>
          <p:nvPr/>
        </p:nvSpPr>
        <p:spPr>
          <a:xfrm>
            <a:off x="1573866" y="5498239"/>
            <a:ext cx="3467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</a:t>
            </a:r>
            <a:r>
              <a:rPr lang="ja-JP" altLang="ja-JP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を身に付けてのプレゼン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3663" y="5128907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 </a:t>
            </a:r>
            <a:r>
              <a:rPr lang="ja-JP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プレゼンスライド</a:t>
            </a:r>
            <a:r>
              <a:rPr lang="ja-JP" altLang="ja-JP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を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</a:t>
            </a:r>
            <a:r>
              <a:rPr lang="ja-JP" altLang="ja-JP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にする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89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衝突判定を利用したアクションゲーム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2226" y="2553757"/>
            <a:ext cx="9601196" cy="331893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hqdefa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552168"/>
            <a:ext cx="3250524" cy="24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h_SC20120418-0926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26" y="2567102"/>
            <a:ext cx="1508272" cy="251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0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61" y="2567102"/>
            <a:ext cx="1701319" cy="249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573223" y="5062045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 </a:t>
            </a:r>
            <a:r>
              <a:rPr lang="ja-JP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モグラ</a:t>
            </a:r>
            <a:r>
              <a:rPr lang="ja-JP" altLang="ja-JP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たたきゲーム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34732" y="509423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 </a:t>
            </a:r>
            <a:r>
              <a:rPr lang="ja-JP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アイスクリームゲーム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231277" y="5094233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 </a:t>
            </a:r>
            <a:r>
              <a:rPr lang="ja-JP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キャッチゲーム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111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</a:t>
            </a:r>
            <a:r>
              <a:rPr lang="ja-JP" altLang="ja-JP" dirty="0"/>
              <a:t>カードを使ったゲーム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78443" y="2439973"/>
            <a:ext cx="9601196" cy="331893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car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43" y="2440026"/>
            <a:ext cx="38100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34807" y="504510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 </a:t>
            </a:r>
            <a:r>
              <a:rPr lang="ja-JP" altLang="ja-JP" dirty="0" smtClean="0"/>
              <a:t>神経衰弱</a:t>
            </a:r>
            <a:r>
              <a:rPr lang="en-US" altLang="ja-JP" dirty="0" smtClean="0"/>
              <a:t>(1)</a:t>
            </a:r>
            <a:endParaRPr lang="ja-JP" altLang="en-US" dirty="0"/>
          </a:p>
        </p:txBody>
      </p:sp>
      <p:pic>
        <p:nvPicPr>
          <p:cNvPr id="2051" name="Picture 3" descr="yj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89" y="2439973"/>
            <a:ext cx="4083649" cy="245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7972219" y="503973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図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ja-JP" altLang="ja-JP" dirty="0" smtClean="0"/>
              <a:t>神経衰弱</a:t>
            </a:r>
            <a:r>
              <a:rPr lang="en-US" altLang="ja-JP" dirty="0" smtClean="0"/>
              <a:t>(2)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02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64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ＭＳ Ｐゴシック</vt:lpstr>
      <vt:lpstr>ＭＳ Ｐ明朝</vt:lpstr>
      <vt:lpstr>ＭＳ 明朝</vt:lpstr>
      <vt:lpstr>Arial</vt:lpstr>
      <vt:lpstr>Century</vt:lpstr>
      <vt:lpstr>Garamond</vt:lpstr>
      <vt:lpstr>Times New Roman</vt:lpstr>
      <vt:lpstr>オーガニック</vt:lpstr>
      <vt:lpstr>北山祭展示プラン </vt:lpstr>
      <vt:lpstr>ARマーカーを利用しながらのプレゼン</vt:lpstr>
      <vt:lpstr>衝突判定を利用したアクションゲーム</vt:lpstr>
      <vt:lpstr>ARカードを使ったゲーム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北山祭展示プラン </dc:title>
  <dc:creator>0510c it</dc:creator>
  <cp:lastModifiedBy>0510c it</cp:lastModifiedBy>
  <cp:revision>4</cp:revision>
  <dcterms:created xsi:type="dcterms:W3CDTF">2015-10-06T15:42:00Z</dcterms:created>
  <dcterms:modified xsi:type="dcterms:W3CDTF">2015-10-08T02:15:52Z</dcterms:modified>
</cp:coreProperties>
</file>