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BM Plex Sans"/>
      <p:regular r:id="rId17"/>
      <p:bold r:id="rId18"/>
      <p:italic r:id="rId19"/>
      <p:boldItalic r:id="rId20"/>
    </p:embeddedFont>
    <p:embeddedFont>
      <p:font typeface="Sora SemiBold"/>
      <p:regular r:id="rId21"/>
      <p:bold r:id="rId22"/>
    </p:embeddedFont>
    <p:embeddedFont>
      <p:font typeface="Nunito"/>
      <p:regular r:id="rId23"/>
      <p:bold r:id="rId24"/>
      <p:italic r:id="rId25"/>
      <p:boldItalic r:id="rId26"/>
    </p:embeddedFont>
    <p:embeddedFont>
      <p:font typeface="IBM Plex Sans Medium"/>
      <p:regular r:id="rId27"/>
      <p:bold r:id="rId28"/>
      <p:italic r:id="rId29"/>
      <p:boldItalic r:id="rId30"/>
    </p:embeddedFont>
    <p:embeddedFont>
      <p:font typeface="Sora Light"/>
      <p:regular r:id="rId31"/>
      <p:bold r:id="rId32"/>
    </p:embeddedFont>
    <p:embeddedFont>
      <p:font typeface="Sora ExtraLight"/>
      <p:regular r:id="rId33"/>
      <p:bold r:id="rId34"/>
    </p:embeddedFont>
    <p:embeddedFont>
      <p:font typeface="Sora"/>
      <p:regular r:id="rId35"/>
      <p:bold r:id="rId36"/>
    </p:embeddedFont>
    <p:embeddedFont>
      <p:font typeface="Sora Medium"/>
      <p:regular r:id="rId37"/>
      <p:bold r:id="rId38"/>
    </p:embeddedFont>
    <p:embeddedFont>
      <p:font typeface="IBM Plex Sans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482EEE-07BA-41A2-9639-1C321FD15CB1}">
  <a:tblStyle styleId="{7B482EEE-07BA-41A2-9639-1C321FD15C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78850F-FD54-4F02-ADED-C745DC66BEA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SemiBold-bold.fntdata"/><Relationship Id="rId42" Type="http://schemas.openxmlformats.org/officeDocument/2006/relationships/font" Target="fonts/IBMPlexSansSemiBold-boldItalic.fntdata"/><Relationship Id="rId41" Type="http://schemas.openxmlformats.org/officeDocument/2006/relationships/font" Target="fonts/IBMPlex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raLight-regular.fntdata"/><Relationship Id="rId30" Type="http://schemas.openxmlformats.org/officeDocument/2006/relationships/font" Target="fonts/IBMPlexSansMedium-boldItalic.fntdata"/><Relationship Id="rId33" Type="http://schemas.openxmlformats.org/officeDocument/2006/relationships/font" Target="fonts/SoraExtraLight-regular.fntdata"/><Relationship Id="rId32" Type="http://schemas.openxmlformats.org/officeDocument/2006/relationships/font" Target="fonts/SoraLight-bold.fntdata"/><Relationship Id="rId35" Type="http://schemas.openxmlformats.org/officeDocument/2006/relationships/font" Target="fonts/Sora-regular.fntdata"/><Relationship Id="rId34" Type="http://schemas.openxmlformats.org/officeDocument/2006/relationships/font" Target="fonts/SoraExtraLight-bold.fntdata"/><Relationship Id="rId37" Type="http://schemas.openxmlformats.org/officeDocument/2006/relationships/font" Target="fonts/SoraMedium-regular.fntdata"/><Relationship Id="rId36" Type="http://schemas.openxmlformats.org/officeDocument/2006/relationships/font" Target="fonts/Sora-bold.fntdata"/><Relationship Id="rId39" Type="http://schemas.openxmlformats.org/officeDocument/2006/relationships/font" Target="fonts/IBMPlexSansSemiBold-regular.fntdata"/><Relationship Id="rId38" Type="http://schemas.openxmlformats.org/officeDocument/2006/relationships/font" Target="fonts/SoraMedium-bold.fntdata"/><Relationship Id="rId20" Type="http://schemas.openxmlformats.org/officeDocument/2006/relationships/font" Target="fonts/IBMPlexSans-boldItalic.fntdata"/><Relationship Id="rId22" Type="http://schemas.openxmlformats.org/officeDocument/2006/relationships/font" Target="fonts/SoraSemiBold-bold.fntdata"/><Relationship Id="rId21" Type="http://schemas.openxmlformats.org/officeDocument/2006/relationships/font" Target="fonts/SoraSemiBold-regular.fntdata"/><Relationship Id="rId24" Type="http://schemas.openxmlformats.org/officeDocument/2006/relationships/font" Target="fonts/Nunito-bold.fntdata"/><Relationship Id="rId23" Type="http://schemas.openxmlformats.org/officeDocument/2006/relationships/font" Target="fonts/Nunito-regular.fntdata"/><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IBMPlexSansMedium-bold.fntdata"/><Relationship Id="rId27" Type="http://schemas.openxmlformats.org/officeDocument/2006/relationships/font" Target="fonts/IBMPlexSansMedium-regular.fntdata"/><Relationship Id="rId29" Type="http://schemas.openxmlformats.org/officeDocument/2006/relationships/font" Target="fonts/IBMPlexSans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BMPlexSans-regular.fntdata"/><Relationship Id="rId16" Type="http://schemas.openxmlformats.org/officeDocument/2006/relationships/slide" Target="slides/slide10.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3673e5ce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3673e5ce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673e5cec4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673e5cec4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673e5cec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673e5cec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673e5cec4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673e5cec4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673e5cec4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673e5cec4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3673e5cec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3673e5cec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673e5cec4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673e5cec4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3673e5cec4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673e5cec4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3673e5cec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3673e5cec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3673e5cec4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673e5cec4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2" name="Google Shape;12;p2"/>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 name="Google Shape;13;p2"/>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4" name="Google Shape;14;p2"/>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15" name="Google Shape;15;p2"/>
          <p:cNvGrpSpPr/>
          <p:nvPr/>
        </p:nvGrpSpPr>
        <p:grpSpPr>
          <a:xfrm flipH="1" rot="10800000">
            <a:off x="4395238" y="-11"/>
            <a:ext cx="4748757" cy="2797859"/>
            <a:chOff x="3200875" y="1642950"/>
            <a:chExt cx="5970275" cy="3517550"/>
          </a:xfrm>
        </p:grpSpPr>
        <p:sp>
          <p:nvSpPr>
            <p:cNvPr id="16" name="Google Shape;16;p2"/>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17" name="Google Shape;17;p2"/>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18" name="Google Shape;18;p2"/>
          <p:cNvGrpSpPr/>
          <p:nvPr/>
        </p:nvGrpSpPr>
        <p:grpSpPr>
          <a:xfrm flipH="1">
            <a:off x="6309311" y="2793726"/>
            <a:ext cx="2834695" cy="1890116"/>
            <a:chOff x="312900" y="2793625"/>
            <a:chExt cx="2221200" cy="1481050"/>
          </a:xfrm>
        </p:grpSpPr>
        <p:grpSp>
          <p:nvGrpSpPr>
            <p:cNvPr id="19" name="Google Shape;19;p2"/>
            <p:cNvGrpSpPr/>
            <p:nvPr/>
          </p:nvGrpSpPr>
          <p:grpSpPr>
            <a:xfrm>
              <a:off x="312900" y="2793625"/>
              <a:ext cx="1851000" cy="1481050"/>
              <a:chOff x="461225" y="3249175"/>
              <a:chExt cx="1851000" cy="1481050"/>
            </a:xfrm>
          </p:grpSpPr>
          <p:grpSp>
            <p:nvGrpSpPr>
              <p:cNvPr id="20" name="Google Shape;20;p2"/>
              <p:cNvGrpSpPr/>
              <p:nvPr/>
            </p:nvGrpSpPr>
            <p:grpSpPr>
              <a:xfrm>
                <a:off x="461225" y="3249175"/>
                <a:ext cx="1851000" cy="370200"/>
                <a:chOff x="461225" y="3249175"/>
                <a:chExt cx="1851000" cy="370200"/>
              </a:xfrm>
            </p:grpSpPr>
            <p:sp>
              <p:nvSpPr>
                <p:cNvPr id="21" name="Google Shape;21;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 name="Google Shape;22;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 name="Google Shape;23;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 name="Google Shape;24;p2"/>
              <p:cNvGrpSpPr/>
              <p:nvPr/>
            </p:nvGrpSpPr>
            <p:grpSpPr>
              <a:xfrm>
                <a:off x="461225" y="3619500"/>
                <a:ext cx="1480800" cy="370200"/>
                <a:chOff x="461225" y="3249175"/>
                <a:chExt cx="1480800" cy="370200"/>
              </a:xfrm>
            </p:grpSpPr>
            <p:sp>
              <p:nvSpPr>
                <p:cNvPr id="25" name="Google Shape;25;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 name="Google Shape;26;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 name="Google Shape;27;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 name="Google Shape;28;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9" name="Google Shape;29;p2"/>
              <p:cNvGrpSpPr/>
              <p:nvPr/>
            </p:nvGrpSpPr>
            <p:grpSpPr>
              <a:xfrm>
                <a:off x="461225" y="3989700"/>
                <a:ext cx="1851000" cy="370200"/>
                <a:chOff x="461225" y="3249175"/>
                <a:chExt cx="1851000" cy="370200"/>
              </a:xfrm>
            </p:grpSpPr>
            <p:sp>
              <p:nvSpPr>
                <p:cNvPr id="30" name="Google Shape;30;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 name="Google Shape;31;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 name="Google Shape;32;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 name="Google Shape;33;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 name="Google Shape;34;p2"/>
              <p:cNvGrpSpPr/>
              <p:nvPr/>
            </p:nvGrpSpPr>
            <p:grpSpPr>
              <a:xfrm>
                <a:off x="461225" y="4360025"/>
                <a:ext cx="1480800" cy="370200"/>
                <a:chOff x="461225" y="3249175"/>
                <a:chExt cx="1480800" cy="370200"/>
              </a:xfrm>
            </p:grpSpPr>
            <p:sp>
              <p:nvSpPr>
                <p:cNvPr id="35" name="Google Shape;35;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 name="Google Shape;36;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7" name="Google Shape;37;p2"/>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8" name="Google Shape;38;p2"/>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
        <p:nvSpPr>
          <p:cNvPr id="39" name="Google Shape;3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52" name="Shape 252"/>
        <p:cNvGrpSpPr/>
        <p:nvPr/>
      </p:nvGrpSpPr>
      <p:grpSpPr>
        <a:xfrm>
          <a:off x="0" y="0"/>
          <a:ext cx="0" cy="0"/>
          <a:chOff x="0" y="0"/>
          <a:chExt cx="0" cy="0"/>
        </a:xfrm>
      </p:grpSpPr>
      <p:sp>
        <p:nvSpPr>
          <p:cNvPr id="253" name="Google Shape;253;p1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4" name="Google Shape;254;p11"/>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55" name="Google Shape;255;p11"/>
          <p:cNvGrpSpPr/>
          <p:nvPr/>
        </p:nvGrpSpPr>
        <p:grpSpPr>
          <a:xfrm flipH="1" rot="10800000">
            <a:off x="6179902" y="24"/>
            <a:ext cx="2963226" cy="1495659"/>
            <a:chOff x="4306084" y="2701610"/>
            <a:chExt cx="4837921" cy="2441893"/>
          </a:xfrm>
        </p:grpSpPr>
        <p:sp>
          <p:nvSpPr>
            <p:cNvPr id="256" name="Google Shape;256;p11"/>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57" name="Google Shape;257;p11"/>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58" name="Google Shape;258;p11"/>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59" name="Google Shape;259;p11"/>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11"/>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11"/>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11"/>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11"/>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1"/>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65" name="Google Shape;265;p11"/>
          <p:cNvGrpSpPr/>
          <p:nvPr/>
        </p:nvGrpSpPr>
        <p:grpSpPr>
          <a:xfrm>
            <a:off x="2674998" y="2923250"/>
            <a:ext cx="6470027" cy="2221724"/>
            <a:chOff x="2674998" y="2923250"/>
            <a:chExt cx="6470027" cy="2221724"/>
          </a:xfrm>
        </p:grpSpPr>
        <p:sp>
          <p:nvSpPr>
            <p:cNvPr id="266" name="Google Shape;266;p11"/>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267" name="Google Shape;267;p11"/>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268" name="Google Shape;268;p11"/>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69" name="Google Shape;26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270" name="Shape 270"/>
        <p:cNvGrpSpPr/>
        <p:nvPr/>
      </p:nvGrpSpPr>
      <p:grpSpPr>
        <a:xfrm>
          <a:off x="0" y="0"/>
          <a:ext cx="0" cy="0"/>
          <a:chOff x="0" y="0"/>
          <a:chExt cx="0" cy="0"/>
        </a:xfrm>
      </p:grpSpPr>
      <p:sp>
        <p:nvSpPr>
          <p:cNvPr id="271" name="Google Shape;271;p12"/>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72" name="Google Shape;272;p12"/>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273" name="Google Shape;273;p12"/>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274" name="Google Shape;274;p12"/>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275" name="Google Shape;275;p12"/>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6" name="Google Shape;276;p12"/>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7" name="Google Shape;277;p12"/>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8" name="Google Shape;278;p12"/>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9" name="Google Shape;279;p12"/>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80" name="Google Shape;280;p12"/>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81" name="Google Shape;281;p12"/>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2" name="Google Shape;282;p12"/>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3" name="Google Shape;283;p12"/>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84" name="Google Shape;284;p12"/>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85" name="Google Shape;285;p12"/>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86" name="Google Shape;286;p12"/>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87" name="Google Shape;28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288" name="Shape 288"/>
        <p:cNvGrpSpPr/>
        <p:nvPr/>
      </p:nvGrpSpPr>
      <p:grpSpPr>
        <a:xfrm>
          <a:off x="0" y="0"/>
          <a:ext cx="0" cy="0"/>
          <a:chOff x="0" y="0"/>
          <a:chExt cx="0" cy="0"/>
        </a:xfrm>
      </p:grpSpPr>
      <p:sp>
        <p:nvSpPr>
          <p:cNvPr id="289" name="Google Shape;289;p13"/>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90" name="Google Shape;290;p13"/>
          <p:cNvGrpSpPr/>
          <p:nvPr/>
        </p:nvGrpSpPr>
        <p:grpSpPr>
          <a:xfrm rot="-5400000">
            <a:off x="4030013" y="41713"/>
            <a:ext cx="1026300" cy="9201675"/>
            <a:chOff x="670045" y="-5692564"/>
            <a:chExt cx="1026300" cy="9201675"/>
          </a:xfrm>
        </p:grpSpPr>
        <p:sp>
          <p:nvSpPr>
            <p:cNvPr id="291" name="Google Shape;291;p13"/>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292" name="Google Shape;292;p13"/>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293" name="Google Shape;293;p13"/>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294" name="Google Shape;294;p13"/>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95" name="Google Shape;295;p13"/>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96" name="Google Shape;296;p13"/>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97" name="Google Shape;297;p13"/>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298" name="Google Shape;298;p13"/>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299" name="Google Shape;299;p13"/>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00" name="Google Shape;3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01" name="Shape 301"/>
        <p:cNvGrpSpPr/>
        <p:nvPr/>
      </p:nvGrpSpPr>
      <p:grpSpPr>
        <a:xfrm>
          <a:off x="0" y="0"/>
          <a:ext cx="0" cy="0"/>
          <a:chOff x="0" y="0"/>
          <a:chExt cx="0" cy="0"/>
        </a:xfrm>
      </p:grpSpPr>
      <p:sp>
        <p:nvSpPr>
          <p:cNvPr id="302" name="Google Shape;302;p14"/>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3" name="Google Shape;303;p14"/>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04" name="Google Shape;304;p14"/>
          <p:cNvGrpSpPr/>
          <p:nvPr/>
        </p:nvGrpSpPr>
        <p:grpSpPr>
          <a:xfrm rot="10800000">
            <a:off x="9" y="0"/>
            <a:ext cx="1889320" cy="1499480"/>
            <a:chOff x="461225" y="3249175"/>
            <a:chExt cx="1399496" cy="1110726"/>
          </a:xfrm>
        </p:grpSpPr>
        <p:grpSp>
          <p:nvGrpSpPr>
            <p:cNvPr id="305" name="Google Shape;305;p14"/>
            <p:cNvGrpSpPr/>
            <p:nvPr/>
          </p:nvGrpSpPr>
          <p:grpSpPr>
            <a:xfrm>
              <a:off x="461225" y="3249175"/>
              <a:ext cx="1399496" cy="370204"/>
              <a:chOff x="461225" y="3249175"/>
              <a:chExt cx="1399496" cy="370204"/>
            </a:xfrm>
          </p:grpSpPr>
          <p:sp>
            <p:nvSpPr>
              <p:cNvPr id="306" name="Google Shape;306;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7" name="Google Shape;307;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8" name="Google Shape;308;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9" name="Google Shape;309;p14"/>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10" name="Google Shape;310;p14"/>
            <p:cNvGrpSpPr/>
            <p:nvPr/>
          </p:nvGrpSpPr>
          <p:grpSpPr>
            <a:xfrm>
              <a:off x="461225" y="3619500"/>
              <a:ext cx="1399496" cy="370202"/>
              <a:chOff x="461225" y="3249175"/>
              <a:chExt cx="1399496" cy="370202"/>
            </a:xfrm>
          </p:grpSpPr>
          <p:sp>
            <p:nvSpPr>
              <p:cNvPr id="311" name="Google Shape;311;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2" name="Google Shape;312;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3" name="Google Shape;313;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4" name="Google Shape;314;p14"/>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15" name="Google Shape;315;p14"/>
            <p:cNvGrpSpPr/>
            <p:nvPr/>
          </p:nvGrpSpPr>
          <p:grpSpPr>
            <a:xfrm>
              <a:off x="461225" y="3989700"/>
              <a:ext cx="1399496" cy="370201"/>
              <a:chOff x="461225" y="3249175"/>
              <a:chExt cx="1399496" cy="370201"/>
            </a:xfrm>
          </p:grpSpPr>
          <p:sp>
            <p:nvSpPr>
              <p:cNvPr id="316" name="Google Shape;316;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7" name="Google Shape;317;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8" name="Google Shape;318;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9" name="Google Shape;319;p14"/>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20" name="Google Shape;320;p14"/>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21" name="Google Shape;321;p14"/>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22" name="Google Shape;322;p14"/>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3" name="Google Shape;323;p14"/>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24" name="Google Shape;324;p14"/>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25" name="Google Shape;325;p1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26" name="Google Shape;3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27" name="Shape 327"/>
        <p:cNvGrpSpPr/>
        <p:nvPr/>
      </p:nvGrpSpPr>
      <p:grpSpPr>
        <a:xfrm>
          <a:off x="0" y="0"/>
          <a:ext cx="0" cy="0"/>
          <a:chOff x="0" y="0"/>
          <a:chExt cx="0" cy="0"/>
        </a:xfrm>
      </p:grpSpPr>
      <p:sp>
        <p:nvSpPr>
          <p:cNvPr id="328" name="Google Shape;328;p15"/>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29" name="Google Shape;329;p1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15"/>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31" name="Google Shape;331;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32" name="Google Shape;3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33" name="Shape 333"/>
        <p:cNvGrpSpPr/>
        <p:nvPr/>
      </p:nvGrpSpPr>
      <p:grpSpPr>
        <a:xfrm>
          <a:off x="0" y="0"/>
          <a:ext cx="0" cy="0"/>
          <a:chOff x="0" y="0"/>
          <a:chExt cx="0" cy="0"/>
        </a:xfrm>
      </p:grpSpPr>
      <p:sp>
        <p:nvSpPr>
          <p:cNvPr id="334" name="Google Shape;334;p16"/>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16"/>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36" name="Google Shape;336;p16"/>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37" name="Google Shape;337;p16"/>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38" name="Google Shape;338;p16"/>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39" name="Google Shape;339;p16"/>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40" name="Google Shape;340;p16"/>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41" name="Google Shape;341;p1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42" name="Google Shape;342;p16"/>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3" name="Google Shape;343;p16"/>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16"/>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45" name="Google Shape;345;p16"/>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46" name="Google Shape;346;p16"/>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47" name="Google Shape;347;p16"/>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48" name="Google Shape;348;p16"/>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49" name="Google Shape;349;p16"/>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50" name="Google Shape;350;p16"/>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51" name="Google Shape;351;p16"/>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52" name="Google Shape;352;p16"/>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53" name="Google Shape;353;p16"/>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54" name="Google Shape;354;p16"/>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55" name="Google Shape;35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56" name="Shape 356"/>
        <p:cNvGrpSpPr/>
        <p:nvPr/>
      </p:nvGrpSpPr>
      <p:grpSpPr>
        <a:xfrm>
          <a:off x="0" y="0"/>
          <a:ext cx="0" cy="0"/>
          <a:chOff x="0" y="0"/>
          <a:chExt cx="0" cy="0"/>
        </a:xfrm>
      </p:grpSpPr>
      <p:sp>
        <p:nvSpPr>
          <p:cNvPr id="357" name="Google Shape;357;p17"/>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58" name="Google Shape;358;p17"/>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59" name="Google Shape;359;p17"/>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60" name="Google Shape;360;p17"/>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61" name="Google Shape;361;p17"/>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62" name="Google Shape;362;p17"/>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63" name="Google Shape;363;p17"/>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64" name="Google Shape;364;p17"/>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65" name="Google Shape;365;p17"/>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6" name="Google Shape;366;p17"/>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7" name="Google Shape;367;p17"/>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68" name="Google Shape;368;p17"/>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69" name="Google Shape;369;p17"/>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70" name="Google Shape;370;p17"/>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1" name="Google Shape;371;p17"/>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2" name="Google Shape;372;p17"/>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3" name="Google Shape;373;p17"/>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4" name="Google Shape;374;p17"/>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5" name="Google Shape;375;p17"/>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6" name="Google Shape;376;p17"/>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77" name="Google Shape;377;p17"/>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378" name="Google Shape;37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379" name="Shape 379"/>
        <p:cNvGrpSpPr/>
        <p:nvPr/>
      </p:nvGrpSpPr>
      <p:grpSpPr>
        <a:xfrm>
          <a:off x="0" y="0"/>
          <a:ext cx="0" cy="0"/>
          <a:chOff x="0" y="0"/>
          <a:chExt cx="0" cy="0"/>
        </a:xfrm>
      </p:grpSpPr>
      <p:sp>
        <p:nvSpPr>
          <p:cNvPr id="380" name="Google Shape;380;p18"/>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81" name="Google Shape;381;p18"/>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82" name="Google Shape;382;p18"/>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83" name="Google Shape;383;p18"/>
          <p:cNvGrpSpPr/>
          <p:nvPr/>
        </p:nvGrpSpPr>
        <p:grpSpPr>
          <a:xfrm flipH="1">
            <a:off x="7293000" y="0"/>
            <a:ext cx="1851000" cy="1225325"/>
            <a:chOff x="461225" y="3875100"/>
            <a:chExt cx="1851000" cy="1225325"/>
          </a:xfrm>
        </p:grpSpPr>
        <p:grpSp>
          <p:nvGrpSpPr>
            <p:cNvPr id="384" name="Google Shape;384;p18"/>
            <p:cNvGrpSpPr/>
            <p:nvPr/>
          </p:nvGrpSpPr>
          <p:grpSpPr>
            <a:xfrm>
              <a:off x="461225" y="3875100"/>
              <a:ext cx="1851000" cy="114600"/>
              <a:chOff x="461225" y="3504775"/>
              <a:chExt cx="1851000" cy="114600"/>
            </a:xfrm>
          </p:grpSpPr>
          <p:sp>
            <p:nvSpPr>
              <p:cNvPr id="385" name="Google Shape;385;p18"/>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6" name="Google Shape;386;p18"/>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7" name="Google Shape;387;p18"/>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8" name="Google Shape;388;p18"/>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9" name="Google Shape;389;p18"/>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90" name="Google Shape;390;p18"/>
            <p:cNvGrpSpPr/>
            <p:nvPr/>
          </p:nvGrpSpPr>
          <p:grpSpPr>
            <a:xfrm>
              <a:off x="461225" y="3989700"/>
              <a:ext cx="1480800" cy="1110725"/>
              <a:chOff x="461225" y="3249175"/>
              <a:chExt cx="1480800" cy="1110725"/>
            </a:xfrm>
          </p:grpSpPr>
          <p:sp>
            <p:nvSpPr>
              <p:cNvPr id="391" name="Google Shape;391;p1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2" name="Google Shape;392;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3" name="Google Shape;393;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4" name="Google Shape;394;p18"/>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95" name="Google Shape;395;p18"/>
            <p:cNvGrpSpPr/>
            <p:nvPr/>
          </p:nvGrpSpPr>
          <p:grpSpPr>
            <a:xfrm>
              <a:off x="831425" y="4360025"/>
              <a:ext cx="1480800" cy="370200"/>
              <a:chOff x="831425" y="3249175"/>
              <a:chExt cx="1480800" cy="370200"/>
            </a:xfrm>
          </p:grpSpPr>
          <p:sp>
            <p:nvSpPr>
              <p:cNvPr id="396" name="Google Shape;396;p1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7" name="Google Shape;397;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8" name="Google Shape;398;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9" name="Google Shape;399;p1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00" name="Google Shape;400;p18"/>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01" name="Google Shape;401;p18"/>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02" name="Google Shape;402;p18"/>
          <p:cNvSpPr/>
          <p:nvPr>
            <p:ph idx="3" type="pic"/>
          </p:nvPr>
        </p:nvSpPr>
        <p:spPr>
          <a:xfrm>
            <a:off x="227225" y="1832375"/>
            <a:ext cx="821100" cy="785400"/>
          </a:xfrm>
          <a:prstGeom prst="rect">
            <a:avLst/>
          </a:prstGeom>
          <a:noFill/>
          <a:ln>
            <a:noFill/>
          </a:ln>
        </p:spPr>
      </p:sp>
      <p:sp>
        <p:nvSpPr>
          <p:cNvPr id="403" name="Google Shape;403;p18"/>
          <p:cNvSpPr/>
          <p:nvPr>
            <p:ph idx="4" type="pic"/>
          </p:nvPr>
        </p:nvSpPr>
        <p:spPr>
          <a:xfrm>
            <a:off x="227225" y="2672425"/>
            <a:ext cx="821100" cy="785400"/>
          </a:xfrm>
          <a:prstGeom prst="rect">
            <a:avLst/>
          </a:prstGeom>
          <a:noFill/>
          <a:ln>
            <a:noFill/>
          </a:ln>
        </p:spPr>
      </p:sp>
      <p:sp>
        <p:nvSpPr>
          <p:cNvPr id="404" name="Google Shape;404;p18"/>
          <p:cNvSpPr/>
          <p:nvPr>
            <p:ph idx="5" type="pic"/>
          </p:nvPr>
        </p:nvSpPr>
        <p:spPr>
          <a:xfrm>
            <a:off x="227225" y="3512475"/>
            <a:ext cx="821100" cy="785400"/>
          </a:xfrm>
          <a:prstGeom prst="rect">
            <a:avLst/>
          </a:prstGeom>
          <a:noFill/>
          <a:ln>
            <a:noFill/>
          </a:ln>
        </p:spPr>
      </p:sp>
      <p:sp>
        <p:nvSpPr>
          <p:cNvPr id="405" name="Google Shape;405;p18"/>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06" name="Google Shape;406;p18"/>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07" name="Google Shape;407;p18"/>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08" name="Google Shape;408;p18"/>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09" name="Google Shape;409;p18"/>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10" name="Google Shape;410;p18"/>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11" name="Google Shape;411;p18"/>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12" name="Google Shape;412;p18"/>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13" name="Google Shape;413;p18"/>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414" name="Google Shape;41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15" name="Shape 415"/>
        <p:cNvGrpSpPr/>
        <p:nvPr/>
      </p:nvGrpSpPr>
      <p:grpSpPr>
        <a:xfrm>
          <a:off x="0" y="0"/>
          <a:ext cx="0" cy="0"/>
          <a:chOff x="0" y="0"/>
          <a:chExt cx="0" cy="0"/>
        </a:xfrm>
      </p:grpSpPr>
      <p:sp>
        <p:nvSpPr>
          <p:cNvPr id="416" name="Google Shape;416;p19"/>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17" name="Google Shape;417;p19"/>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18" name="Google Shape;418;p19"/>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19" name="Google Shape;419;p19"/>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20" name="Google Shape;420;p19"/>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21" name="Google Shape;421;p19"/>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22" name="Google Shape;422;p19"/>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23" name="Google Shape;423;p19"/>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24" name="Google Shape;424;p19"/>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25" name="Google Shape;425;p19"/>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26" name="Google Shape;426;p19"/>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27" name="Google Shape;427;p19"/>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28" name="Google Shape;428;p19"/>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29" name="Google Shape;429;p19"/>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30" name="Google Shape;430;p19"/>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31" name="Google Shape;431;p19"/>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32" name="Google Shape;432;p19"/>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33" name="Google Shape;433;p19"/>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434" name="Google Shape;43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35" name="Shape 435"/>
        <p:cNvGrpSpPr/>
        <p:nvPr/>
      </p:nvGrpSpPr>
      <p:grpSpPr>
        <a:xfrm>
          <a:off x="0" y="0"/>
          <a:ext cx="0" cy="0"/>
          <a:chOff x="0" y="0"/>
          <a:chExt cx="0" cy="0"/>
        </a:xfrm>
      </p:grpSpPr>
      <p:sp>
        <p:nvSpPr>
          <p:cNvPr id="436" name="Google Shape;436;p20"/>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37" name="Google Shape;437;p20"/>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38" name="Google Shape;438;p20"/>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39" name="Google Shape;439;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40" name="Google Shape;440;p20"/>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41" name="Google Shape;441;p20"/>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42" name="Google Shape;442;p20"/>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43" name="Google Shape;443;p20"/>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44" name="Google Shape;444;p20"/>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45" name="Google Shape;445;p20"/>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46" name="Google Shape;446;p20"/>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47" name="Google Shape;447;p20"/>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48" name="Google Shape;448;p20"/>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49" name="Google Shape;449;p20"/>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50" name="Google Shape;450;p20"/>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451" name="Google Shape;45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Sora Light"/>
                <a:ea typeface="Sora Light"/>
                <a:cs typeface="Sora Light"/>
                <a:sym typeface="Sora Light"/>
              </a:defRPr>
            </a:lvl1pPr>
            <a:lvl2pPr lvl="1">
              <a:buNone/>
              <a:defRPr>
                <a:latin typeface="Sora Light"/>
                <a:ea typeface="Sora Light"/>
                <a:cs typeface="Sora Light"/>
                <a:sym typeface="Sora Light"/>
              </a:defRPr>
            </a:lvl2pPr>
            <a:lvl3pPr lvl="2">
              <a:buNone/>
              <a:defRPr>
                <a:latin typeface="Sora Light"/>
                <a:ea typeface="Sora Light"/>
                <a:cs typeface="Sora Light"/>
                <a:sym typeface="Sora Light"/>
              </a:defRPr>
            </a:lvl3pPr>
            <a:lvl4pPr lvl="3">
              <a:buNone/>
              <a:defRPr>
                <a:latin typeface="Sora Light"/>
                <a:ea typeface="Sora Light"/>
                <a:cs typeface="Sora Light"/>
                <a:sym typeface="Sora Light"/>
              </a:defRPr>
            </a:lvl4pPr>
            <a:lvl5pPr lvl="4">
              <a:buNone/>
              <a:defRPr>
                <a:latin typeface="Sora Light"/>
                <a:ea typeface="Sora Light"/>
                <a:cs typeface="Sora Light"/>
                <a:sym typeface="Sora Light"/>
              </a:defRPr>
            </a:lvl5pPr>
            <a:lvl6pPr lvl="5">
              <a:buNone/>
              <a:defRPr>
                <a:latin typeface="Sora Light"/>
                <a:ea typeface="Sora Light"/>
                <a:cs typeface="Sora Light"/>
                <a:sym typeface="Sora Light"/>
              </a:defRPr>
            </a:lvl6pPr>
            <a:lvl7pPr lvl="6">
              <a:buNone/>
              <a:defRPr>
                <a:latin typeface="Sora Light"/>
                <a:ea typeface="Sora Light"/>
                <a:cs typeface="Sora Light"/>
                <a:sym typeface="Sora Light"/>
              </a:defRPr>
            </a:lvl7pPr>
            <a:lvl8pPr lvl="7">
              <a:buNone/>
              <a:defRPr>
                <a:latin typeface="Sora Light"/>
                <a:ea typeface="Sora Light"/>
                <a:cs typeface="Sora Light"/>
                <a:sym typeface="Sora Light"/>
              </a:defRPr>
            </a:lvl8pPr>
            <a:lvl9pPr lvl="8">
              <a:buNone/>
              <a:defRPr>
                <a:latin typeface="Sora Light"/>
                <a:ea typeface="Sora Light"/>
                <a:cs typeface="Sora Light"/>
                <a:sym typeface="So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40" name="Shape 40"/>
        <p:cNvGrpSpPr/>
        <p:nvPr/>
      </p:nvGrpSpPr>
      <p:grpSpPr>
        <a:xfrm>
          <a:off x="0" y="0"/>
          <a:ext cx="0" cy="0"/>
          <a:chOff x="0" y="0"/>
          <a:chExt cx="0" cy="0"/>
        </a:xfrm>
      </p:grpSpPr>
      <p:grpSp>
        <p:nvGrpSpPr>
          <p:cNvPr id="41" name="Google Shape;41;p3"/>
          <p:cNvGrpSpPr/>
          <p:nvPr/>
        </p:nvGrpSpPr>
        <p:grpSpPr>
          <a:xfrm flipH="1">
            <a:off x="6169505" y="2816179"/>
            <a:ext cx="2979740" cy="1986829"/>
            <a:chOff x="312900" y="2793625"/>
            <a:chExt cx="2221200" cy="1481050"/>
          </a:xfrm>
        </p:grpSpPr>
        <p:grpSp>
          <p:nvGrpSpPr>
            <p:cNvPr id="42" name="Google Shape;42;p3"/>
            <p:cNvGrpSpPr/>
            <p:nvPr/>
          </p:nvGrpSpPr>
          <p:grpSpPr>
            <a:xfrm>
              <a:off x="312900" y="2793625"/>
              <a:ext cx="1851000" cy="1481050"/>
              <a:chOff x="461225" y="3249175"/>
              <a:chExt cx="1851000" cy="1481050"/>
            </a:xfrm>
          </p:grpSpPr>
          <p:grpSp>
            <p:nvGrpSpPr>
              <p:cNvPr id="43" name="Google Shape;43;p3"/>
              <p:cNvGrpSpPr/>
              <p:nvPr/>
            </p:nvGrpSpPr>
            <p:grpSpPr>
              <a:xfrm>
                <a:off x="461225" y="3249175"/>
                <a:ext cx="1851000" cy="370200"/>
                <a:chOff x="461225" y="3249175"/>
                <a:chExt cx="1851000" cy="370200"/>
              </a:xfrm>
            </p:grpSpPr>
            <p:sp>
              <p:nvSpPr>
                <p:cNvPr id="44" name="Google Shape;44;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 name="Google Shape;45;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 name="Google Shape;46;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 name="Google Shape;47;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 name="Google Shape;48;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 name="Google Shape;49;p3"/>
              <p:cNvGrpSpPr/>
              <p:nvPr/>
            </p:nvGrpSpPr>
            <p:grpSpPr>
              <a:xfrm>
                <a:off x="461225" y="3619500"/>
                <a:ext cx="1851000" cy="370200"/>
                <a:chOff x="461225" y="3249175"/>
                <a:chExt cx="1851000" cy="370200"/>
              </a:xfrm>
            </p:grpSpPr>
            <p:sp>
              <p:nvSpPr>
                <p:cNvPr id="50" name="Google Shape;50;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 name="Google Shape;51;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 name="Google Shape;52;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 name="Google Shape;53;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 name="Google Shape;54;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 name="Google Shape;55;p3"/>
              <p:cNvGrpSpPr/>
              <p:nvPr/>
            </p:nvGrpSpPr>
            <p:grpSpPr>
              <a:xfrm>
                <a:off x="461225" y="3989700"/>
                <a:ext cx="1851000" cy="370200"/>
                <a:chOff x="461225" y="3249175"/>
                <a:chExt cx="1851000" cy="370200"/>
              </a:xfrm>
            </p:grpSpPr>
            <p:sp>
              <p:nvSpPr>
                <p:cNvPr id="56" name="Google Shape;56;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 name="Google Shape;58;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 name="Google Shape;59;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0" name="Google Shape;60;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1" name="Google Shape;61;p3"/>
              <p:cNvGrpSpPr/>
              <p:nvPr/>
            </p:nvGrpSpPr>
            <p:grpSpPr>
              <a:xfrm>
                <a:off x="461225" y="4360025"/>
                <a:ext cx="1851000" cy="370200"/>
                <a:chOff x="461225" y="3249175"/>
                <a:chExt cx="1851000" cy="370200"/>
              </a:xfrm>
            </p:grpSpPr>
            <p:sp>
              <p:nvSpPr>
                <p:cNvPr id="62" name="Google Shape;62;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 name="Google Shape;63;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4" name="Google Shape;64;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 name="Google Shape;65;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7" name="Google Shape;67;p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 name="Google Shape;68;p3"/>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9" name="Google Shape;69;p3"/>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3"/>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3"/>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3"/>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73" name="Google Shape;73;p3"/>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74" name="Google Shape;74;p3"/>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75" name="Google Shape;75;p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76" name="Google Shape;7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52" name="Shape 452"/>
        <p:cNvGrpSpPr/>
        <p:nvPr/>
      </p:nvGrpSpPr>
      <p:grpSpPr>
        <a:xfrm>
          <a:off x="0" y="0"/>
          <a:ext cx="0" cy="0"/>
          <a:chOff x="0" y="0"/>
          <a:chExt cx="0" cy="0"/>
        </a:xfrm>
      </p:grpSpPr>
      <p:grpSp>
        <p:nvGrpSpPr>
          <p:cNvPr id="453" name="Google Shape;453;p21"/>
          <p:cNvGrpSpPr/>
          <p:nvPr/>
        </p:nvGrpSpPr>
        <p:grpSpPr>
          <a:xfrm flipH="1">
            <a:off x="3199575" y="156175"/>
            <a:ext cx="1851000" cy="1225325"/>
            <a:chOff x="461225" y="3875100"/>
            <a:chExt cx="1851000" cy="1225325"/>
          </a:xfrm>
        </p:grpSpPr>
        <p:grpSp>
          <p:nvGrpSpPr>
            <p:cNvPr id="454" name="Google Shape;454;p21"/>
            <p:cNvGrpSpPr/>
            <p:nvPr/>
          </p:nvGrpSpPr>
          <p:grpSpPr>
            <a:xfrm>
              <a:off x="461225" y="3875100"/>
              <a:ext cx="1851000" cy="114600"/>
              <a:chOff x="461225" y="3504775"/>
              <a:chExt cx="1851000" cy="114600"/>
            </a:xfrm>
          </p:grpSpPr>
          <p:sp>
            <p:nvSpPr>
              <p:cNvPr id="455" name="Google Shape;455;p21"/>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6" name="Google Shape;456;p21"/>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7" name="Google Shape;457;p21"/>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8" name="Google Shape;458;p21"/>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9" name="Google Shape;459;p21"/>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60" name="Google Shape;460;p21"/>
            <p:cNvGrpSpPr/>
            <p:nvPr/>
          </p:nvGrpSpPr>
          <p:grpSpPr>
            <a:xfrm>
              <a:off x="461225" y="3989700"/>
              <a:ext cx="1480800" cy="1110725"/>
              <a:chOff x="461225" y="3249175"/>
              <a:chExt cx="1480800" cy="1110725"/>
            </a:xfrm>
          </p:grpSpPr>
          <p:sp>
            <p:nvSpPr>
              <p:cNvPr id="461" name="Google Shape;461;p21"/>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2" name="Google Shape;462;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3" name="Google Shape;463;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4" name="Google Shape;464;p21"/>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65" name="Google Shape;465;p21"/>
            <p:cNvGrpSpPr/>
            <p:nvPr/>
          </p:nvGrpSpPr>
          <p:grpSpPr>
            <a:xfrm>
              <a:off x="831425" y="4360025"/>
              <a:ext cx="1480800" cy="370200"/>
              <a:chOff x="831425" y="3249175"/>
              <a:chExt cx="1480800" cy="370200"/>
            </a:xfrm>
          </p:grpSpPr>
          <p:sp>
            <p:nvSpPr>
              <p:cNvPr id="466" name="Google Shape;466;p21"/>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7" name="Google Shape;467;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8" name="Google Shape;468;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9" name="Google Shape;469;p21"/>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70" name="Google Shape;470;p2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71" name="Google Shape;471;p21"/>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72" name="Google Shape;472;p21"/>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73" name="Google Shape;473;p21"/>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74" name="Google Shape;474;p21"/>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75" name="Google Shape;475;p21"/>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476" name="Google Shape;476;p21"/>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477" name="Google Shape;47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478" name="Shape 478"/>
        <p:cNvGrpSpPr/>
        <p:nvPr/>
      </p:nvGrpSpPr>
      <p:grpSpPr>
        <a:xfrm>
          <a:off x="0" y="0"/>
          <a:ext cx="0" cy="0"/>
          <a:chOff x="0" y="0"/>
          <a:chExt cx="0" cy="0"/>
        </a:xfrm>
      </p:grpSpPr>
      <p:grpSp>
        <p:nvGrpSpPr>
          <p:cNvPr id="479" name="Google Shape;479;p22"/>
          <p:cNvGrpSpPr/>
          <p:nvPr/>
        </p:nvGrpSpPr>
        <p:grpSpPr>
          <a:xfrm flipH="1">
            <a:off x="3199575" y="156175"/>
            <a:ext cx="1851000" cy="1225325"/>
            <a:chOff x="461225" y="3875100"/>
            <a:chExt cx="1851000" cy="1225325"/>
          </a:xfrm>
        </p:grpSpPr>
        <p:grpSp>
          <p:nvGrpSpPr>
            <p:cNvPr id="480" name="Google Shape;480;p22"/>
            <p:cNvGrpSpPr/>
            <p:nvPr/>
          </p:nvGrpSpPr>
          <p:grpSpPr>
            <a:xfrm>
              <a:off x="461225" y="3875100"/>
              <a:ext cx="1851000" cy="114600"/>
              <a:chOff x="461225" y="3504775"/>
              <a:chExt cx="1851000" cy="114600"/>
            </a:xfrm>
          </p:grpSpPr>
          <p:sp>
            <p:nvSpPr>
              <p:cNvPr id="481" name="Google Shape;481;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5" name="Google Shape;485;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6" name="Google Shape;486;p22"/>
            <p:cNvGrpSpPr/>
            <p:nvPr/>
          </p:nvGrpSpPr>
          <p:grpSpPr>
            <a:xfrm>
              <a:off x="461225" y="3989700"/>
              <a:ext cx="1480800" cy="1110725"/>
              <a:chOff x="461225" y="3249175"/>
              <a:chExt cx="1480800" cy="1110725"/>
            </a:xfrm>
          </p:grpSpPr>
          <p:sp>
            <p:nvSpPr>
              <p:cNvPr id="487" name="Google Shape;487;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0" name="Google Shape;490;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1" name="Google Shape;491;p22"/>
            <p:cNvGrpSpPr/>
            <p:nvPr/>
          </p:nvGrpSpPr>
          <p:grpSpPr>
            <a:xfrm>
              <a:off x="831425" y="4360025"/>
              <a:ext cx="1480800" cy="370200"/>
              <a:chOff x="831425" y="3249175"/>
              <a:chExt cx="1480800" cy="370200"/>
            </a:xfrm>
          </p:grpSpPr>
          <p:sp>
            <p:nvSpPr>
              <p:cNvPr id="492" name="Google Shape;492;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5" name="Google Shape;495;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6" name="Google Shape;496;p22"/>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7" name="Google Shape;497;p22"/>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22"/>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99" name="Google Shape;499;p22"/>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00" name="Google Shape;500;p22"/>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01" name="Google Shape;501;p22"/>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02" name="Google Shape;502;p22"/>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03" name="Google Shape;503;p22"/>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04" name="Google Shape;504;p22"/>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05" name="Google Shape;505;p22"/>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06" name="Google Shape;506;p22"/>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07" name="Google Shape;507;p22"/>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08" name="Google Shape;508;p22"/>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09" name="Google Shape;509;p22"/>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10" name="Google Shape;510;p22"/>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11" name="Google Shape;511;p22"/>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12" name="Google Shape;512;p22"/>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13" name="Google Shape;513;p22"/>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14" name="Google Shape;514;p2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515" name="Google Shape;51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Sora Light"/>
                <a:ea typeface="Sora Light"/>
                <a:cs typeface="Sora Light"/>
                <a:sym typeface="Sora Light"/>
              </a:defRPr>
            </a:lvl1pPr>
            <a:lvl2pPr lvl="1">
              <a:buNone/>
              <a:defRPr>
                <a:latin typeface="Sora Light"/>
                <a:ea typeface="Sora Light"/>
                <a:cs typeface="Sora Light"/>
                <a:sym typeface="Sora Light"/>
              </a:defRPr>
            </a:lvl2pPr>
            <a:lvl3pPr lvl="2">
              <a:buNone/>
              <a:defRPr>
                <a:latin typeface="Sora Light"/>
                <a:ea typeface="Sora Light"/>
                <a:cs typeface="Sora Light"/>
                <a:sym typeface="Sora Light"/>
              </a:defRPr>
            </a:lvl3pPr>
            <a:lvl4pPr lvl="3">
              <a:buNone/>
              <a:defRPr>
                <a:latin typeface="Sora Light"/>
                <a:ea typeface="Sora Light"/>
                <a:cs typeface="Sora Light"/>
                <a:sym typeface="Sora Light"/>
              </a:defRPr>
            </a:lvl4pPr>
            <a:lvl5pPr lvl="4">
              <a:buNone/>
              <a:defRPr>
                <a:latin typeface="Sora Light"/>
                <a:ea typeface="Sora Light"/>
                <a:cs typeface="Sora Light"/>
                <a:sym typeface="Sora Light"/>
              </a:defRPr>
            </a:lvl5pPr>
            <a:lvl6pPr lvl="5">
              <a:buNone/>
              <a:defRPr>
                <a:latin typeface="Sora Light"/>
                <a:ea typeface="Sora Light"/>
                <a:cs typeface="Sora Light"/>
                <a:sym typeface="Sora Light"/>
              </a:defRPr>
            </a:lvl6pPr>
            <a:lvl7pPr lvl="6">
              <a:buNone/>
              <a:defRPr>
                <a:latin typeface="Sora Light"/>
                <a:ea typeface="Sora Light"/>
                <a:cs typeface="Sora Light"/>
                <a:sym typeface="Sora Light"/>
              </a:defRPr>
            </a:lvl7pPr>
            <a:lvl8pPr lvl="7">
              <a:buNone/>
              <a:defRPr>
                <a:latin typeface="Sora Light"/>
                <a:ea typeface="Sora Light"/>
                <a:cs typeface="Sora Light"/>
                <a:sym typeface="Sora Light"/>
              </a:defRPr>
            </a:lvl8pPr>
            <a:lvl9pPr lvl="8">
              <a:buNone/>
              <a:defRPr>
                <a:latin typeface="Sora Light"/>
                <a:ea typeface="Sora Light"/>
                <a:cs typeface="Sora Light"/>
                <a:sym typeface="So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16" name="Shape 516"/>
        <p:cNvGrpSpPr/>
        <p:nvPr/>
      </p:nvGrpSpPr>
      <p:grpSpPr>
        <a:xfrm>
          <a:off x="0" y="0"/>
          <a:ext cx="0" cy="0"/>
          <a:chOff x="0" y="0"/>
          <a:chExt cx="0" cy="0"/>
        </a:xfrm>
      </p:grpSpPr>
      <p:grpSp>
        <p:nvGrpSpPr>
          <p:cNvPr id="517" name="Google Shape;517;p23"/>
          <p:cNvGrpSpPr/>
          <p:nvPr/>
        </p:nvGrpSpPr>
        <p:grpSpPr>
          <a:xfrm>
            <a:off x="115026" y="364"/>
            <a:ext cx="5125634" cy="5143564"/>
            <a:chOff x="312900" y="2788524"/>
            <a:chExt cx="2221197" cy="1994480"/>
          </a:xfrm>
        </p:grpSpPr>
        <p:grpSp>
          <p:nvGrpSpPr>
            <p:cNvPr id="518" name="Google Shape;518;p23"/>
            <p:cNvGrpSpPr/>
            <p:nvPr/>
          </p:nvGrpSpPr>
          <p:grpSpPr>
            <a:xfrm>
              <a:off x="312900" y="2788524"/>
              <a:ext cx="1851000" cy="1994480"/>
              <a:chOff x="461225" y="3244074"/>
              <a:chExt cx="1851000" cy="1994480"/>
            </a:xfrm>
          </p:grpSpPr>
          <p:grpSp>
            <p:nvGrpSpPr>
              <p:cNvPr id="519" name="Google Shape;519;p23"/>
              <p:cNvGrpSpPr/>
              <p:nvPr/>
            </p:nvGrpSpPr>
            <p:grpSpPr>
              <a:xfrm>
                <a:off x="461229" y="3244074"/>
                <a:ext cx="1850992" cy="1994480"/>
                <a:chOff x="461229" y="3244074"/>
                <a:chExt cx="1850992" cy="1994480"/>
              </a:xfrm>
            </p:grpSpPr>
            <p:sp>
              <p:nvSpPr>
                <p:cNvPr id="520" name="Google Shape;520;p23"/>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1" name="Google Shape;521;p23"/>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2" name="Google Shape;522;p23"/>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3" name="Google Shape;523;p23"/>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4" name="Google Shape;524;p23"/>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25" name="Google Shape;525;p23"/>
              <p:cNvGrpSpPr/>
              <p:nvPr/>
            </p:nvGrpSpPr>
            <p:grpSpPr>
              <a:xfrm>
                <a:off x="461225" y="3619500"/>
                <a:ext cx="1851000" cy="370200"/>
                <a:chOff x="461225" y="3249175"/>
                <a:chExt cx="1851000" cy="370200"/>
              </a:xfrm>
            </p:grpSpPr>
            <p:sp>
              <p:nvSpPr>
                <p:cNvPr id="526" name="Google Shape;52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7" name="Google Shape;52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8" name="Google Shape;528;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9" name="Google Shape;529;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0" name="Google Shape;530;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1" name="Google Shape;531;p23"/>
              <p:cNvGrpSpPr/>
              <p:nvPr/>
            </p:nvGrpSpPr>
            <p:grpSpPr>
              <a:xfrm>
                <a:off x="461225" y="3989700"/>
                <a:ext cx="1851000" cy="1110726"/>
                <a:chOff x="461225" y="3249175"/>
                <a:chExt cx="1851000" cy="1110726"/>
              </a:xfrm>
            </p:grpSpPr>
            <p:sp>
              <p:nvSpPr>
                <p:cNvPr id="532" name="Google Shape;532;p23"/>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3" name="Google Shape;533;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4" name="Google Shape;534;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5" name="Google Shape;535;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6" name="Google Shape;536;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7" name="Google Shape;537;p23"/>
              <p:cNvGrpSpPr/>
              <p:nvPr/>
            </p:nvGrpSpPr>
            <p:grpSpPr>
              <a:xfrm>
                <a:off x="461225" y="4360025"/>
                <a:ext cx="1851000" cy="370200"/>
                <a:chOff x="461225" y="3249175"/>
                <a:chExt cx="1851000" cy="370200"/>
              </a:xfrm>
            </p:grpSpPr>
            <p:sp>
              <p:nvSpPr>
                <p:cNvPr id="538" name="Google Shape;538;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9" name="Google Shape;539;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0" name="Google Shape;540;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1" name="Google Shape;541;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42" name="Google Shape;542;p23"/>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3" name="Google Shape;543;p23"/>
          <p:cNvGrpSpPr/>
          <p:nvPr/>
        </p:nvGrpSpPr>
        <p:grpSpPr>
          <a:xfrm flipH="1" rot="5400000">
            <a:off x="7145338" y="3274875"/>
            <a:ext cx="2221200" cy="1481050"/>
            <a:chOff x="312900" y="2793625"/>
            <a:chExt cx="2221200" cy="1481050"/>
          </a:xfrm>
        </p:grpSpPr>
        <p:grpSp>
          <p:nvGrpSpPr>
            <p:cNvPr id="544" name="Google Shape;544;p23"/>
            <p:cNvGrpSpPr/>
            <p:nvPr/>
          </p:nvGrpSpPr>
          <p:grpSpPr>
            <a:xfrm>
              <a:off x="312900" y="2793625"/>
              <a:ext cx="1851000" cy="1481050"/>
              <a:chOff x="461225" y="3249175"/>
              <a:chExt cx="1851000" cy="1481050"/>
            </a:xfrm>
          </p:grpSpPr>
          <p:grpSp>
            <p:nvGrpSpPr>
              <p:cNvPr id="545" name="Google Shape;545;p23"/>
              <p:cNvGrpSpPr/>
              <p:nvPr/>
            </p:nvGrpSpPr>
            <p:grpSpPr>
              <a:xfrm>
                <a:off x="461225" y="3249175"/>
                <a:ext cx="1851000" cy="370200"/>
                <a:chOff x="461225" y="3249175"/>
                <a:chExt cx="1851000" cy="370200"/>
              </a:xfrm>
            </p:grpSpPr>
            <p:sp>
              <p:nvSpPr>
                <p:cNvPr id="546" name="Google Shape;54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8" name="Google Shape;548;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9" name="Google Shape;549;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1" name="Google Shape;551;p23"/>
              <p:cNvGrpSpPr/>
              <p:nvPr/>
            </p:nvGrpSpPr>
            <p:grpSpPr>
              <a:xfrm>
                <a:off x="461225" y="3619500"/>
                <a:ext cx="1851000" cy="370200"/>
                <a:chOff x="461225" y="3249175"/>
                <a:chExt cx="1851000" cy="370200"/>
              </a:xfrm>
            </p:grpSpPr>
            <p:sp>
              <p:nvSpPr>
                <p:cNvPr id="552" name="Google Shape;552;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4" name="Google Shape;554;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5" name="Google Shape;555;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7" name="Google Shape;557;p23"/>
              <p:cNvGrpSpPr/>
              <p:nvPr/>
            </p:nvGrpSpPr>
            <p:grpSpPr>
              <a:xfrm>
                <a:off x="461225" y="3989700"/>
                <a:ext cx="1851000" cy="370200"/>
                <a:chOff x="461225" y="3249175"/>
                <a:chExt cx="1851000" cy="370200"/>
              </a:xfrm>
            </p:grpSpPr>
            <p:sp>
              <p:nvSpPr>
                <p:cNvPr id="558" name="Google Shape;558;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0" name="Google Shape;560;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1" name="Google Shape;561;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3" name="Google Shape;563;p23"/>
              <p:cNvGrpSpPr/>
              <p:nvPr/>
            </p:nvGrpSpPr>
            <p:grpSpPr>
              <a:xfrm>
                <a:off x="461225" y="4360025"/>
                <a:ext cx="1851000" cy="370200"/>
                <a:chOff x="461225" y="3249175"/>
                <a:chExt cx="1851000" cy="370200"/>
              </a:xfrm>
            </p:grpSpPr>
            <p:sp>
              <p:nvSpPr>
                <p:cNvPr id="564" name="Google Shape;564;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5" name="Google Shape;565;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6" name="Google Shape;566;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7" name="Google Shape;567;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8" name="Google Shape;568;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9" name="Google Shape;569;p2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70" name="Google Shape;570;p23"/>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23"/>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23"/>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73" name="Google Shape;573;p23"/>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4" name="Google Shape;574;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75" name="Google Shape;575;p23"/>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76" name="Google Shape;576;p23"/>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77" name="Google Shape;577;p23"/>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8" name="Google Shape;578;p23"/>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79" name="Google Shape;579;p23"/>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0" name="Google Shape;580;p23"/>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81" name="Google Shape;581;p23"/>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2" name="Google Shape;582;p23"/>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83" name="Google Shape;583;p23"/>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4" name="Google Shape;584;p23"/>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85" name="Google Shape;585;p23"/>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6" name="Google Shape;586;p23"/>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587" name="Google Shape;58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588" name="Shape 588"/>
        <p:cNvGrpSpPr/>
        <p:nvPr/>
      </p:nvGrpSpPr>
      <p:grpSpPr>
        <a:xfrm>
          <a:off x="0" y="0"/>
          <a:ext cx="0" cy="0"/>
          <a:chOff x="0" y="0"/>
          <a:chExt cx="0" cy="0"/>
        </a:xfrm>
      </p:grpSpPr>
      <p:sp>
        <p:nvSpPr>
          <p:cNvPr id="589" name="Google Shape;589;p24"/>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24"/>
          <p:cNvSpPr/>
          <p:nvPr>
            <p:ph idx="2" type="pic"/>
          </p:nvPr>
        </p:nvSpPr>
        <p:spPr>
          <a:xfrm>
            <a:off x="6702600" y="-16150"/>
            <a:ext cx="2441400" cy="2574600"/>
          </a:xfrm>
          <a:prstGeom prst="rect">
            <a:avLst/>
          </a:prstGeom>
          <a:noFill/>
          <a:ln>
            <a:noFill/>
          </a:ln>
        </p:spPr>
      </p:sp>
      <p:sp>
        <p:nvSpPr>
          <p:cNvPr id="591" name="Google Shape;591;p24"/>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592" name="Google Shape;592;p24"/>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593" name="Google Shape;593;p24"/>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94" name="Google Shape;594;p24"/>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95" name="Google Shape;595;p24"/>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96" name="Google Shape;596;p24"/>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597" name="Google Shape;597;p2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598" name="Google Shape;598;p24"/>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599" name="Google Shape;599;p24"/>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00" name="Google Shape;600;p24"/>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24"/>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2" name="Google Shape;602;p24"/>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24"/>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4" name="Google Shape;604;p24"/>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24"/>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6" name="Google Shape;606;p24"/>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607" name="Google Shape;60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08" name="Shape 608"/>
        <p:cNvGrpSpPr/>
        <p:nvPr/>
      </p:nvGrpSpPr>
      <p:grpSpPr>
        <a:xfrm>
          <a:off x="0" y="0"/>
          <a:ext cx="0" cy="0"/>
          <a:chOff x="0" y="0"/>
          <a:chExt cx="0" cy="0"/>
        </a:xfrm>
      </p:grpSpPr>
      <p:sp>
        <p:nvSpPr>
          <p:cNvPr id="609" name="Google Shape;609;p25"/>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0" name="Google Shape;610;p25"/>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11" name="Google Shape;611;p25"/>
          <p:cNvSpPr/>
          <p:nvPr>
            <p:ph idx="2" type="pic"/>
          </p:nvPr>
        </p:nvSpPr>
        <p:spPr>
          <a:xfrm>
            <a:off x="5457500" y="0"/>
            <a:ext cx="3686400" cy="5143500"/>
          </a:xfrm>
          <a:prstGeom prst="rect">
            <a:avLst/>
          </a:prstGeom>
          <a:noFill/>
          <a:ln>
            <a:noFill/>
          </a:ln>
        </p:spPr>
      </p:sp>
      <p:sp>
        <p:nvSpPr>
          <p:cNvPr id="612" name="Google Shape;612;p25"/>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13" name="Google Shape;613;p25"/>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14" name="Google Shape;614;p2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15" name="Google Shape;615;p25"/>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16" name="Google Shape;616;p25"/>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617" name="Google Shape;61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Sora Light"/>
                <a:ea typeface="Sora Light"/>
                <a:cs typeface="Sora Light"/>
                <a:sym typeface="Sora Light"/>
              </a:defRPr>
            </a:lvl1pPr>
            <a:lvl2pPr lvl="1">
              <a:buNone/>
              <a:defRPr>
                <a:latin typeface="Sora Light"/>
                <a:ea typeface="Sora Light"/>
                <a:cs typeface="Sora Light"/>
                <a:sym typeface="Sora Light"/>
              </a:defRPr>
            </a:lvl2pPr>
            <a:lvl3pPr lvl="2">
              <a:buNone/>
              <a:defRPr>
                <a:latin typeface="Sora Light"/>
                <a:ea typeface="Sora Light"/>
                <a:cs typeface="Sora Light"/>
                <a:sym typeface="Sora Light"/>
              </a:defRPr>
            </a:lvl3pPr>
            <a:lvl4pPr lvl="3">
              <a:buNone/>
              <a:defRPr>
                <a:latin typeface="Sora Light"/>
                <a:ea typeface="Sora Light"/>
                <a:cs typeface="Sora Light"/>
                <a:sym typeface="Sora Light"/>
              </a:defRPr>
            </a:lvl4pPr>
            <a:lvl5pPr lvl="4">
              <a:buNone/>
              <a:defRPr>
                <a:latin typeface="Sora Light"/>
                <a:ea typeface="Sora Light"/>
                <a:cs typeface="Sora Light"/>
                <a:sym typeface="Sora Light"/>
              </a:defRPr>
            </a:lvl5pPr>
            <a:lvl6pPr lvl="5">
              <a:buNone/>
              <a:defRPr>
                <a:latin typeface="Sora Light"/>
                <a:ea typeface="Sora Light"/>
                <a:cs typeface="Sora Light"/>
                <a:sym typeface="Sora Light"/>
              </a:defRPr>
            </a:lvl6pPr>
            <a:lvl7pPr lvl="6">
              <a:buNone/>
              <a:defRPr>
                <a:latin typeface="Sora Light"/>
                <a:ea typeface="Sora Light"/>
                <a:cs typeface="Sora Light"/>
                <a:sym typeface="Sora Light"/>
              </a:defRPr>
            </a:lvl7pPr>
            <a:lvl8pPr lvl="7">
              <a:buNone/>
              <a:defRPr>
                <a:latin typeface="Sora Light"/>
                <a:ea typeface="Sora Light"/>
                <a:cs typeface="Sora Light"/>
                <a:sym typeface="Sora Light"/>
              </a:defRPr>
            </a:lvl8pPr>
            <a:lvl9pPr lvl="8">
              <a:buNone/>
              <a:defRPr>
                <a:latin typeface="Sora Light"/>
                <a:ea typeface="Sora Light"/>
                <a:cs typeface="Sora Light"/>
                <a:sym typeface="So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18" name="Shape 618"/>
        <p:cNvGrpSpPr/>
        <p:nvPr/>
      </p:nvGrpSpPr>
      <p:grpSpPr>
        <a:xfrm>
          <a:off x="0" y="0"/>
          <a:ext cx="0" cy="0"/>
          <a:chOff x="0" y="0"/>
          <a:chExt cx="0" cy="0"/>
        </a:xfrm>
      </p:grpSpPr>
      <p:grpSp>
        <p:nvGrpSpPr>
          <p:cNvPr id="619" name="Google Shape;619;p26"/>
          <p:cNvGrpSpPr/>
          <p:nvPr/>
        </p:nvGrpSpPr>
        <p:grpSpPr>
          <a:xfrm>
            <a:off x="7704171" y="1036593"/>
            <a:ext cx="1439893" cy="3234395"/>
            <a:chOff x="461225" y="3249175"/>
            <a:chExt cx="1110600" cy="2221578"/>
          </a:xfrm>
        </p:grpSpPr>
        <p:grpSp>
          <p:nvGrpSpPr>
            <p:cNvPr id="620" name="Google Shape;620;p26"/>
            <p:cNvGrpSpPr/>
            <p:nvPr/>
          </p:nvGrpSpPr>
          <p:grpSpPr>
            <a:xfrm>
              <a:off x="831422" y="3249175"/>
              <a:ext cx="740403" cy="2221578"/>
              <a:chOff x="831422" y="3249175"/>
              <a:chExt cx="740403" cy="2221578"/>
            </a:xfrm>
          </p:grpSpPr>
          <p:sp>
            <p:nvSpPr>
              <p:cNvPr id="621" name="Google Shape;621;p26"/>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22" name="Google Shape;622;p26"/>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23" name="Google Shape;623;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24" name="Google Shape;624;p26"/>
            <p:cNvGrpSpPr/>
            <p:nvPr/>
          </p:nvGrpSpPr>
          <p:grpSpPr>
            <a:xfrm>
              <a:off x="461225" y="3619500"/>
              <a:ext cx="1110600" cy="370200"/>
              <a:chOff x="461225" y="3249175"/>
              <a:chExt cx="1110600" cy="370200"/>
            </a:xfrm>
          </p:grpSpPr>
          <p:sp>
            <p:nvSpPr>
              <p:cNvPr id="625" name="Google Shape;625;p26"/>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26" name="Google Shape;626;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27" name="Google Shape;627;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28" name="Google Shape;628;p26"/>
            <p:cNvGrpSpPr/>
            <p:nvPr/>
          </p:nvGrpSpPr>
          <p:grpSpPr>
            <a:xfrm>
              <a:off x="461225" y="3989700"/>
              <a:ext cx="1110600" cy="1110726"/>
              <a:chOff x="461225" y="3249175"/>
              <a:chExt cx="1110600" cy="1110726"/>
            </a:xfrm>
          </p:grpSpPr>
          <p:sp>
            <p:nvSpPr>
              <p:cNvPr id="629" name="Google Shape;629;p26"/>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30" name="Google Shape;630;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31" name="Google Shape;631;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32" name="Google Shape;632;p26"/>
            <p:cNvGrpSpPr/>
            <p:nvPr/>
          </p:nvGrpSpPr>
          <p:grpSpPr>
            <a:xfrm>
              <a:off x="831422" y="4360025"/>
              <a:ext cx="370203" cy="740520"/>
              <a:chOff x="831422" y="3249175"/>
              <a:chExt cx="370203" cy="740520"/>
            </a:xfrm>
          </p:grpSpPr>
          <p:sp>
            <p:nvSpPr>
              <p:cNvPr id="633" name="Google Shape;633;p26"/>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34" name="Google Shape;634;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35" name="Google Shape;635;p26"/>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36" name="Google Shape;636;p2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37" name="Google Shape;637;p26"/>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38" name="Google Shape;638;p26"/>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39" name="Google Shape;639;p26"/>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40" name="Google Shape;640;p26"/>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41" name="Google Shape;641;p26"/>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2" name="Google Shape;642;p26"/>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3" name="Google Shape;643;p26"/>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4" name="Google Shape;644;p26"/>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5" name="Google Shape;645;p26"/>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6" name="Google Shape;646;p26"/>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47" name="Google Shape;647;p26"/>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648" name="Google Shape;6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latin typeface="Sora ExtraLight"/>
                <a:ea typeface="Sora ExtraLight"/>
                <a:cs typeface="Sora ExtraLight"/>
                <a:sym typeface="Sora ExtraLight"/>
              </a:defRPr>
            </a:lvl1pPr>
            <a:lvl2pPr lvl="1">
              <a:buNone/>
              <a:defRPr>
                <a:solidFill>
                  <a:schemeClr val="dk2"/>
                </a:solidFill>
                <a:latin typeface="Sora ExtraLight"/>
                <a:ea typeface="Sora ExtraLight"/>
                <a:cs typeface="Sora ExtraLight"/>
                <a:sym typeface="Sora ExtraLight"/>
              </a:defRPr>
            </a:lvl2pPr>
            <a:lvl3pPr lvl="2">
              <a:buNone/>
              <a:defRPr>
                <a:solidFill>
                  <a:schemeClr val="dk2"/>
                </a:solidFill>
                <a:latin typeface="Sora ExtraLight"/>
                <a:ea typeface="Sora ExtraLight"/>
                <a:cs typeface="Sora ExtraLight"/>
                <a:sym typeface="Sora ExtraLight"/>
              </a:defRPr>
            </a:lvl3pPr>
            <a:lvl4pPr lvl="3">
              <a:buNone/>
              <a:defRPr>
                <a:solidFill>
                  <a:schemeClr val="dk2"/>
                </a:solidFill>
                <a:latin typeface="Sora ExtraLight"/>
                <a:ea typeface="Sora ExtraLight"/>
                <a:cs typeface="Sora ExtraLight"/>
                <a:sym typeface="Sora ExtraLight"/>
              </a:defRPr>
            </a:lvl4pPr>
            <a:lvl5pPr lvl="4">
              <a:buNone/>
              <a:defRPr>
                <a:solidFill>
                  <a:schemeClr val="dk2"/>
                </a:solidFill>
                <a:latin typeface="Sora ExtraLight"/>
                <a:ea typeface="Sora ExtraLight"/>
                <a:cs typeface="Sora ExtraLight"/>
                <a:sym typeface="Sora ExtraLight"/>
              </a:defRPr>
            </a:lvl5pPr>
            <a:lvl6pPr lvl="5">
              <a:buNone/>
              <a:defRPr>
                <a:solidFill>
                  <a:schemeClr val="dk2"/>
                </a:solidFill>
                <a:latin typeface="Sora ExtraLight"/>
                <a:ea typeface="Sora ExtraLight"/>
                <a:cs typeface="Sora ExtraLight"/>
                <a:sym typeface="Sora ExtraLight"/>
              </a:defRPr>
            </a:lvl6pPr>
            <a:lvl7pPr lvl="6">
              <a:buNone/>
              <a:defRPr>
                <a:solidFill>
                  <a:schemeClr val="dk2"/>
                </a:solidFill>
                <a:latin typeface="Sora ExtraLight"/>
                <a:ea typeface="Sora ExtraLight"/>
                <a:cs typeface="Sora ExtraLight"/>
                <a:sym typeface="Sora ExtraLight"/>
              </a:defRPr>
            </a:lvl7pPr>
            <a:lvl8pPr lvl="7">
              <a:buNone/>
              <a:defRPr>
                <a:solidFill>
                  <a:schemeClr val="dk2"/>
                </a:solidFill>
                <a:latin typeface="Sora ExtraLight"/>
                <a:ea typeface="Sora ExtraLight"/>
                <a:cs typeface="Sora ExtraLight"/>
                <a:sym typeface="Sora ExtraLight"/>
              </a:defRPr>
            </a:lvl8pPr>
            <a:lvl9pPr lvl="8">
              <a:buNone/>
              <a:defRPr>
                <a:solidFill>
                  <a:schemeClr val="dk2"/>
                </a:solidFill>
                <a:latin typeface="Sora ExtraLight"/>
                <a:ea typeface="Sora ExtraLight"/>
                <a:cs typeface="Sora ExtraLight"/>
                <a:sym typeface="Sora Extra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49" name="Shape 649"/>
        <p:cNvGrpSpPr/>
        <p:nvPr/>
      </p:nvGrpSpPr>
      <p:grpSpPr>
        <a:xfrm>
          <a:off x="0" y="0"/>
          <a:ext cx="0" cy="0"/>
          <a:chOff x="0" y="0"/>
          <a:chExt cx="0" cy="0"/>
        </a:xfrm>
      </p:grpSpPr>
      <p:grpSp>
        <p:nvGrpSpPr>
          <p:cNvPr id="650" name="Google Shape;650;p27"/>
          <p:cNvGrpSpPr/>
          <p:nvPr/>
        </p:nvGrpSpPr>
        <p:grpSpPr>
          <a:xfrm>
            <a:off x="0" y="506850"/>
            <a:ext cx="930250" cy="2593175"/>
            <a:chOff x="0" y="506850"/>
            <a:chExt cx="930250" cy="2593175"/>
          </a:xfrm>
        </p:grpSpPr>
        <p:grpSp>
          <p:nvGrpSpPr>
            <p:cNvPr id="651" name="Google Shape;651;p27"/>
            <p:cNvGrpSpPr/>
            <p:nvPr/>
          </p:nvGrpSpPr>
          <p:grpSpPr>
            <a:xfrm>
              <a:off x="0" y="877050"/>
              <a:ext cx="930250" cy="2222975"/>
              <a:chOff x="1233650" y="2421900"/>
              <a:chExt cx="930250" cy="2222975"/>
            </a:xfrm>
          </p:grpSpPr>
          <p:grpSp>
            <p:nvGrpSpPr>
              <p:cNvPr id="652" name="Google Shape;652;p27"/>
              <p:cNvGrpSpPr/>
              <p:nvPr/>
            </p:nvGrpSpPr>
            <p:grpSpPr>
              <a:xfrm>
                <a:off x="1233650" y="2793625"/>
                <a:ext cx="560050" cy="1851250"/>
                <a:chOff x="1381975" y="3249175"/>
                <a:chExt cx="560050" cy="1851250"/>
              </a:xfrm>
            </p:grpSpPr>
            <p:sp>
              <p:nvSpPr>
                <p:cNvPr id="653" name="Google Shape;653;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4" name="Google Shape;654;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55" name="Google Shape;655;p27"/>
                <p:cNvGrpSpPr/>
                <p:nvPr/>
              </p:nvGrpSpPr>
              <p:grpSpPr>
                <a:xfrm>
                  <a:off x="1381975" y="3989700"/>
                  <a:ext cx="560050" cy="1110725"/>
                  <a:chOff x="1381975" y="3249175"/>
                  <a:chExt cx="560050" cy="1110725"/>
                </a:xfrm>
              </p:grpSpPr>
              <p:sp>
                <p:nvSpPr>
                  <p:cNvPr id="656" name="Google Shape;656;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7" name="Google Shape;657;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8" name="Google Shape;658;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59" name="Google Shape;659;p27"/>
                <p:cNvGrpSpPr/>
                <p:nvPr/>
              </p:nvGrpSpPr>
              <p:grpSpPr>
                <a:xfrm>
                  <a:off x="1381975" y="4360025"/>
                  <a:ext cx="560050" cy="370200"/>
                  <a:chOff x="1381975" y="3249175"/>
                  <a:chExt cx="560050" cy="370200"/>
                </a:xfrm>
              </p:grpSpPr>
              <p:sp>
                <p:nvSpPr>
                  <p:cNvPr id="660" name="Google Shape;660;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1" name="Google Shape;661;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62" name="Google Shape;662;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3" name="Google Shape;663;p27"/>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4" name="Google Shape;664;p27"/>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65" name="Google Shape;665;p27"/>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66" name="Google Shape;666;p27"/>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67" name="Google Shape;667;p27"/>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68" name="Google Shape;668;p27"/>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69" name="Google Shape;669;p27"/>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70" name="Google Shape;670;p27"/>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71" name="Google Shape;671;p27"/>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72" name="Google Shape;672;p27"/>
          <p:cNvGrpSpPr/>
          <p:nvPr/>
        </p:nvGrpSpPr>
        <p:grpSpPr>
          <a:xfrm rot="5400000">
            <a:off x="7381575" y="-838700"/>
            <a:ext cx="930250" cy="2591775"/>
            <a:chOff x="0" y="508250"/>
            <a:chExt cx="930250" cy="2591775"/>
          </a:xfrm>
        </p:grpSpPr>
        <p:grpSp>
          <p:nvGrpSpPr>
            <p:cNvPr id="673" name="Google Shape;673;p27"/>
            <p:cNvGrpSpPr/>
            <p:nvPr/>
          </p:nvGrpSpPr>
          <p:grpSpPr>
            <a:xfrm>
              <a:off x="0" y="877050"/>
              <a:ext cx="930250" cy="2222975"/>
              <a:chOff x="1233650" y="2421900"/>
              <a:chExt cx="930250" cy="2222975"/>
            </a:xfrm>
          </p:grpSpPr>
          <p:grpSp>
            <p:nvGrpSpPr>
              <p:cNvPr id="674" name="Google Shape;674;p27"/>
              <p:cNvGrpSpPr/>
              <p:nvPr/>
            </p:nvGrpSpPr>
            <p:grpSpPr>
              <a:xfrm>
                <a:off x="1233650" y="2793625"/>
                <a:ext cx="930250" cy="1851250"/>
                <a:chOff x="1381975" y="3249175"/>
                <a:chExt cx="930250" cy="1851250"/>
              </a:xfrm>
            </p:grpSpPr>
            <p:grpSp>
              <p:nvGrpSpPr>
                <p:cNvPr id="675" name="Google Shape;675;p27"/>
                <p:cNvGrpSpPr/>
                <p:nvPr/>
              </p:nvGrpSpPr>
              <p:grpSpPr>
                <a:xfrm>
                  <a:off x="1571825" y="3249175"/>
                  <a:ext cx="740400" cy="370200"/>
                  <a:chOff x="1571825" y="3249175"/>
                  <a:chExt cx="740400" cy="370200"/>
                </a:xfrm>
              </p:grpSpPr>
              <p:sp>
                <p:nvSpPr>
                  <p:cNvPr id="676" name="Google Shape;676;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27"/>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78" name="Google Shape;678;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9" name="Google Shape;679;p27"/>
                <p:cNvGrpSpPr/>
                <p:nvPr/>
              </p:nvGrpSpPr>
              <p:grpSpPr>
                <a:xfrm>
                  <a:off x="1381975" y="3989700"/>
                  <a:ext cx="560050" cy="1110725"/>
                  <a:chOff x="1381975" y="3249175"/>
                  <a:chExt cx="560050" cy="1110725"/>
                </a:xfrm>
              </p:grpSpPr>
              <p:sp>
                <p:nvSpPr>
                  <p:cNvPr id="680" name="Google Shape;680;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1" name="Google Shape;681;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2" name="Google Shape;682;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3" name="Google Shape;683;p27"/>
                <p:cNvGrpSpPr/>
                <p:nvPr/>
              </p:nvGrpSpPr>
              <p:grpSpPr>
                <a:xfrm>
                  <a:off x="1381975" y="4360025"/>
                  <a:ext cx="560050" cy="370200"/>
                  <a:chOff x="1381975" y="3249175"/>
                  <a:chExt cx="560050" cy="370200"/>
                </a:xfrm>
              </p:grpSpPr>
              <p:sp>
                <p:nvSpPr>
                  <p:cNvPr id="684" name="Google Shape;684;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5" name="Google Shape;685;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6" name="Google Shape;686;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7" name="Google Shape;687;p27"/>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8" name="Google Shape;688;p27"/>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27"/>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690" name="Google Shape;690;p27"/>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691" name="Google Shape;691;p27"/>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2" name="Google Shape;692;p27"/>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3" name="Google Shape;693;p27"/>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4" name="Google Shape;694;p27"/>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95" name="Google Shape;695;p27"/>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696" name="Google Shape;696;p27"/>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97" name="Google Shape;697;p27"/>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98" name="Google Shape;698;p27"/>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699" name="Google Shape;69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1175">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00" name="Shape 700"/>
        <p:cNvGrpSpPr/>
        <p:nvPr/>
      </p:nvGrpSpPr>
      <p:grpSpPr>
        <a:xfrm>
          <a:off x="0" y="0"/>
          <a:ext cx="0" cy="0"/>
          <a:chOff x="0" y="0"/>
          <a:chExt cx="0" cy="0"/>
        </a:xfrm>
      </p:grpSpPr>
      <p:sp>
        <p:nvSpPr>
          <p:cNvPr id="701" name="Google Shape;701;p28"/>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02" name="Google Shape;702;p28"/>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03" name="Google Shape;703;p28"/>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04" name="Google Shape;704;p28"/>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05" name="Google Shape;705;p28"/>
          <p:cNvGrpSpPr/>
          <p:nvPr/>
        </p:nvGrpSpPr>
        <p:grpSpPr>
          <a:xfrm>
            <a:off x="7073603" y="0"/>
            <a:ext cx="2070408" cy="1617374"/>
            <a:chOff x="6787102" y="-57263"/>
            <a:chExt cx="2403260" cy="1877393"/>
          </a:xfrm>
        </p:grpSpPr>
        <p:grpSp>
          <p:nvGrpSpPr>
            <p:cNvPr id="706" name="Google Shape;706;p28"/>
            <p:cNvGrpSpPr/>
            <p:nvPr/>
          </p:nvGrpSpPr>
          <p:grpSpPr>
            <a:xfrm rot="10800000">
              <a:off x="8286413" y="1320355"/>
              <a:ext cx="903863" cy="499775"/>
              <a:chOff x="532097" y="3249175"/>
              <a:chExt cx="669528" cy="370204"/>
            </a:xfrm>
          </p:grpSpPr>
          <p:sp>
            <p:nvSpPr>
              <p:cNvPr id="707" name="Google Shape;707;p28"/>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8" name="Google Shape;708;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9" name="Google Shape;709;p28"/>
            <p:cNvGrpSpPr/>
            <p:nvPr/>
          </p:nvGrpSpPr>
          <p:grpSpPr>
            <a:xfrm rot="10800000">
              <a:off x="6787103" y="820419"/>
              <a:ext cx="2402289" cy="499772"/>
              <a:chOff x="532752" y="3249175"/>
              <a:chExt cx="1779473" cy="370202"/>
            </a:xfrm>
          </p:grpSpPr>
          <p:sp>
            <p:nvSpPr>
              <p:cNvPr id="710" name="Google Shape;710;p28"/>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3" name="Google Shape;713;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14" name="Google Shape;714;p28"/>
            <p:cNvGrpSpPr/>
            <p:nvPr/>
          </p:nvGrpSpPr>
          <p:grpSpPr>
            <a:xfrm rot="10800000">
              <a:off x="7286873" y="320651"/>
              <a:ext cx="1499310" cy="499770"/>
              <a:chOff x="831425" y="3249175"/>
              <a:chExt cx="1110600" cy="370200"/>
            </a:xfrm>
          </p:grpSpPr>
          <p:sp>
            <p:nvSpPr>
              <p:cNvPr id="715" name="Google Shape;715;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6" name="Google Shape;716;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7" name="Google Shape;717;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18" name="Google Shape;718;p28"/>
            <p:cNvGrpSpPr/>
            <p:nvPr/>
          </p:nvGrpSpPr>
          <p:grpSpPr>
            <a:xfrm rot="10800000">
              <a:off x="6787102" y="-57263"/>
              <a:ext cx="2403260" cy="377865"/>
              <a:chOff x="532032" y="3249173"/>
              <a:chExt cx="1780193" cy="370202"/>
            </a:xfrm>
          </p:grpSpPr>
          <p:sp>
            <p:nvSpPr>
              <p:cNvPr id="719" name="Google Shape;719;p28"/>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0" name="Google Shape;720;p28"/>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1" name="Google Shape;721;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2" name="Google Shape;722;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3" name="Google Shape;723;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24" name="Google Shape;724;p28"/>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5" name="Google Shape;725;p28"/>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28"/>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7" name="Google Shape;727;p28"/>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8" name="Google Shape;728;p2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29" name="Google Shape;729;p28"/>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30" name="Google Shape;730;p28"/>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31" name="Google Shape;731;p28"/>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2" name="Google Shape;732;p28"/>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3" name="Google Shape;733;p28"/>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4" name="Google Shape;734;p28"/>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5" name="Google Shape;735;p28"/>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736" name="Google Shape;73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latin typeface="Sora ExtraLight"/>
                <a:ea typeface="Sora ExtraLight"/>
                <a:cs typeface="Sora ExtraLight"/>
                <a:sym typeface="Sora ExtraLight"/>
              </a:defRPr>
            </a:lvl1pPr>
            <a:lvl2pPr lvl="1">
              <a:buNone/>
              <a:defRPr>
                <a:solidFill>
                  <a:schemeClr val="dk2"/>
                </a:solidFill>
                <a:latin typeface="Sora ExtraLight"/>
                <a:ea typeface="Sora ExtraLight"/>
                <a:cs typeface="Sora ExtraLight"/>
                <a:sym typeface="Sora ExtraLight"/>
              </a:defRPr>
            </a:lvl2pPr>
            <a:lvl3pPr lvl="2">
              <a:buNone/>
              <a:defRPr>
                <a:solidFill>
                  <a:schemeClr val="dk2"/>
                </a:solidFill>
                <a:latin typeface="Sora ExtraLight"/>
                <a:ea typeface="Sora ExtraLight"/>
                <a:cs typeface="Sora ExtraLight"/>
                <a:sym typeface="Sora ExtraLight"/>
              </a:defRPr>
            </a:lvl3pPr>
            <a:lvl4pPr lvl="3">
              <a:buNone/>
              <a:defRPr>
                <a:solidFill>
                  <a:schemeClr val="dk2"/>
                </a:solidFill>
                <a:latin typeface="Sora ExtraLight"/>
                <a:ea typeface="Sora ExtraLight"/>
                <a:cs typeface="Sora ExtraLight"/>
                <a:sym typeface="Sora ExtraLight"/>
              </a:defRPr>
            </a:lvl4pPr>
            <a:lvl5pPr lvl="4">
              <a:buNone/>
              <a:defRPr>
                <a:solidFill>
                  <a:schemeClr val="dk2"/>
                </a:solidFill>
                <a:latin typeface="Sora ExtraLight"/>
                <a:ea typeface="Sora ExtraLight"/>
                <a:cs typeface="Sora ExtraLight"/>
                <a:sym typeface="Sora ExtraLight"/>
              </a:defRPr>
            </a:lvl5pPr>
            <a:lvl6pPr lvl="5">
              <a:buNone/>
              <a:defRPr>
                <a:solidFill>
                  <a:schemeClr val="dk2"/>
                </a:solidFill>
                <a:latin typeface="Sora ExtraLight"/>
                <a:ea typeface="Sora ExtraLight"/>
                <a:cs typeface="Sora ExtraLight"/>
                <a:sym typeface="Sora ExtraLight"/>
              </a:defRPr>
            </a:lvl6pPr>
            <a:lvl7pPr lvl="6">
              <a:buNone/>
              <a:defRPr>
                <a:solidFill>
                  <a:schemeClr val="dk2"/>
                </a:solidFill>
                <a:latin typeface="Sora ExtraLight"/>
                <a:ea typeface="Sora ExtraLight"/>
                <a:cs typeface="Sora ExtraLight"/>
                <a:sym typeface="Sora ExtraLight"/>
              </a:defRPr>
            </a:lvl7pPr>
            <a:lvl8pPr lvl="7">
              <a:buNone/>
              <a:defRPr>
                <a:solidFill>
                  <a:schemeClr val="dk2"/>
                </a:solidFill>
                <a:latin typeface="Sora ExtraLight"/>
                <a:ea typeface="Sora ExtraLight"/>
                <a:cs typeface="Sora ExtraLight"/>
                <a:sym typeface="Sora ExtraLight"/>
              </a:defRPr>
            </a:lvl8pPr>
            <a:lvl9pPr lvl="8">
              <a:buNone/>
              <a:defRPr>
                <a:solidFill>
                  <a:schemeClr val="dk2"/>
                </a:solidFill>
                <a:latin typeface="Sora ExtraLight"/>
                <a:ea typeface="Sora ExtraLight"/>
                <a:cs typeface="Sora ExtraLight"/>
                <a:sym typeface="Sora Extra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37" name="Shape 737"/>
        <p:cNvGrpSpPr/>
        <p:nvPr/>
      </p:nvGrpSpPr>
      <p:grpSpPr>
        <a:xfrm>
          <a:off x="0" y="0"/>
          <a:ext cx="0" cy="0"/>
          <a:chOff x="0" y="0"/>
          <a:chExt cx="0" cy="0"/>
        </a:xfrm>
      </p:grpSpPr>
      <p:sp>
        <p:nvSpPr>
          <p:cNvPr id="738" name="Google Shape;738;p29"/>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39" name="Google Shape;739;p29"/>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40" name="Google Shape;740;p29"/>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41" name="Google Shape;741;p29"/>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42" name="Google Shape;742;p29"/>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3" name="Google Shape;743;p2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44" name="Google Shape;744;p29"/>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45" name="Google Shape;745;p29"/>
          <p:cNvGrpSpPr/>
          <p:nvPr/>
        </p:nvGrpSpPr>
        <p:grpSpPr>
          <a:xfrm>
            <a:off x="7073603" y="0"/>
            <a:ext cx="2070408" cy="1617374"/>
            <a:chOff x="6787102" y="-57263"/>
            <a:chExt cx="2403260" cy="1877393"/>
          </a:xfrm>
        </p:grpSpPr>
        <p:grpSp>
          <p:nvGrpSpPr>
            <p:cNvPr id="746" name="Google Shape;746;p29"/>
            <p:cNvGrpSpPr/>
            <p:nvPr/>
          </p:nvGrpSpPr>
          <p:grpSpPr>
            <a:xfrm rot="10800000">
              <a:off x="8286413" y="1320355"/>
              <a:ext cx="903863" cy="499775"/>
              <a:chOff x="532097" y="3249175"/>
              <a:chExt cx="669528" cy="370204"/>
            </a:xfrm>
          </p:grpSpPr>
          <p:sp>
            <p:nvSpPr>
              <p:cNvPr id="747" name="Google Shape;747;p29"/>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8" name="Google Shape;748;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49" name="Google Shape;749;p29"/>
            <p:cNvGrpSpPr/>
            <p:nvPr/>
          </p:nvGrpSpPr>
          <p:grpSpPr>
            <a:xfrm rot="10800000">
              <a:off x="6787103" y="820419"/>
              <a:ext cx="2402289" cy="499772"/>
              <a:chOff x="532752" y="3249175"/>
              <a:chExt cx="1779473" cy="370202"/>
            </a:xfrm>
          </p:grpSpPr>
          <p:sp>
            <p:nvSpPr>
              <p:cNvPr id="750" name="Google Shape;750;p29"/>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1" name="Google Shape;751;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2" name="Google Shape;752;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3" name="Google Shape;753;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54" name="Google Shape;754;p29"/>
            <p:cNvGrpSpPr/>
            <p:nvPr/>
          </p:nvGrpSpPr>
          <p:grpSpPr>
            <a:xfrm rot="10800000">
              <a:off x="7286873" y="320651"/>
              <a:ext cx="1499310" cy="499770"/>
              <a:chOff x="831425" y="3249175"/>
              <a:chExt cx="1110600" cy="370200"/>
            </a:xfrm>
          </p:grpSpPr>
          <p:sp>
            <p:nvSpPr>
              <p:cNvPr id="755" name="Google Shape;755;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6" name="Google Shape;756;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7" name="Google Shape;757;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58" name="Google Shape;758;p29"/>
            <p:cNvGrpSpPr/>
            <p:nvPr/>
          </p:nvGrpSpPr>
          <p:grpSpPr>
            <a:xfrm rot="10800000">
              <a:off x="6787102" y="-57263"/>
              <a:ext cx="2403260" cy="377865"/>
              <a:chOff x="532032" y="3249173"/>
              <a:chExt cx="1780193" cy="370202"/>
            </a:xfrm>
          </p:grpSpPr>
          <p:sp>
            <p:nvSpPr>
              <p:cNvPr id="759" name="Google Shape;759;p29"/>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0" name="Google Shape;760;p29"/>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1" name="Google Shape;761;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2" name="Google Shape;762;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3" name="Google Shape;763;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64" name="Google Shape;764;p29"/>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29"/>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6" name="Google Shape;766;p29"/>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7" name="Google Shape;767;p29"/>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29"/>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69" name="Google Shape;769;p29"/>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70" name="Google Shape;770;p29"/>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71" name="Google Shape;771;p29"/>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72" name="Google Shape;772;p29"/>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73" name="Google Shape;773;p29"/>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74" name="Google Shape;774;p29"/>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75" name="Google Shape;775;p29"/>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76" name="Google Shape;776;p29"/>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77" name="Google Shape;777;p29"/>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778" name="Google Shape;77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latin typeface="Sora ExtraLight"/>
                <a:ea typeface="Sora ExtraLight"/>
                <a:cs typeface="Sora ExtraLight"/>
                <a:sym typeface="Sora ExtraLight"/>
              </a:defRPr>
            </a:lvl1pPr>
            <a:lvl2pPr lvl="1">
              <a:buNone/>
              <a:defRPr>
                <a:solidFill>
                  <a:schemeClr val="dk2"/>
                </a:solidFill>
                <a:latin typeface="Sora ExtraLight"/>
                <a:ea typeface="Sora ExtraLight"/>
                <a:cs typeface="Sora ExtraLight"/>
                <a:sym typeface="Sora ExtraLight"/>
              </a:defRPr>
            </a:lvl2pPr>
            <a:lvl3pPr lvl="2">
              <a:buNone/>
              <a:defRPr>
                <a:solidFill>
                  <a:schemeClr val="dk2"/>
                </a:solidFill>
                <a:latin typeface="Sora ExtraLight"/>
                <a:ea typeface="Sora ExtraLight"/>
                <a:cs typeface="Sora ExtraLight"/>
                <a:sym typeface="Sora ExtraLight"/>
              </a:defRPr>
            </a:lvl3pPr>
            <a:lvl4pPr lvl="3">
              <a:buNone/>
              <a:defRPr>
                <a:solidFill>
                  <a:schemeClr val="dk2"/>
                </a:solidFill>
                <a:latin typeface="Sora ExtraLight"/>
                <a:ea typeface="Sora ExtraLight"/>
                <a:cs typeface="Sora ExtraLight"/>
                <a:sym typeface="Sora ExtraLight"/>
              </a:defRPr>
            </a:lvl4pPr>
            <a:lvl5pPr lvl="4">
              <a:buNone/>
              <a:defRPr>
                <a:solidFill>
                  <a:schemeClr val="dk2"/>
                </a:solidFill>
                <a:latin typeface="Sora ExtraLight"/>
                <a:ea typeface="Sora ExtraLight"/>
                <a:cs typeface="Sora ExtraLight"/>
                <a:sym typeface="Sora ExtraLight"/>
              </a:defRPr>
            </a:lvl5pPr>
            <a:lvl6pPr lvl="5">
              <a:buNone/>
              <a:defRPr>
                <a:solidFill>
                  <a:schemeClr val="dk2"/>
                </a:solidFill>
                <a:latin typeface="Sora ExtraLight"/>
                <a:ea typeface="Sora ExtraLight"/>
                <a:cs typeface="Sora ExtraLight"/>
                <a:sym typeface="Sora ExtraLight"/>
              </a:defRPr>
            </a:lvl6pPr>
            <a:lvl7pPr lvl="6">
              <a:buNone/>
              <a:defRPr>
                <a:solidFill>
                  <a:schemeClr val="dk2"/>
                </a:solidFill>
                <a:latin typeface="Sora ExtraLight"/>
                <a:ea typeface="Sora ExtraLight"/>
                <a:cs typeface="Sora ExtraLight"/>
                <a:sym typeface="Sora ExtraLight"/>
              </a:defRPr>
            </a:lvl7pPr>
            <a:lvl8pPr lvl="7">
              <a:buNone/>
              <a:defRPr>
                <a:solidFill>
                  <a:schemeClr val="dk2"/>
                </a:solidFill>
                <a:latin typeface="Sora ExtraLight"/>
                <a:ea typeface="Sora ExtraLight"/>
                <a:cs typeface="Sora ExtraLight"/>
                <a:sym typeface="Sora ExtraLight"/>
              </a:defRPr>
            </a:lvl8pPr>
            <a:lvl9pPr lvl="8">
              <a:buNone/>
              <a:defRPr>
                <a:solidFill>
                  <a:schemeClr val="dk2"/>
                </a:solidFill>
                <a:latin typeface="Sora ExtraLight"/>
                <a:ea typeface="Sora ExtraLight"/>
                <a:cs typeface="Sora ExtraLight"/>
                <a:sym typeface="Sora Extra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79" name="Shape 779"/>
        <p:cNvGrpSpPr/>
        <p:nvPr/>
      </p:nvGrpSpPr>
      <p:grpSpPr>
        <a:xfrm>
          <a:off x="0" y="0"/>
          <a:ext cx="0" cy="0"/>
          <a:chOff x="0" y="0"/>
          <a:chExt cx="0" cy="0"/>
        </a:xfrm>
      </p:grpSpPr>
      <p:sp>
        <p:nvSpPr>
          <p:cNvPr id="780" name="Google Shape;780;p3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81" name="Google Shape;781;p30"/>
          <p:cNvGrpSpPr/>
          <p:nvPr/>
        </p:nvGrpSpPr>
        <p:grpSpPr>
          <a:xfrm rot="10800000">
            <a:off x="5657179" y="-1"/>
            <a:ext cx="3486840" cy="2906092"/>
            <a:chOff x="312900" y="2793625"/>
            <a:chExt cx="2221200" cy="1851250"/>
          </a:xfrm>
        </p:grpSpPr>
        <p:grpSp>
          <p:nvGrpSpPr>
            <p:cNvPr id="782" name="Google Shape;782;p30"/>
            <p:cNvGrpSpPr/>
            <p:nvPr/>
          </p:nvGrpSpPr>
          <p:grpSpPr>
            <a:xfrm>
              <a:off x="312900" y="2793625"/>
              <a:ext cx="1851000" cy="1851250"/>
              <a:chOff x="461225" y="3249175"/>
              <a:chExt cx="1851000" cy="1851250"/>
            </a:xfrm>
          </p:grpSpPr>
          <p:grpSp>
            <p:nvGrpSpPr>
              <p:cNvPr id="783" name="Google Shape;783;p30"/>
              <p:cNvGrpSpPr/>
              <p:nvPr/>
            </p:nvGrpSpPr>
            <p:grpSpPr>
              <a:xfrm>
                <a:off x="461225" y="3249175"/>
                <a:ext cx="1851000" cy="370200"/>
                <a:chOff x="461225" y="3249175"/>
                <a:chExt cx="1851000" cy="370200"/>
              </a:xfrm>
            </p:grpSpPr>
            <p:sp>
              <p:nvSpPr>
                <p:cNvPr id="784" name="Google Shape;784;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6" name="Google Shape;78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7" name="Google Shape;78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8" name="Google Shape;788;p30"/>
              <p:cNvGrpSpPr/>
              <p:nvPr/>
            </p:nvGrpSpPr>
            <p:grpSpPr>
              <a:xfrm>
                <a:off x="461225" y="3619500"/>
                <a:ext cx="1851000" cy="370200"/>
                <a:chOff x="461225" y="3249175"/>
                <a:chExt cx="1851000" cy="370200"/>
              </a:xfrm>
            </p:grpSpPr>
            <p:sp>
              <p:nvSpPr>
                <p:cNvPr id="789" name="Google Shape;78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0" name="Google Shape;790;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1" name="Google Shape;791;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2" name="Google Shape;792;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3" name="Google Shape;793;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94" name="Google Shape;794;p30"/>
              <p:cNvGrpSpPr/>
              <p:nvPr/>
            </p:nvGrpSpPr>
            <p:grpSpPr>
              <a:xfrm>
                <a:off x="461225" y="3989700"/>
                <a:ext cx="1480800" cy="1110725"/>
                <a:chOff x="461225" y="3249175"/>
                <a:chExt cx="1480800" cy="1110725"/>
              </a:xfrm>
            </p:grpSpPr>
            <p:sp>
              <p:nvSpPr>
                <p:cNvPr id="795" name="Google Shape;795;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6" name="Google Shape;796;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7" name="Google Shape;797;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8" name="Google Shape;798;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99" name="Google Shape;799;p30"/>
              <p:cNvGrpSpPr/>
              <p:nvPr/>
            </p:nvGrpSpPr>
            <p:grpSpPr>
              <a:xfrm>
                <a:off x="831425" y="4360025"/>
                <a:ext cx="1480800" cy="370200"/>
                <a:chOff x="831425" y="3249175"/>
                <a:chExt cx="1480800" cy="370200"/>
              </a:xfrm>
            </p:grpSpPr>
            <p:sp>
              <p:nvSpPr>
                <p:cNvPr id="800" name="Google Shape;800;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04" name="Google Shape;804;p30"/>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05" name="Google Shape;805;p30"/>
          <p:cNvSpPr/>
          <p:nvPr>
            <p:ph idx="2" type="pic"/>
          </p:nvPr>
        </p:nvSpPr>
        <p:spPr>
          <a:xfrm>
            <a:off x="1200750" y="984738"/>
            <a:ext cx="1649400" cy="1649400"/>
          </a:xfrm>
          <a:prstGeom prst="ellipse">
            <a:avLst/>
          </a:prstGeom>
          <a:noFill/>
          <a:ln>
            <a:noFill/>
          </a:ln>
        </p:spPr>
      </p:sp>
      <p:sp>
        <p:nvSpPr>
          <p:cNvPr id="806" name="Google Shape;806;p30"/>
          <p:cNvSpPr/>
          <p:nvPr>
            <p:ph idx="3" type="pic"/>
          </p:nvPr>
        </p:nvSpPr>
        <p:spPr>
          <a:xfrm>
            <a:off x="3747300" y="921988"/>
            <a:ext cx="1649400" cy="1649400"/>
          </a:xfrm>
          <a:prstGeom prst="ellipse">
            <a:avLst/>
          </a:prstGeom>
          <a:noFill/>
          <a:ln>
            <a:noFill/>
          </a:ln>
        </p:spPr>
      </p:sp>
      <p:sp>
        <p:nvSpPr>
          <p:cNvPr id="807" name="Google Shape;807;p30"/>
          <p:cNvSpPr/>
          <p:nvPr>
            <p:ph idx="4" type="pic"/>
          </p:nvPr>
        </p:nvSpPr>
        <p:spPr>
          <a:xfrm>
            <a:off x="6080650" y="941438"/>
            <a:ext cx="1649400" cy="1649400"/>
          </a:xfrm>
          <a:prstGeom prst="ellipse">
            <a:avLst/>
          </a:prstGeom>
          <a:noFill/>
          <a:ln>
            <a:noFill/>
          </a:ln>
        </p:spPr>
      </p:sp>
      <p:sp>
        <p:nvSpPr>
          <p:cNvPr id="808" name="Google Shape;808;p30"/>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09" name="Google Shape;809;p30"/>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10" name="Google Shape;810;p30"/>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11" name="Google Shape;811;p30"/>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12" name="Google Shape;812;p30"/>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13" name="Google Shape;813;p30"/>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14" name="Google Shape;814;p30"/>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15" name="Google Shape;815;p3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816" name="Google Shape;81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77" name="Shape 77"/>
        <p:cNvGrpSpPr/>
        <p:nvPr/>
      </p:nvGrpSpPr>
      <p:grpSpPr>
        <a:xfrm>
          <a:off x="0" y="0"/>
          <a:ext cx="0" cy="0"/>
          <a:chOff x="0" y="0"/>
          <a:chExt cx="0" cy="0"/>
        </a:xfrm>
      </p:grpSpPr>
      <p:grpSp>
        <p:nvGrpSpPr>
          <p:cNvPr id="78" name="Google Shape;78;p4"/>
          <p:cNvGrpSpPr/>
          <p:nvPr/>
        </p:nvGrpSpPr>
        <p:grpSpPr>
          <a:xfrm flipH="1">
            <a:off x="6169505" y="228779"/>
            <a:ext cx="2979740" cy="1986829"/>
            <a:chOff x="312900" y="2793625"/>
            <a:chExt cx="2221200" cy="1481050"/>
          </a:xfrm>
        </p:grpSpPr>
        <p:grpSp>
          <p:nvGrpSpPr>
            <p:cNvPr id="79" name="Google Shape;79;p4"/>
            <p:cNvGrpSpPr/>
            <p:nvPr/>
          </p:nvGrpSpPr>
          <p:grpSpPr>
            <a:xfrm>
              <a:off x="312900" y="2793625"/>
              <a:ext cx="1851000" cy="1481050"/>
              <a:chOff x="461225" y="3249175"/>
              <a:chExt cx="1851000" cy="1481050"/>
            </a:xfrm>
          </p:grpSpPr>
          <p:grpSp>
            <p:nvGrpSpPr>
              <p:cNvPr id="80" name="Google Shape;80;p4"/>
              <p:cNvGrpSpPr/>
              <p:nvPr/>
            </p:nvGrpSpPr>
            <p:grpSpPr>
              <a:xfrm>
                <a:off x="461225" y="3249175"/>
                <a:ext cx="1851000" cy="370200"/>
                <a:chOff x="461225" y="3249175"/>
                <a:chExt cx="1851000" cy="370200"/>
              </a:xfrm>
            </p:grpSpPr>
            <p:sp>
              <p:nvSpPr>
                <p:cNvPr id="81" name="Google Shape;81;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2" name="Google Shape;82;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3" name="Google Shape;83;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4" name="Google Shape;84;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5" name="Google Shape;85;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6" name="Google Shape;86;p4"/>
              <p:cNvGrpSpPr/>
              <p:nvPr/>
            </p:nvGrpSpPr>
            <p:grpSpPr>
              <a:xfrm>
                <a:off x="461225" y="3619500"/>
                <a:ext cx="1851000" cy="370200"/>
                <a:chOff x="461225" y="3249175"/>
                <a:chExt cx="1851000" cy="370200"/>
              </a:xfrm>
            </p:grpSpPr>
            <p:sp>
              <p:nvSpPr>
                <p:cNvPr id="87" name="Google Shape;87;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4"/>
              <p:cNvGrpSpPr/>
              <p:nvPr/>
            </p:nvGrpSpPr>
            <p:grpSpPr>
              <a:xfrm>
                <a:off x="461225" y="3989700"/>
                <a:ext cx="1851000" cy="370200"/>
                <a:chOff x="461225" y="3249175"/>
                <a:chExt cx="1851000" cy="370200"/>
              </a:xfrm>
            </p:grpSpPr>
            <p:sp>
              <p:nvSpPr>
                <p:cNvPr id="93" name="Google Shape;93;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4"/>
              <p:cNvGrpSpPr/>
              <p:nvPr/>
            </p:nvGrpSpPr>
            <p:grpSpPr>
              <a:xfrm>
                <a:off x="461225" y="4360025"/>
                <a:ext cx="1851000" cy="370200"/>
                <a:chOff x="461225" y="3249175"/>
                <a:chExt cx="1851000" cy="370200"/>
              </a:xfrm>
            </p:grpSpPr>
            <p:sp>
              <p:nvSpPr>
                <p:cNvPr id="99" name="Google Shape;99;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04" name="Google Shape;104;p4"/>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05" name="Google Shape;105;p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06" name="Google Shape;106;p4"/>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4"/>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4"/>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4"/>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10" name="Google Shape;110;p4"/>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11" name="Google Shape;111;p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112" name="Google Shape;11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IBM Plex Sans"/>
                <a:ea typeface="IBM Plex Sans"/>
                <a:cs typeface="IBM Plex Sans"/>
                <a:sym typeface="IBM Plex Sans"/>
              </a:defRPr>
            </a:lvl1pPr>
            <a:lvl2pPr lvl="1">
              <a:buNone/>
              <a:defRPr>
                <a:latin typeface="IBM Plex Sans"/>
                <a:ea typeface="IBM Plex Sans"/>
                <a:cs typeface="IBM Plex Sans"/>
                <a:sym typeface="IBM Plex Sans"/>
              </a:defRPr>
            </a:lvl2pPr>
            <a:lvl3pPr lvl="2">
              <a:buNone/>
              <a:defRPr>
                <a:latin typeface="IBM Plex Sans"/>
                <a:ea typeface="IBM Plex Sans"/>
                <a:cs typeface="IBM Plex Sans"/>
                <a:sym typeface="IBM Plex Sans"/>
              </a:defRPr>
            </a:lvl3pPr>
            <a:lvl4pPr lvl="3">
              <a:buNone/>
              <a:defRPr>
                <a:latin typeface="IBM Plex Sans"/>
                <a:ea typeface="IBM Plex Sans"/>
                <a:cs typeface="IBM Plex Sans"/>
                <a:sym typeface="IBM Plex Sans"/>
              </a:defRPr>
            </a:lvl4pPr>
            <a:lvl5pPr lvl="4">
              <a:buNone/>
              <a:defRPr>
                <a:latin typeface="IBM Plex Sans"/>
                <a:ea typeface="IBM Plex Sans"/>
                <a:cs typeface="IBM Plex Sans"/>
                <a:sym typeface="IBM Plex Sans"/>
              </a:defRPr>
            </a:lvl5pPr>
            <a:lvl6pPr lvl="5">
              <a:buNone/>
              <a:defRPr>
                <a:latin typeface="IBM Plex Sans"/>
                <a:ea typeface="IBM Plex Sans"/>
                <a:cs typeface="IBM Plex Sans"/>
                <a:sym typeface="IBM Plex Sans"/>
              </a:defRPr>
            </a:lvl6pPr>
            <a:lvl7pPr lvl="6">
              <a:buNone/>
              <a:defRPr>
                <a:latin typeface="IBM Plex Sans"/>
                <a:ea typeface="IBM Plex Sans"/>
                <a:cs typeface="IBM Plex Sans"/>
                <a:sym typeface="IBM Plex Sans"/>
              </a:defRPr>
            </a:lvl7pPr>
            <a:lvl8pPr lvl="7">
              <a:buNone/>
              <a:defRPr>
                <a:latin typeface="IBM Plex Sans"/>
                <a:ea typeface="IBM Plex Sans"/>
                <a:cs typeface="IBM Plex Sans"/>
                <a:sym typeface="IBM Plex Sans"/>
              </a:defRPr>
            </a:lvl8pPr>
            <a:lvl9pPr lvl="8">
              <a:buNone/>
              <a:defRPr>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7" name="Shape 817"/>
        <p:cNvGrpSpPr/>
        <p:nvPr/>
      </p:nvGrpSpPr>
      <p:grpSpPr>
        <a:xfrm>
          <a:off x="0" y="0"/>
          <a:ext cx="0" cy="0"/>
          <a:chOff x="0" y="0"/>
          <a:chExt cx="0" cy="0"/>
        </a:xfrm>
      </p:grpSpPr>
      <p:sp>
        <p:nvSpPr>
          <p:cNvPr id="818" name="Google Shape;81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19" name="Google Shape;81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820" name="Google Shape;8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21" name="Shape 821"/>
        <p:cNvGrpSpPr/>
        <p:nvPr/>
      </p:nvGrpSpPr>
      <p:grpSpPr>
        <a:xfrm>
          <a:off x="0" y="0"/>
          <a:ext cx="0" cy="0"/>
          <a:chOff x="0" y="0"/>
          <a:chExt cx="0" cy="0"/>
        </a:xfrm>
      </p:grpSpPr>
      <p:sp>
        <p:nvSpPr>
          <p:cNvPr id="822" name="Google Shape;822;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3" name="Google Shape;82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24" name="Shape 824"/>
        <p:cNvGrpSpPr/>
        <p:nvPr/>
      </p:nvGrpSpPr>
      <p:grpSpPr>
        <a:xfrm>
          <a:off x="0" y="0"/>
          <a:ext cx="0" cy="0"/>
          <a:chOff x="0" y="0"/>
          <a:chExt cx="0" cy="0"/>
        </a:xfrm>
      </p:grpSpPr>
      <p:sp>
        <p:nvSpPr>
          <p:cNvPr id="825" name="Google Shape;82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26" name="Google Shape;82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7" name="Google Shape;82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28" name="Shape 828"/>
        <p:cNvGrpSpPr/>
        <p:nvPr/>
      </p:nvGrpSpPr>
      <p:grpSpPr>
        <a:xfrm>
          <a:off x="0" y="0"/>
          <a:ext cx="0" cy="0"/>
          <a:chOff x="0" y="0"/>
          <a:chExt cx="0" cy="0"/>
        </a:xfrm>
      </p:grpSpPr>
      <p:sp>
        <p:nvSpPr>
          <p:cNvPr id="829" name="Google Shape;82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0" name="Google Shape;830;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1" name="Google Shape;831;p34"/>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32" name="Google Shape;83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3" name="Shape 833"/>
        <p:cNvGrpSpPr/>
        <p:nvPr/>
      </p:nvGrpSpPr>
      <p:grpSpPr>
        <a:xfrm>
          <a:off x="0" y="0"/>
          <a:ext cx="0" cy="0"/>
          <a:chOff x="0" y="0"/>
          <a:chExt cx="0" cy="0"/>
        </a:xfrm>
      </p:grpSpPr>
      <p:sp>
        <p:nvSpPr>
          <p:cNvPr id="834" name="Google Shape;83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5" name="Google Shape;83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36" name="Shape 836"/>
        <p:cNvGrpSpPr/>
        <p:nvPr/>
      </p:nvGrpSpPr>
      <p:grpSpPr>
        <a:xfrm>
          <a:off x="0" y="0"/>
          <a:ext cx="0" cy="0"/>
          <a:chOff x="0" y="0"/>
          <a:chExt cx="0" cy="0"/>
        </a:xfrm>
      </p:grpSpPr>
      <p:sp>
        <p:nvSpPr>
          <p:cNvPr id="837" name="Google Shape;837;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38" name="Google Shape;838;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9" name="Google Shape;83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0" name="Shape 840"/>
        <p:cNvGrpSpPr/>
        <p:nvPr/>
      </p:nvGrpSpPr>
      <p:grpSpPr>
        <a:xfrm>
          <a:off x="0" y="0"/>
          <a:ext cx="0" cy="0"/>
          <a:chOff x="0" y="0"/>
          <a:chExt cx="0" cy="0"/>
        </a:xfrm>
      </p:grpSpPr>
      <p:sp>
        <p:nvSpPr>
          <p:cNvPr id="841" name="Google Shape;841;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2" name="Google Shape;84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43" name="Shape 843"/>
        <p:cNvGrpSpPr/>
        <p:nvPr/>
      </p:nvGrpSpPr>
      <p:grpSpPr>
        <a:xfrm>
          <a:off x="0" y="0"/>
          <a:ext cx="0" cy="0"/>
          <a:chOff x="0" y="0"/>
          <a:chExt cx="0" cy="0"/>
        </a:xfrm>
      </p:grpSpPr>
      <p:sp>
        <p:nvSpPr>
          <p:cNvPr id="844" name="Google Shape;844;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5" name="Google Shape;845;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6" name="Google Shape;846;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7" name="Google Shape;84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48" name="Shape 848"/>
        <p:cNvGrpSpPr/>
        <p:nvPr/>
      </p:nvGrpSpPr>
      <p:grpSpPr>
        <a:xfrm>
          <a:off x="0" y="0"/>
          <a:ext cx="0" cy="0"/>
          <a:chOff x="0" y="0"/>
          <a:chExt cx="0" cy="0"/>
        </a:xfrm>
      </p:grpSpPr>
      <p:sp>
        <p:nvSpPr>
          <p:cNvPr id="849" name="Google Shape;849;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850" name="Google Shape;85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1" name="Shape 851"/>
        <p:cNvGrpSpPr/>
        <p:nvPr/>
      </p:nvGrpSpPr>
      <p:grpSpPr>
        <a:xfrm>
          <a:off x="0" y="0"/>
          <a:ext cx="0" cy="0"/>
          <a:chOff x="0" y="0"/>
          <a:chExt cx="0" cy="0"/>
        </a:xfrm>
      </p:grpSpPr>
      <p:sp>
        <p:nvSpPr>
          <p:cNvPr id="852" name="Google Shape;852;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13" name="Shape 113"/>
        <p:cNvGrpSpPr/>
        <p:nvPr/>
      </p:nvGrpSpPr>
      <p:grpSpPr>
        <a:xfrm>
          <a:off x="0" y="0"/>
          <a:ext cx="0" cy="0"/>
          <a:chOff x="0" y="0"/>
          <a:chExt cx="0" cy="0"/>
        </a:xfrm>
      </p:grpSpPr>
      <p:grpSp>
        <p:nvGrpSpPr>
          <p:cNvPr id="114" name="Google Shape;114;p5"/>
          <p:cNvGrpSpPr/>
          <p:nvPr/>
        </p:nvGrpSpPr>
        <p:grpSpPr>
          <a:xfrm>
            <a:off x="228600" y="2793625"/>
            <a:ext cx="2221200" cy="1481050"/>
            <a:chOff x="312900" y="2793625"/>
            <a:chExt cx="2221200" cy="1481050"/>
          </a:xfrm>
        </p:grpSpPr>
        <p:grpSp>
          <p:nvGrpSpPr>
            <p:cNvPr id="115" name="Google Shape;115;p5"/>
            <p:cNvGrpSpPr/>
            <p:nvPr/>
          </p:nvGrpSpPr>
          <p:grpSpPr>
            <a:xfrm>
              <a:off x="312900" y="2793625"/>
              <a:ext cx="1851000" cy="1481050"/>
              <a:chOff x="461225" y="3249175"/>
              <a:chExt cx="1851000" cy="1481050"/>
            </a:xfrm>
          </p:grpSpPr>
          <p:grpSp>
            <p:nvGrpSpPr>
              <p:cNvPr id="116" name="Google Shape;116;p5"/>
              <p:cNvGrpSpPr/>
              <p:nvPr/>
            </p:nvGrpSpPr>
            <p:grpSpPr>
              <a:xfrm>
                <a:off x="461225" y="3249175"/>
                <a:ext cx="1851000" cy="370200"/>
                <a:chOff x="461225" y="3249175"/>
                <a:chExt cx="1851000" cy="370200"/>
              </a:xfrm>
            </p:grpSpPr>
            <p:sp>
              <p:nvSpPr>
                <p:cNvPr id="117" name="Google Shape;117;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8" name="Google Shape;118;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9" name="Google Shape;119;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0" name="Google Shape;120;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1" name="Google Shape;121;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2" name="Google Shape;122;p5"/>
              <p:cNvGrpSpPr/>
              <p:nvPr/>
            </p:nvGrpSpPr>
            <p:grpSpPr>
              <a:xfrm>
                <a:off x="461225" y="3619500"/>
                <a:ext cx="1851000" cy="370200"/>
                <a:chOff x="461225" y="3249175"/>
                <a:chExt cx="1851000" cy="370200"/>
              </a:xfrm>
            </p:grpSpPr>
            <p:sp>
              <p:nvSpPr>
                <p:cNvPr id="123" name="Google Shape;123;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5"/>
              <p:cNvGrpSpPr/>
              <p:nvPr/>
            </p:nvGrpSpPr>
            <p:grpSpPr>
              <a:xfrm>
                <a:off x="461225" y="3989700"/>
                <a:ext cx="1851000" cy="370200"/>
                <a:chOff x="461225" y="3249175"/>
                <a:chExt cx="1851000" cy="370200"/>
              </a:xfrm>
            </p:grpSpPr>
            <p:sp>
              <p:nvSpPr>
                <p:cNvPr id="129" name="Google Shape;129;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5"/>
              <p:cNvGrpSpPr/>
              <p:nvPr/>
            </p:nvGrpSpPr>
            <p:grpSpPr>
              <a:xfrm>
                <a:off x="461225" y="4360025"/>
                <a:ext cx="1851000" cy="370200"/>
                <a:chOff x="461225" y="3249175"/>
                <a:chExt cx="1851000" cy="370200"/>
              </a:xfrm>
            </p:grpSpPr>
            <p:sp>
              <p:nvSpPr>
                <p:cNvPr id="135" name="Google Shape;135;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0" name="Google Shape;140;p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1" name="Google Shape;141;p5"/>
          <p:cNvGrpSpPr/>
          <p:nvPr/>
        </p:nvGrpSpPr>
        <p:grpSpPr>
          <a:xfrm>
            <a:off x="7663200" y="-725"/>
            <a:ext cx="1480800" cy="1396025"/>
            <a:chOff x="461225" y="3334200"/>
            <a:chExt cx="1480800" cy="1396025"/>
          </a:xfrm>
        </p:grpSpPr>
        <p:grpSp>
          <p:nvGrpSpPr>
            <p:cNvPr id="142" name="Google Shape;142;p5"/>
            <p:cNvGrpSpPr/>
            <p:nvPr/>
          </p:nvGrpSpPr>
          <p:grpSpPr>
            <a:xfrm>
              <a:off x="461225" y="3334200"/>
              <a:ext cx="1480800" cy="285300"/>
              <a:chOff x="461225" y="3334200"/>
              <a:chExt cx="1480800" cy="285300"/>
            </a:xfrm>
          </p:grpSpPr>
          <p:sp>
            <p:nvSpPr>
              <p:cNvPr id="143" name="Google Shape;143;p5"/>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5"/>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5"/>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6" name="Google Shape;146;p5"/>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7" name="Google Shape;147;p5"/>
            <p:cNvGrpSpPr/>
            <p:nvPr/>
          </p:nvGrpSpPr>
          <p:grpSpPr>
            <a:xfrm>
              <a:off x="461225" y="3619500"/>
              <a:ext cx="1480800" cy="370200"/>
              <a:chOff x="461225" y="3249175"/>
              <a:chExt cx="1480800" cy="370200"/>
            </a:xfrm>
          </p:grpSpPr>
          <p:sp>
            <p:nvSpPr>
              <p:cNvPr id="148" name="Google Shape;148;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52" name="Google Shape;152;p5"/>
            <p:cNvGrpSpPr/>
            <p:nvPr/>
          </p:nvGrpSpPr>
          <p:grpSpPr>
            <a:xfrm>
              <a:off x="461225" y="3989700"/>
              <a:ext cx="1480800" cy="370200"/>
              <a:chOff x="461225" y="3249175"/>
              <a:chExt cx="1480800" cy="370200"/>
            </a:xfrm>
          </p:grpSpPr>
          <p:sp>
            <p:nvSpPr>
              <p:cNvPr id="153" name="Google Shape;153;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4" name="Google Shape;154;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5" name="Google Shape;155;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6" name="Google Shape;156;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57" name="Google Shape;157;p5"/>
            <p:cNvGrpSpPr/>
            <p:nvPr/>
          </p:nvGrpSpPr>
          <p:grpSpPr>
            <a:xfrm>
              <a:off x="461225" y="4360025"/>
              <a:ext cx="1480800" cy="370200"/>
              <a:chOff x="461225" y="3249175"/>
              <a:chExt cx="1480800" cy="370200"/>
            </a:xfrm>
          </p:grpSpPr>
          <p:sp>
            <p:nvSpPr>
              <p:cNvPr id="158" name="Google Shape;158;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162" name="Google Shape;162;p5"/>
          <p:cNvGrpSpPr/>
          <p:nvPr/>
        </p:nvGrpSpPr>
        <p:grpSpPr>
          <a:xfrm>
            <a:off x="1843925" y="-725"/>
            <a:ext cx="7300075" cy="5144088"/>
            <a:chOff x="1870575" y="-635"/>
            <a:chExt cx="7300075" cy="5174097"/>
          </a:xfrm>
        </p:grpSpPr>
        <p:sp>
          <p:nvSpPr>
            <p:cNvPr id="163" name="Google Shape;163;p5"/>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164" name="Google Shape;164;p5"/>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165" name="Google Shape;165;p5"/>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166" name="Google Shape;166;p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67" name="Google Shape;167;p5"/>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168" name="Google Shape;168;p5"/>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69" name="Google Shape;169;p5"/>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170" name="Google Shape;170;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3" name="Shape 853"/>
        <p:cNvGrpSpPr/>
        <p:nvPr/>
      </p:nvGrpSpPr>
      <p:grpSpPr>
        <a:xfrm>
          <a:off x="0" y="0"/>
          <a:ext cx="0" cy="0"/>
          <a:chOff x="0" y="0"/>
          <a:chExt cx="0" cy="0"/>
        </a:xfrm>
      </p:grpSpPr>
      <p:sp>
        <p:nvSpPr>
          <p:cNvPr id="854" name="Google Shape;854;p4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5" name="Google Shape;855;p4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6" name="Google Shape;856;p4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7" name="Google Shape;857;p4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8" name="Google Shape;858;p4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9" name="Google Shape;859;p4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0" name="Google Shape;860;p4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2" name="Shape 862"/>
        <p:cNvGrpSpPr/>
        <p:nvPr/>
      </p:nvGrpSpPr>
      <p:grpSpPr>
        <a:xfrm>
          <a:off x="0" y="0"/>
          <a:ext cx="0" cy="0"/>
          <a:chOff x="0" y="0"/>
          <a:chExt cx="0" cy="0"/>
        </a:xfrm>
      </p:grpSpPr>
      <p:sp>
        <p:nvSpPr>
          <p:cNvPr id="863" name="Google Shape;86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4" name="Google Shape;864;p42"/>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5" name="Google Shape;865;p42"/>
          <p:cNvSpPr/>
          <p:nvPr>
            <p:ph idx="2" type="pic"/>
          </p:nvPr>
        </p:nvSpPr>
        <p:spPr>
          <a:xfrm>
            <a:off x="4992024" y="1152775"/>
            <a:ext cx="3840300" cy="3416400"/>
          </a:xfrm>
          <a:prstGeom prst="rect">
            <a:avLst/>
          </a:prstGeom>
          <a:noFill/>
          <a:ln>
            <a:noFill/>
          </a:ln>
        </p:spPr>
      </p:sp>
      <p:sp>
        <p:nvSpPr>
          <p:cNvPr id="866" name="Google Shape;86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67" name="Shape 867"/>
        <p:cNvGrpSpPr/>
        <p:nvPr/>
      </p:nvGrpSpPr>
      <p:grpSpPr>
        <a:xfrm>
          <a:off x="0" y="0"/>
          <a:ext cx="0" cy="0"/>
          <a:chOff x="0" y="0"/>
          <a:chExt cx="0" cy="0"/>
        </a:xfrm>
      </p:grpSpPr>
      <p:sp>
        <p:nvSpPr>
          <p:cNvPr id="868" name="Google Shape;868;p4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9" name="Google Shape;869;p43"/>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0" name="Google Shape;870;p4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1" name="Google Shape;871;p4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2" name="Google Shape;872;p4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3" name="Google Shape;87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4" name="Shape 874"/>
        <p:cNvGrpSpPr/>
        <p:nvPr/>
      </p:nvGrpSpPr>
      <p:grpSpPr>
        <a:xfrm>
          <a:off x="0" y="0"/>
          <a:ext cx="0" cy="0"/>
          <a:chOff x="0" y="0"/>
          <a:chExt cx="0" cy="0"/>
        </a:xfrm>
      </p:grpSpPr>
      <p:sp>
        <p:nvSpPr>
          <p:cNvPr id="875" name="Google Shape;875;p44"/>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6" name="Google Shape;876;p4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7" name="Google Shape;877;p4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8" name="Google Shape;878;p4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9" name="Google Shape;879;p4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0" name="Google Shape;880;p4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44"/>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2" name="Google Shape;88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3" name="Shape 883"/>
        <p:cNvGrpSpPr/>
        <p:nvPr/>
      </p:nvGrpSpPr>
      <p:grpSpPr>
        <a:xfrm>
          <a:off x="0" y="0"/>
          <a:ext cx="0" cy="0"/>
          <a:chOff x="0" y="0"/>
          <a:chExt cx="0" cy="0"/>
        </a:xfrm>
      </p:grpSpPr>
      <p:sp>
        <p:nvSpPr>
          <p:cNvPr id="884" name="Google Shape;884;p45"/>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5" name="Google Shape;885;p4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6" name="Google Shape;886;p4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4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4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9" name="Google Shape;889;p4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0" name="Google Shape;890;p4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4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4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46"/>
          <p:cNvSpPr/>
          <p:nvPr>
            <p:ph idx="2" type="pic"/>
          </p:nvPr>
        </p:nvSpPr>
        <p:spPr>
          <a:xfrm>
            <a:off x="311700" y="1170425"/>
            <a:ext cx="8520600" cy="3492900"/>
          </a:xfrm>
          <a:prstGeom prst="rect">
            <a:avLst/>
          </a:prstGeom>
          <a:noFill/>
          <a:ln>
            <a:noFill/>
          </a:ln>
        </p:spPr>
      </p:sp>
      <p:sp>
        <p:nvSpPr>
          <p:cNvPr id="897" name="Google Shape;89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8" name="Shape 898"/>
        <p:cNvGrpSpPr/>
        <p:nvPr/>
      </p:nvGrpSpPr>
      <p:grpSpPr>
        <a:xfrm>
          <a:off x="0" y="0"/>
          <a:ext cx="0" cy="0"/>
          <a:chOff x="0" y="0"/>
          <a:chExt cx="0" cy="0"/>
        </a:xfrm>
      </p:grpSpPr>
      <p:sp>
        <p:nvSpPr>
          <p:cNvPr id="899" name="Google Shape;899;p47"/>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0" name="Google Shape;900;p47"/>
          <p:cNvSpPr/>
          <p:nvPr>
            <p:ph idx="2" type="pic"/>
          </p:nvPr>
        </p:nvSpPr>
        <p:spPr>
          <a:xfrm>
            <a:off x="4804825" y="1133300"/>
            <a:ext cx="4027500" cy="2392800"/>
          </a:xfrm>
          <a:prstGeom prst="rect">
            <a:avLst/>
          </a:prstGeom>
          <a:noFill/>
          <a:ln>
            <a:noFill/>
          </a:ln>
        </p:spPr>
      </p:sp>
      <p:sp>
        <p:nvSpPr>
          <p:cNvPr id="901" name="Google Shape;901;p47"/>
          <p:cNvSpPr/>
          <p:nvPr>
            <p:ph idx="3" type="pic"/>
          </p:nvPr>
        </p:nvSpPr>
        <p:spPr>
          <a:xfrm>
            <a:off x="311725" y="1133300"/>
            <a:ext cx="4027500" cy="2392800"/>
          </a:xfrm>
          <a:prstGeom prst="rect">
            <a:avLst/>
          </a:prstGeom>
          <a:noFill/>
          <a:ln>
            <a:noFill/>
          </a:ln>
        </p:spPr>
      </p:sp>
      <p:sp>
        <p:nvSpPr>
          <p:cNvPr id="902" name="Google Shape;902;p4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3" name="Google Shape;90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4" name="Google Shape;904;p4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5" name="Google Shape;905;p4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6" name="Google Shape;90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7" name="Shape 907"/>
        <p:cNvGrpSpPr/>
        <p:nvPr/>
      </p:nvGrpSpPr>
      <p:grpSpPr>
        <a:xfrm>
          <a:off x="0" y="0"/>
          <a:ext cx="0" cy="0"/>
          <a:chOff x="0" y="0"/>
          <a:chExt cx="0" cy="0"/>
        </a:xfrm>
      </p:grpSpPr>
      <p:sp>
        <p:nvSpPr>
          <p:cNvPr id="908" name="Google Shape;908;p48"/>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9" name="Google Shape;909;p48"/>
          <p:cNvSpPr/>
          <p:nvPr>
            <p:ph idx="2" type="pic"/>
          </p:nvPr>
        </p:nvSpPr>
        <p:spPr>
          <a:xfrm>
            <a:off x="6205225" y="1128325"/>
            <a:ext cx="2627100" cy="2273100"/>
          </a:xfrm>
          <a:prstGeom prst="rect">
            <a:avLst/>
          </a:prstGeom>
          <a:noFill/>
          <a:ln>
            <a:noFill/>
          </a:ln>
        </p:spPr>
      </p:sp>
      <p:sp>
        <p:nvSpPr>
          <p:cNvPr id="910" name="Google Shape;910;p48"/>
          <p:cNvSpPr/>
          <p:nvPr>
            <p:ph idx="3" type="pic"/>
          </p:nvPr>
        </p:nvSpPr>
        <p:spPr>
          <a:xfrm>
            <a:off x="311725" y="1128325"/>
            <a:ext cx="2627100" cy="2273100"/>
          </a:xfrm>
          <a:prstGeom prst="rect">
            <a:avLst/>
          </a:prstGeom>
          <a:noFill/>
          <a:ln>
            <a:noFill/>
          </a:ln>
        </p:spPr>
      </p:sp>
      <p:sp>
        <p:nvSpPr>
          <p:cNvPr id="911" name="Google Shape;911;p4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48"/>
          <p:cNvSpPr/>
          <p:nvPr>
            <p:ph idx="5" type="pic"/>
          </p:nvPr>
        </p:nvSpPr>
        <p:spPr>
          <a:xfrm>
            <a:off x="3255250" y="1128325"/>
            <a:ext cx="2627100" cy="2273100"/>
          </a:xfrm>
          <a:prstGeom prst="rect">
            <a:avLst/>
          </a:prstGeom>
          <a:noFill/>
          <a:ln>
            <a:noFill/>
          </a:ln>
        </p:spPr>
      </p:sp>
      <p:sp>
        <p:nvSpPr>
          <p:cNvPr id="913" name="Google Shape;913;p4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4" name="Google Shape;91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5" name="Google Shape;915;p4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6" name="Google Shape;916;p4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7" name="Google Shape;917;p4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8" name="Google Shape;91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9" name="Shape 919"/>
        <p:cNvGrpSpPr/>
        <p:nvPr/>
      </p:nvGrpSpPr>
      <p:grpSpPr>
        <a:xfrm>
          <a:off x="0" y="0"/>
          <a:ext cx="0" cy="0"/>
          <a:chOff x="0" y="0"/>
          <a:chExt cx="0" cy="0"/>
        </a:xfrm>
      </p:grpSpPr>
      <p:sp>
        <p:nvSpPr>
          <p:cNvPr id="920" name="Google Shape;920;p49"/>
          <p:cNvSpPr/>
          <p:nvPr>
            <p:ph idx="2" type="pic"/>
          </p:nvPr>
        </p:nvSpPr>
        <p:spPr>
          <a:xfrm>
            <a:off x="311700" y="445025"/>
            <a:ext cx="8520600" cy="4218300"/>
          </a:xfrm>
          <a:prstGeom prst="rect">
            <a:avLst/>
          </a:prstGeom>
          <a:noFill/>
          <a:ln>
            <a:noFill/>
          </a:ln>
        </p:spPr>
      </p:sp>
      <p:sp>
        <p:nvSpPr>
          <p:cNvPr id="921" name="Google Shape;92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22" name="Shape 922"/>
        <p:cNvGrpSpPr/>
        <p:nvPr/>
      </p:nvGrpSpPr>
      <p:grpSpPr>
        <a:xfrm>
          <a:off x="0" y="0"/>
          <a:ext cx="0" cy="0"/>
          <a:chOff x="0" y="0"/>
          <a:chExt cx="0" cy="0"/>
        </a:xfrm>
      </p:grpSpPr>
      <p:sp>
        <p:nvSpPr>
          <p:cNvPr id="923" name="Google Shape;923;p50"/>
          <p:cNvSpPr/>
          <p:nvPr>
            <p:ph idx="2" type="pic"/>
          </p:nvPr>
        </p:nvSpPr>
        <p:spPr>
          <a:xfrm>
            <a:off x="3389600" y="118913"/>
            <a:ext cx="1643700" cy="1535100"/>
          </a:xfrm>
          <a:prstGeom prst="rect">
            <a:avLst/>
          </a:prstGeom>
          <a:noFill/>
          <a:ln>
            <a:noFill/>
          </a:ln>
        </p:spPr>
      </p:sp>
      <p:sp>
        <p:nvSpPr>
          <p:cNvPr id="924" name="Google Shape;924;p50"/>
          <p:cNvSpPr/>
          <p:nvPr>
            <p:ph idx="3" type="pic"/>
          </p:nvPr>
        </p:nvSpPr>
        <p:spPr>
          <a:xfrm>
            <a:off x="5195935" y="118913"/>
            <a:ext cx="1643700" cy="1535100"/>
          </a:xfrm>
          <a:prstGeom prst="rect">
            <a:avLst/>
          </a:prstGeom>
          <a:noFill/>
          <a:ln>
            <a:noFill/>
          </a:ln>
        </p:spPr>
      </p:sp>
      <p:sp>
        <p:nvSpPr>
          <p:cNvPr id="925" name="Google Shape;925;p50"/>
          <p:cNvSpPr/>
          <p:nvPr>
            <p:ph idx="4" type="pic"/>
          </p:nvPr>
        </p:nvSpPr>
        <p:spPr>
          <a:xfrm>
            <a:off x="7002270" y="118913"/>
            <a:ext cx="1643700" cy="1535100"/>
          </a:xfrm>
          <a:prstGeom prst="rect">
            <a:avLst/>
          </a:prstGeom>
          <a:noFill/>
          <a:ln>
            <a:noFill/>
          </a:ln>
        </p:spPr>
      </p:sp>
      <p:sp>
        <p:nvSpPr>
          <p:cNvPr id="926" name="Google Shape;926;p50"/>
          <p:cNvSpPr/>
          <p:nvPr>
            <p:ph idx="5" type="pic"/>
          </p:nvPr>
        </p:nvSpPr>
        <p:spPr>
          <a:xfrm>
            <a:off x="3389588" y="1804212"/>
            <a:ext cx="1643700" cy="1535100"/>
          </a:xfrm>
          <a:prstGeom prst="rect">
            <a:avLst/>
          </a:prstGeom>
          <a:noFill/>
          <a:ln>
            <a:noFill/>
          </a:ln>
        </p:spPr>
      </p:sp>
      <p:sp>
        <p:nvSpPr>
          <p:cNvPr id="927" name="Google Shape;927;p50"/>
          <p:cNvSpPr/>
          <p:nvPr>
            <p:ph idx="6" type="pic"/>
          </p:nvPr>
        </p:nvSpPr>
        <p:spPr>
          <a:xfrm>
            <a:off x="5195922" y="1804212"/>
            <a:ext cx="1643700" cy="1535100"/>
          </a:xfrm>
          <a:prstGeom prst="rect">
            <a:avLst/>
          </a:prstGeom>
          <a:noFill/>
          <a:ln>
            <a:noFill/>
          </a:ln>
        </p:spPr>
      </p:sp>
      <p:sp>
        <p:nvSpPr>
          <p:cNvPr id="928" name="Google Shape;928;p50"/>
          <p:cNvSpPr/>
          <p:nvPr>
            <p:ph idx="7" type="pic"/>
          </p:nvPr>
        </p:nvSpPr>
        <p:spPr>
          <a:xfrm>
            <a:off x="7002257" y="1804212"/>
            <a:ext cx="1643700" cy="1535100"/>
          </a:xfrm>
          <a:prstGeom prst="rect">
            <a:avLst/>
          </a:prstGeom>
          <a:noFill/>
          <a:ln>
            <a:noFill/>
          </a:ln>
        </p:spPr>
      </p:sp>
      <p:sp>
        <p:nvSpPr>
          <p:cNvPr id="929" name="Google Shape;929;p5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30" name="Google Shape;930;p50"/>
          <p:cNvSpPr/>
          <p:nvPr>
            <p:ph idx="8" type="pic"/>
          </p:nvPr>
        </p:nvSpPr>
        <p:spPr>
          <a:xfrm>
            <a:off x="3389588" y="3489487"/>
            <a:ext cx="1643700" cy="1535100"/>
          </a:xfrm>
          <a:prstGeom prst="rect">
            <a:avLst/>
          </a:prstGeom>
          <a:noFill/>
          <a:ln>
            <a:noFill/>
          </a:ln>
        </p:spPr>
      </p:sp>
      <p:sp>
        <p:nvSpPr>
          <p:cNvPr id="931" name="Google Shape;931;p50"/>
          <p:cNvSpPr/>
          <p:nvPr>
            <p:ph idx="9" type="pic"/>
          </p:nvPr>
        </p:nvSpPr>
        <p:spPr>
          <a:xfrm>
            <a:off x="5195922" y="3489487"/>
            <a:ext cx="1643700" cy="1535100"/>
          </a:xfrm>
          <a:prstGeom prst="rect">
            <a:avLst/>
          </a:prstGeom>
          <a:noFill/>
          <a:ln>
            <a:noFill/>
          </a:ln>
        </p:spPr>
      </p:sp>
      <p:sp>
        <p:nvSpPr>
          <p:cNvPr id="932" name="Google Shape;932;p50"/>
          <p:cNvSpPr/>
          <p:nvPr>
            <p:ph idx="13" type="pic"/>
          </p:nvPr>
        </p:nvSpPr>
        <p:spPr>
          <a:xfrm>
            <a:off x="7002257" y="3489487"/>
            <a:ext cx="1643700" cy="1535100"/>
          </a:xfrm>
          <a:prstGeom prst="rect">
            <a:avLst/>
          </a:prstGeom>
          <a:noFill/>
          <a:ln>
            <a:noFill/>
          </a:ln>
        </p:spPr>
      </p:sp>
      <p:sp>
        <p:nvSpPr>
          <p:cNvPr id="933" name="Google Shape;93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171" name="Shape 171"/>
        <p:cNvGrpSpPr/>
        <p:nvPr/>
      </p:nvGrpSpPr>
      <p:grpSpPr>
        <a:xfrm>
          <a:off x="0" y="0"/>
          <a:ext cx="0" cy="0"/>
          <a:chOff x="0" y="0"/>
          <a:chExt cx="0" cy="0"/>
        </a:xfrm>
      </p:grpSpPr>
      <p:sp>
        <p:nvSpPr>
          <p:cNvPr id="172" name="Google Shape;172;p6"/>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6"/>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6"/>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5" name="Google Shape;175;p6"/>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6" name="Google Shape;176;p6"/>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177" name="Google Shape;177;p6"/>
          <p:cNvSpPr/>
          <p:nvPr>
            <p:ph idx="2" type="pic"/>
          </p:nvPr>
        </p:nvSpPr>
        <p:spPr>
          <a:xfrm>
            <a:off x="225300" y="3132125"/>
            <a:ext cx="1849800" cy="1770300"/>
          </a:xfrm>
          <a:prstGeom prst="rect">
            <a:avLst/>
          </a:prstGeom>
          <a:noFill/>
          <a:ln>
            <a:noFill/>
          </a:ln>
        </p:spPr>
      </p:sp>
      <p:sp>
        <p:nvSpPr>
          <p:cNvPr id="178" name="Google Shape;178;p6"/>
          <p:cNvSpPr/>
          <p:nvPr>
            <p:ph idx="3" type="pic"/>
          </p:nvPr>
        </p:nvSpPr>
        <p:spPr>
          <a:xfrm>
            <a:off x="5262525" y="228600"/>
            <a:ext cx="1865100" cy="1790100"/>
          </a:xfrm>
          <a:prstGeom prst="rect">
            <a:avLst/>
          </a:prstGeom>
          <a:noFill/>
          <a:ln>
            <a:noFill/>
          </a:ln>
        </p:spPr>
      </p:sp>
      <p:sp>
        <p:nvSpPr>
          <p:cNvPr id="179" name="Google Shape;179;p6"/>
          <p:cNvSpPr/>
          <p:nvPr>
            <p:ph idx="4" type="pic"/>
          </p:nvPr>
        </p:nvSpPr>
        <p:spPr>
          <a:xfrm>
            <a:off x="7281675" y="228600"/>
            <a:ext cx="1849800" cy="1790100"/>
          </a:xfrm>
          <a:prstGeom prst="rect">
            <a:avLst/>
          </a:prstGeom>
          <a:noFill/>
          <a:ln>
            <a:noFill/>
          </a:ln>
        </p:spPr>
      </p:sp>
      <p:sp>
        <p:nvSpPr>
          <p:cNvPr id="180" name="Google Shape;180;p6"/>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81" name="Google Shape;181;p6"/>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82" name="Google Shape;182;p6"/>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183" name="Google Shape;183;p6"/>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184" name="Google Shape;184;p6"/>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185" name="Google Shape;185;p6"/>
          <p:cNvGrpSpPr/>
          <p:nvPr/>
        </p:nvGrpSpPr>
        <p:grpSpPr>
          <a:xfrm>
            <a:off x="4308382" y="2704009"/>
            <a:ext cx="4833127" cy="2437045"/>
            <a:chOff x="4308382" y="2704009"/>
            <a:chExt cx="4833127" cy="2437045"/>
          </a:xfrm>
        </p:grpSpPr>
        <p:sp>
          <p:nvSpPr>
            <p:cNvPr id="186" name="Google Shape;186;p6"/>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7" name="Google Shape;187;p6"/>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8" name="Google Shape;188;p6"/>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189" name="Google Shape;18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190" name="Shape 190"/>
        <p:cNvGrpSpPr/>
        <p:nvPr/>
      </p:nvGrpSpPr>
      <p:grpSpPr>
        <a:xfrm>
          <a:off x="0" y="0"/>
          <a:ext cx="0" cy="0"/>
          <a:chOff x="0" y="0"/>
          <a:chExt cx="0" cy="0"/>
        </a:xfrm>
      </p:grpSpPr>
      <p:sp>
        <p:nvSpPr>
          <p:cNvPr id="191" name="Google Shape;191;p7"/>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7"/>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3" name="Google Shape;193;p7"/>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94" name="Google Shape;194;p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95" name="Google Shape;195;p7"/>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196" name="Google Shape;196;p7"/>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197" name="Google Shape;197;p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198" name="Google Shape;19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199" name="Shape 199"/>
        <p:cNvGrpSpPr/>
        <p:nvPr/>
      </p:nvGrpSpPr>
      <p:grpSpPr>
        <a:xfrm>
          <a:off x="0" y="0"/>
          <a:ext cx="0" cy="0"/>
          <a:chOff x="0" y="0"/>
          <a:chExt cx="0" cy="0"/>
        </a:xfrm>
      </p:grpSpPr>
      <p:sp>
        <p:nvSpPr>
          <p:cNvPr id="200" name="Google Shape;200;p8"/>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01" name="Google Shape;201;p8"/>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02" name="Google Shape;202;p8"/>
          <p:cNvGrpSpPr/>
          <p:nvPr/>
        </p:nvGrpSpPr>
        <p:grpSpPr>
          <a:xfrm>
            <a:off x="25" y="4625"/>
            <a:ext cx="2329791" cy="795413"/>
            <a:chOff x="21" y="-511"/>
            <a:chExt cx="2329791" cy="800617"/>
          </a:xfrm>
        </p:grpSpPr>
        <p:grpSp>
          <p:nvGrpSpPr>
            <p:cNvPr id="203" name="Google Shape;203;p8"/>
            <p:cNvGrpSpPr/>
            <p:nvPr/>
          </p:nvGrpSpPr>
          <p:grpSpPr>
            <a:xfrm flipH="1" rot="10800000">
              <a:off x="25" y="392516"/>
              <a:ext cx="1927788" cy="407590"/>
              <a:chOff x="537425" y="3249175"/>
              <a:chExt cx="1774800" cy="370200"/>
            </a:xfrm>
          </p:grpSpPr>
          <p:sp>
            <p:nvSpPr>
              <p:cNvPr id="204" name="Google Shape;204;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5" name="Google Shape;205;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6" name="Google Shape;206;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7" name="Google Shape;207;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8" name="Google Shape;208;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09" name="Google Shape;209;p8"/>
            <p:cNvGrpSpPr/>
            <p:nvPr/>
          </p:nvGrpSpPr>
          <p:grpSpPr>
            <a:xfrm flipH="1" rot="10800000">
              <a:off x="21" y="-511"/>
              <a:ext cx="1927788" cy="393115"/>
              <a:chOff x="537425" y="3249175"/>
              <a:chExt cx="1774800" cy="370200"/>
            </a:xfrm>
          </p:grpSpPr>
          <p:sp>
            <p:nvSpPr>
              <p:cNvPr id="210" name="Google Shape;210;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1" name="Google Shape;211;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2" name="Google Shape;212;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15" name="Google Shape;215;p8"/>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16" name="Google Shape;216;p8"/>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17" name="Google Shape;217;p8"/>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8" name="Google Shape;218;p8"/>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9" name="Google Shape;219;p8"/>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20" name="Google Shape;220;p8"/>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21" name="Google Shape;221;p8"/>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22" name="Google Shape;22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23" name="Shape 223"/>
        <p:cNvGrpSpPr/>
        <p:nvPr/>
      </p:nvGrpSpPr>
      <p:grpSpPr>
        <a:xfrm>
          <a:off x="0" y="0"/>
          <a:ext cx="0" cy="0"/>
          <a:chOff x="0" y="0"/>
          <a:chExt cx="0" cy="0"/>
        </a:xfrm>
      </p:grpSpPr>
      <p:sp>
        <p:nvSpPr>
          <p:cNvPr id="224" name="Google Shape;224;p9"/>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5" name="Google Shape;225;p9"/>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6" name="Google Shape;226;p9"/>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27" name="Google Shape;227;p9"/>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28" name="Google Shape;228;p9"/>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9" name="Google Shape;22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30" name="Shape 230"/>
        <p:cNvGrpSpPr/>
        <p:nvPr/>
      </p:nvGrpSpPr>
      <p:grpSpPr>
        <a:xfrm>
          <a:off x="0" y="0"/>
          <a:ext cx="0" cy="0"/>
          <a:chOff x="0" y="0"/>
          <a:chExt cx="0" cy="0"/>
        </a:xfrm>
      </p:grpSpPr>
      <p:grpSp>
        <p:nvGrpSpPr>
          <p:cNvPr id="231" name="Google Shape;231;p10"/>
          <p:cNvGrpSpPr/>
          <p:nvPr/>
        </p:nvGrpSpPr>
        <p:grpSpPr>
          <a:xfrm flipH="1">
            <a:off x="3212200" y="0"/>
            <a:ext cx="1851000" cy="1225325"/>
            <a:chOff x="461225" y="3875100"/>
            <a:chExt cx="1851000" cy="1225325"/>
          </a:xfrm>
        </p:grpSpPr>
        <p:grpSp>
          <p:nvGrpSpPr>
            <p:cNvPr id="232" name="Google Shape;232;p10"/>
            <p:cNvGrpSpPr/>
            <p:nvPr/>
          </p:nvGrpSpPr>
          <p:grpSpPr>
            <a:xfrm>
              <a:off x="461225" y="3875100"/>
              <a:ext cx="1851000" cy="114600"/>
              <a:chOff x="461225" y="3504775"/>
              <a:chExt cx="1851000" cy="114600"/>
            </a:xfrm>
          </p:grpSpPr>
          <p:sp>
            <p:nvSpPr>
              <p:cNvPr id="233" name="Google Shape;233;p10"/>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4" name="Google Shape;234;p10"/>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5" name="Google Shape;235;p10"/>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6" name="Google Shape;236;p10"/>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7" name="Google Shape;237;p10"/>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38" name="Google Shape;238;p10"/>
            <p:cNvGrpSpPr/>
            <p:nvPr/>
          </p:nvGrpSpPr>
          <p:grpSpPr>
            <a:xfrm>
              <a:off x="461225" y="3989700"/>
              <a:ext cx="1480800" cy="1110725"/>
              <a:chOff x="461225" y="3249175"/>
              <a:chExt cx="1480800" cy="1110725"/>
            </a:xfrm>
          </p:grpSpPr>
          <p:sp>
            <p:nvSpPr>
              <p:cNvPr id="239" name="Google Shape;239;p10"/>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0" name="Google Shape;240;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1" name="Google Shape;241;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2" name="Google Shape;242;p10"/>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3" name="Google Shape;243;p10"/>
            <p:cNvGrpSpPr/>
            <p:nvPr/>
          </p:nvGrpSpPr>
          <p:grpSpPr>
            <a:xfrm>
              <a:off x="831425" y="4360025"/>
              <a:ext cx="1480800" cy="370200"/>
              <a:chOff x="831425" y="3249175"/>
              <a:chExt cx="1480800" cy="370200"/>
            </a:xfrm>
          </p:grpSpPr>
          <p:sp>
            <p:nvSpPr>
              <p:cNvPr id="244" name="Google Shape;244;p1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7" name="Google Shape;247;p1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48" name="Google Shape;248;p1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49" name="Google Shape;249;p10"/>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50" name="Google Shape;250;p1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51" name="Google Shape;25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7" name="Google Shape;7;p1"/>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8" name="Google Shape;8;p1"/>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9" name="Google Shape;9;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Sora"/>
                <a:ea typeface="Sora"/>
                <a:cs typeface="Sora"/>
                <a:sym typeface="Sora"/>
              </a:defRPr>
            </a:lvl1pPr>
            <a:lvl2pPr lvl="1" algn="r">
              <a:buNone/>
              <a:defRPr sz="1300">
                <a:solidFill>
                  <a:schemeClr val="lt1"/>
                </a:solidFill>
                <a:latin typeface="Sora"/>
                <a:ea typeface="Sora"/>
                <a:cs typeface="Sora"/>
                <a:sym typeface="Sora"/>
              </a:defRPr>
            </a:lvl2pPr>
            <a:lvl3pPr lvl="2" algn="r">
              <a:buNone/>
              <a:defRPr sz="1300">
                <a:solidFill>
                  <a:schemeClr val="lt1"/>
                </a:solidFill>
                <a:latin typeface="Sora"/>
                <a:ea typeface="Sora"/>
                <a:cs typeface="Sora"/>
                <a:sym typeface="Sora"/>
              </a:defRPr>
            </a:lvl3pPr>
            <a:lvl4pPr lvl="3" algn="r">
              <a:buNone/>
              <a:defRPr sz="1300">
                <a:solidFill>
                  <a:schemeClr val="lt1"/>
                </a:solidFill>
                <a:latin typeface="Sora"/>
                <a:ea typeface="Sora"/>
                <a:cs typeface="Sora"/>
                <a:sym typeface="Sora"/>
              </a:defRPr>
            </a:lvl4pPr>
            <a:lvl5pPr lvl="4" algn="r">
              <a:buNone/>
              <a:defRPr sz="1300">
                <a:solidFill>
                  <a:schemeClr val="lt1"/>
                </a:solidFill>
                <a:latin typeface="Sora"/>
                <a:ea typeface="Sora"/>
                <a:cs typeface="Sora"/>
                <a:sym typeface="Sora"/>
              </a:defRPr>
            </a:lvl5pPr>
            <a:lvl6pPr lvl="5" algn="r">
              <a:buNone/>
              <a:defRPr sz="1300">
                <a:solidFill>
                  <a:schemeClr val="lt1"/>
                </a:solidFill>
                <a:latin typeface="Sora"/>
                <a:ea typeface="Sora"/>
                <a:cs typeface="Sora"/>
                <a:sym typeface="Sora"/>
              </a:defRPr>
            </a:lvl6pPr>
            <a:lvl7pPr lvl="6" algn="r">
              <a:buNone/>
              <a:defRPr sz="1300">
                <a:solidFill>
                  <a:schemeClr val="lt1"/>
                </a:solidFill>
                <a:latin typeface="Sora"/>
                <a:ea typeface="Sora"/>
                <a:cs typeface="Sora"/>
                <a:sym typeface="Sora"/>
              </a:defRPr>
            </a:lvl7pPr>
            <a:lvl8pPr lvl="7" algn="r">
              <a:buNone/>
              <a:defRPr sz="1300">
                <a:solidFill>
                  <a:schemeClr val="lt1"/>
                </a:solidFill>
                <a:latin typeface="Sora"/>
                <a:ea typeface="Sora"/>
                <a:cs typeface="Sora"/>
                <a:sym typeface="Sora"/>
              </a:defRPr>
            </a:lvl8pPr>
            <a:lvl9pPr lvl="8" algn="r">
              <a:buNone/>
              <a:defRPr sz="1300">
                <a:solidFill>
                  <a:schemeClr val="lt1"/>
                </a:solidFill>
                <a:latin typeface="Sora"/>
                <a:ea typeface="Sora"/>
                <a:cs typeface="Sora"/>
                <a:sym typeface="S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1"/>
          <p:cNvSpPr txBox="1"/>
          <p:nvPr>
            <p:ph type="title"/>
          </p:nvPr>
        </p:nvSpPr>
        <p:spPr>
          <a:xfrm>
            <a:off x="228600" y="579275"/>
            <a:ext cx="4711800" cy="17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solidFill>
                  <a:schemeClr val="dk2"/>
                </a:solidFill>
                <a:latin typeface="Cambria"/>
                <a:ea typeface="Cambria"/>
                <a:cs typeface="Cambria"/>
                <a:sym typeface="Cambria"/>
              </a:rPr>
              <a:t>Software Project Management &amp; Quality Assurance</a:t>
            </a:r>
            <a:endParaRPr sz="3700">
              <a:solidFill>
                <a:schemeClr val="dk2"/>
              </a:solidFill>
              <a:latin typeface="Cambria"/>
              <a:ea typeface="Cambria"/>
              <a:cs typeface="Cambria"/>
              <a:sym typeface="Cambria"/>
            </a:endParaRPr>
          </a:p>
        </p:txBody>
      </p:sp>
      <p:sp>
        <p:nvSpPr>
          <p:cNvPr id="939" name="Google Shape;939;p51"/>
          <p:cNvSpPr txBox="1"/>
          <p:nvPr/>
        </p:nvSpPr>
        <p:spPr>
          <a:xfrm>
            <a:off x="6080700" y="2213050"/>
            <a:ext cx="3000000" cy="538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300">
                <a:solidFill>
                  <a:srgbClr val="FFFFFF"/>
                </a:solidFill>
                <a:latin typeface="Cambria"/>
                <a:ea typeface="Cambria"/>
                <a:cs typeface="Cambria"/>
                <a:sym typeface="Cambria"/>
              </a:rPr>
              <a:t>PMSCS 660</a:t>
            </a:r>
            <a:endParaRPr>
              <a:solidFill>
                <a:srgbClr val="FFFFFF"/>
              </a:solidFill>
            </a:endParaRPr>
          </a:p>
        </p:txBody>
      </p:sp>
      <p:sp>
        <p:nvSpPr>
          <p:cNvPr id="940" name="Google Shape;940;p51"/>
          <p:cNvSpPr txBox="1"/>
          <p:nvPr/>
        </p:nvSpPr>
        <p:spPr>
          <a:xfrm>
            <a:off x="276150" y="276150"/>
            <a:ext cx="3000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a:solidFill>
                  <a:schemeClr val="dk1"/>
                </a:solidFill>
                <a:latin typeface="Cambria"/>
                <a:ea typeface="Cambria"/>
                <a:cs typeface="Cambria"/>
                <a:sym typeface="Cambria"/>
              </a:rPr>
              <a:t>Assignment 04</a:t>
            </a:r>
            <a:endParaRPr>
              <a:solidFill>
                <a:schemeClr val="dk1"/>
              </a:solidFill>
            </a:endParaRPr>
          </a:p>
        </p:txBody>
      </p:sp>
      <p:sp>
        <p:nvSpPr>
          <p:cNvPr id="941" name="Google Shape;941;p51"/>
          <p:cNvSpPr txBox="1"/>
          <p:nvPr/>
        </p:nvSpPr>
        <p:spPr>
          <a:xfrm>
            <a:off x="228600" y="2963400"/>
            <a:ext cx="4824000" cy="37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600">
                <a:solidFill>
                  <a:schemeClr val="dk1"/>
                </a:solidFill>
                <a:latin typeface="Cambria"/>
                <a:ea typeface="Cambria"/>
                <a:cs typeface="Cambria"/>
                <a:sym typeface="Cambria"/>
              </a:rPr>
              <a:t>Presented By:</a:t>
            </a:r>
            <a:endParaRPr sz="16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sz="1600">
              <a:solidFill>
                <a:schemeClr val="dk1"/>
              </a:solidFill>
              <a:latin typeface="Cambria"/>
              <a:ea typeface="Cambria"/>
              <a:cs typeface="Cambria"/>
              <a:sym typeface="Cambria"/>
            </a:endParaRPr>
          </a:p>
          <a:p>
            <a:pPr indent="0" lvl="0" marL="0" rtl="0" algn="l">
              <a:lnSpc>
                <a:spcPct val="115000"/>
              </a:lnSpc>
              <a:spcBef>
                <a:spcPts val="900"/>
              </a:spcBef>
              <a:spcAft>
                <a:spcPts val="0"/>
              </a:spcAft>
              <a:buNone/>
            </a:pPr>
            <a:r>
              <a:t/>
            </a:r>
            <a:endParaRPr sz="1600">
              <a:solidFill>
                <a:schemeClr val="dk1"/>
              </a:solidFill>
              <a:latin typeface="Cambria"/>
              <a:ea typeface="Cambria"/>
              <a:cs typeface="Cambria"/>
              <a:sym typeface="Cambria"/>
            </a:endParaRPr>
          </a:p>
          <a:p>
            <a:pPr indent="0" lvl="0" marL="0" rtl="0" algn="l">
              <a:lnSpc>
                <a:spcPct val="115000"/>
              </a:lnSpc>
              <a:spcBef>
                <a:spcPts val="640"/>
              </a:spcBef>
              <a:spcAft>
                <a:spcPts val="1200"/>
              </a:spcAft>
              <a:buNone/>
            </a:pPr>
            <a:r>
              <a:t/>
            </a:r>
            <a:endParaRPr sz="1600">
              <a:solidFill>
                <a:schemeClr val="dk1"/>
              </a:solidFill>
              <a:latin typeface="Cambria"/>
              <a:ea typeface="Cambria"/>
              <a:cs typeface="Cambria"/>
              <a:sym typeface="Cambria"/>
            </a:endParaRPr>
          </a:p>
        </p:txBody>
      </p:sp>
      <p:graphicFrame>
        <p:nvGraphicFramePr>
          <p:cNvPr id="942" name="Google Shape;942;p51"/>
          <p:cNvGraphicFramePr/>
          <p:nvPr/>
        </p:nvGraphicFramePr>
        <p:xfrm>
          <a:off x="304800" y="3446200"/>
          <a:ext cx="3000000" cy="3000000"/>
        </p:xfrm>
        <a:graphic>
          <a:graphicData uri="http://schemas.openxmlformats.org/drawingml/2006/table">
            <a:tbl>
              <a:tblPr>
                <a:noFill/>
                <a:tableStyleId>{7B482EEE-07BA-41A2-9639-1C321FD15CB1}</a:tableStyleId>
              </a:tblPr>
              <a:tblGrid>
                <a:gridCol w="2114400"/>
                <a:gridCol w="2532250"/>
              </a:tblGrid>
              <a:tr h="417800">
                <a:tc>
                  <a:txBody>
                    <a:bodyPr/>
                    <a:lstStyle/>
                    <a:p>
                      <a:pPr indent="0" lvl="0" marL="0" rtl="0" algn="l">
                        <a:spcBef>
                          <a:spcPts val="0"/>
                        </a:spcBef>
                        <a:spcAft>
                          <a:spcPts val="0"/>
                        </a:spcAft>
                        <a:buNone/>
                      </a:pPr>
                      <a:r>
                        <a:rPr lang="en" sz="1300">
                          <a:solidFill>
                            <a:schemeClr val="dk1"/>
                          </a:solidFill>
                          <a:latin typeface="Cambria"/>
                          <a:ea typeface="Cambria"/>
                          <a:cs typeface="Cambria"/>
                          <a:sym typeface="Cambria"/>
                        </a:rPr>
                        <a:t>MD Masum Musfique</a:t>
                      </a:r>
                      <a:endParaRPr sz="1300">
                        <a:solidFill>
                          <a:schemeClr val="dk1"/>
                        </a:solidFill>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Cambria"/>
                          <a:ea typeface="Cambria"/>
                          <a:cs typeface="Cambria"/>
                          <a:sym typeface="Cambria"/>
                        </a:rPr>
                        <a:t>CSE202501005</a:t>
                      </a:r>
                      <a:endParaRPr sz="1300">
                        <a:solidFill>
                          <a:schemeClr val="dk1"/>
                        </a:solidFill>
                        <a:latin typeface="Cambria"/>
                        <a:ea typeface="Cambria"/>
                        <a:cs typeface="Cambria"/>
                        <a:sym typeface="Cambria"/>
                      </a:endParaRPr>
                    </a:p>
                  </a:txBody>
                  <a:tcPr marT="91425" marB="91425" marR="91425" marL="91425"/>
                </a:tc>
              </a:tr>
              <a:tr h="417800">
                <a:tc>
                  <a:txBody>
                    <a:bodyPr/>
                    <a:lstStyle/>
                    <a:p>
                      <a:pPr indent="0" lvl="0" marL="0" rtl="0" algn="l">
                        <a:spcBef>
                          <a:spcPts val="0"/>
                        </a:spcBef>
                        <a:spcAft>
                          <a:spcPts val="0"/>
                        </a:spcAft>
                        <a:buNone/>
                      </a:pPr>
                      <a:r>
                        <a:rPr lang="en" sz="1300">
                          <a:solidFill>
                            <a:schemeClr val="dk1"/>
                          </a:solidFill>
                          <a:latin typeface="Cambria"/>
                          <a:ea typeface="Cambria"/>
                          <a:cs typeface="Cambria"/>
                          <a:sym typeface="Cambria"/>
                        </a:rPr>
                        <a:t>Ahmed Al Wase</a:t>
                      </a:r>
                      <a:endParaRPr sz="1300">
                        <a:solidFill>
                          <a:schemeClr val="dk1"/>
                        </a:solidFill>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Cambria"/>
                          <a:ea typeface="Cambria"/>
                          <a:cs typeface="Cambria"/>
                          <a:sym typeface="Cambria"/>
                        </a:rPr>
                        <a:t>CSE202501101</a:t>
                      </a:r>
                      <a:endParaRPr sz="1300">
                        <a:solidFill>
                          <a:schemeClr val="dk1"/>
                        </a:solidFill>
                        <a:latin typeface="Cambria"/>
                        <a:ea typeface="Cambria"/>
                        <a:cs typeface="Cambria"/>
                        <a:sym typeface="Cambria"/>
                      </a:endParaRPr>
                    </a:p>
                  </a:txBody>
                  <a:tcPr marT="91425" marB="91425" marR="91425" marL="91425"/>
                </a:tc>
              </a:tr>
            </a:tbl>
          </a:graphicData>
        </a:graphic>
      </p:graphicFrame>
      <p:pic>
        <p:nvPicPr>
          <p:cNvPr id="943" name="Google Shape;943;p51" title="headshot copy.jpg"/>
          <p:cNvPicPr preferRelativeResize="0"/>
          <p:nvPr>
            <p:ph idx="2" type="pic"/>
          </p:nvPr>
        </p:nvPicPr>
        <p:blipFill rotWithShape="1">
          <a:blip r:embed="rId3">
            <a:alphaModFix/>
          </a:blip>
          <a:srcRect b="12495" l="0" r="0" t="12502"/>
          <a:stretch/>
        </p:blipFill>
        <p:spPr>
          <a:xfrm>
            <a:off x="4432725" y="3398166"/>
            <a:ext cx="485700" cy="485700"/>
          </a:xfrm>
          <a:prstGeom prst="ellipse">
            <a:avLst/>
          </a:prstGeom>
          <a:noFill/>
          <a:ln>
            <a:noFill/>
          </a:ln>
        </p:spPr>
      </p:pic>
      <p:pic>
        <p:nvPicPr>
          <p:cNvPr id="944" name="Google Shape;944;p51" title="480481190_2019844255093933_6797613565199770425_n.jpg"/>
          <p:cNvPicPr preferRelativeResize="0"/>
          <p:nvPr>
            <p:ph idx="3" type="pic"/>
          </p:nvPr>
        </p:nvPicPr>
        <p:blipFill rotWithShape="1">
          <a:blip r:embed="rId4">
            <a:alphaModFix/>
          </a:blip>
          <a:srcRect b="4162" l="0" r="0" t="4162"/>
          <a:stretch/>
        </p:blipFill>
        <p:spPr>
          <a:xfrm>
            <a:off x="4432725" y="3839491"/>
            <a:ext cx="485700" cy="485700"/>
          </a:xfrm>
          <a:prstGeom prst="ellipse">
            <a:avLst/>
          </a:prstGeom>
          <a:noFill/>
          <a:ln>
            <a:noFill/>
          </a:ln>
        </p:spPr>
      </p:pic>
      <p:sp>
        <p:nvSpPr>
          <p:cNvPr id="945" name="Google Shape;94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60"/>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mbria"/>
                <a:ea typeface="Cambria"/>
                <a:cs typeface="Cambria"/>
                <a:sym typeface="Cambria"/>
              </a:rPr>
              <a:t>Thank you</a:t>
            </a:r>
            <a:endParaRPr>
              <a:latin typeface="Cambria"/>
              <a:ea typeface="Cambria"/>
              <a:cs typeface="Cambria"/>
              <a:sym typeface="Cambria"/>
            </a:endParaRPr>
          </a:p>
        </p:txBody>
      </p:sp>
      <p:sp>
        <p:nvSpPr>
          <p:cNvPr id="1013" name="Google Shape;1013;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2"/>
          <p:cNvSpPr txBox="1"/>
          <p:nvPr>
            <p:ph idx="3" type="title"/>
          </p:nvPr>
        </p:nvSpPr>
        <p:spPr>
          <a:xfrm>
            <a:off x="1505075" y="1913575"/>
            <a:ext cx="2291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Contents</a:t>
            </a:r>
            <a:endParaRPr>
              <a:latin typeface="Cambria"/>
              <a:ea typeface="Cambria"/>
              <a:cs typeface="Cambria"/>
              <a:sym typeface="Cambria"/>
            </a:endParaRPr>
          </a:p>
        </p:txBody>
      </p:sp>
      <p:sp>
        <p:nvSpPr>
          <p:cNvPr id="951" name="Google Shape;951;p52"/>
          <p:cNvSpPr txBox="1"/>
          <p:nvPr>
            <p:ph idx="8" type="subTitle"/>
          </p:nvPr>
        </p:nvSpPr>
        <p:spPr>
          <a:xfrm>
            <a:off x="4383825" y="275133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latin typeface="Cambria"/>
                <a:ea typeface="Cambria"/>
                <a:cs typeface="Cambria"/>
                <a:sym typeface="Cambria"/>
              </a:rPr>
              <a:t>Discussion 5.10</a:t>
            </a:r>
            <a:endParaRPr>
              <a:latin typeface="Cambria"/>
              <a:ea typeface="Cambria"/>
              <a:cs typeface="Cambria"/>
              <a:sym typeface="Cambria"/>
            </a:endParaRPr>
          </a:p>
        </p:txBody>
      </p:sp>
      <p:sp>
        <p:nvSpPr>
          <p:cNvPr id="952" name="Google Shape;952;p52"/>
          <p:cNvSpPr txBox="1"/>
          <p:nvPr>
            <p:ph idx="9" type="subTitle"/>
          </p:nvPr>
        </p:nvSpPr>
        <p:spPr>
          <a:xfrm>
            <a:off x="4383825" y="251847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latin typeface="Cambria"/>
                <a:ea typeface="Cambria"/>
                <a:cs typeface="Cambria"/>
                <a:sym typeface="Cambria"/>
              </a:rPr>
              <a:t>3.</a:t>
            </a:r>
            <a:endParaRPr b="0">
              <a:latin typeface="Cambria"/>
              <a:ea typeface="Cambria"/>
              <a:cs typeface="Cambria"/>
              <a:sym typeface="Cambria"/>
            </a:endParaRPr>
          </a:p>
        </p:txBody>
      </p:sp>
      <p:sp>
        <p:nvSpPr>
          <p:cNvPr id="953" name="Google Shape;953;p52"/>
          <p:cNvSpPr txBox="1"/>
          <p:nvPr>
            <p:ph idx="13" type="subTitle"/>
          </p:nvPr>
        </p:nvSpPr>
        <p:spPr>
          <a:xfrm>
            <a:off x="4383825" y="221871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latin typeface="Cambria"/>
                <a:ea typeface="Cambria"/>
                <a:cs typeface="Cambria"/>
                <a:sym typeface="Cambria"/>
              </a:rPr>
              <a:t>Discussion 5.8</a:t>
            </a:r>
            <a:endParaRPr>
              <a:latin typeface="Cambria"/>
              <a:ea typeface="Cambria"/>
              <a:cs typeface="Cambria"/>
              <a:sym typeface="Cambria"/>
            </a:endParaRPr>
          </a:p>
        </p:txBody>
      </p:sp>
      <p:sp>
        <p:nvSpPr>
          <p:cNvPr id="954" name="Google Shape;954;p52"/>
          <p:cNvSpPr txBox="1"/>
          <p:nvPr>
            <p:ph idx="14" type="subTitle"/>
          </p:nvPr>
        </p:nvSpPr>
        <p:spPr>
          <a:xfrm>
            <a:off x="4383825" y="198585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latin typeface="Cambria"/>
                <a:ea typeface="Cambria"/>
                <a:cs typeface="Cambria"/>
                <a:sym typeface="Cambria"/>
              </a:rPr>
              <a:t>2</a:t>
            </a:r>
            <a:r>
              <a:rPr b="0" lang="en">
                <a:latin typeface="Cambria"/>
                <a:ea typeface="Cambria"/>
                <a:cs typeface="Cambria"/>
                <a:sym typeface="Cambria"/>
              </a:rPr>
              <a:t>.</a:t>
            </a:r>
            <a:endParaRPr b="0">
              <a:latin typeface="Cambria"/>
              <a:ea typeface="Cambria"/>
              <a:cs typeface="Cambria"/>
              <a:sym typeface="Cambria"/>
            </a:endParaRPr>
          </a:p>
        </p:txBody>
      </p:sp>
      <p:sp>
        <p:nvSpPr>
          <p:cNvPr id="955" name="Google Shape;955;p52"/>
          <p:cNvSpPr txBox="1"/>
          <p:nvPr>
            <p:ph idx="15" type="subTitle"/>
          </p:nvPr>
        </p:nvSpPr>
        <p:spPr>
          <a:xfrm>
            <a:off x="4383825" y="168608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latin typeface="Cambria"/>
                <a:ea typeface="Cambria"/>
                <a:cs typeface="Cambria"/>
                <a:sym typeface="Cambria"/>
              </a:rPr>
              <a:t>Discussion 5.4</a:t>
            </a:r>
            <a:endParaRPr>
              <a:latin typeface="Cambria"/>
              <a:ea typeface="Cambria"/>
              <a:cs typeface="Cambria"/>
              <a:sym typeface="Cambria"/>
            </a:endParaRPr>
          </a:p>
        </p:txBody>
      </p:sp>
      <p:sp>
        <p:nvSpPr>
          <p:cNvPr id="956" name="Google Shape;956;p52"/>
          <p:cNvSpPr txBox="1"/>
          <p:nvPr>
            <p:ph idx="16" type="subTitle"/>
          </p:nvPr>
        </p:nvSpPr>
        <p:spPr>
          <a:xfrm>
            <a:off x="4383825" y="145322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latin typeface="Cambria"/>
                <a:ea typeface="Cambria"/>
                <a:cs typeface="Cambria"/>
                <a:sym typeface="Cambria"/>
              </a:rPr>
              <a:t>1</a:t>
            </a:r>
            <a:r>
              <a:rPr b="0" lang="en">
                <a:latin typeface="Cambria"/>
                <a:ea typeface="Cambria"/>
                <a:cs typeface="Cambria"/>
                <a:sym typeface="Cambria"/>
              </a:rPr>
              <a:t>.</a:t>
            </a:r>
            <a:endParaRPr b="0">
              <a:latin typeface="Cambria"/>
              <a:ea typeface="Cambria"/>
              <a:cs typeface="Cambria"/>
              <a:sym typeface="Cambria"/>
            </a:endParaRPr>
          </a:p>
        </p:txBody>
      </p:sp>
      <p:sp>
        <p:nvSpPr>
          <p:cNvPr id="957" name="Google Shape;957;p52"/>
          <p:cNvSpPr txBox="1"/>
          <p:nvPr>
            <p:ph idx="2" type="subTitle"/>
          </p:nvPr>
        </p:nvSpPr>
        <p:spPr>
          <a:xfrm>
            <a:off x="4482800" y="3731112"/>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latin typeface="Cambria"/>
                <a:ea typeface="Cambria"/>
                <a:cs typeface="Cambria"/>
                <a:sym typeface="Cambria"/>
              </a:rPr>
              <a:t>.</a:t>
            </a:r>
            <a:endParaRPr b="0">
              <a:latin typeface="Cambria"/>
              <a:ea typeface="Cambria"/>
              <a:cs typeface="Cambria"/>
              <a:sym typeface="Cambria"/>
            </a:endParaRPr>
          </a:p>
        </p:txBody>
      </p:sp>
      <p:sp>
        <p:nvSpPr>
          <p:cNvPr id="958" name="Google Shape;95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3"/>
          <p:cNvSpPr txBox="1"/>
          <p:nvPr/>
        </p:nvSpPr>
        <p:spPr>
          <a:xfrm>
            <a:off x="379950" y="846900"/>
            <a:ext cx="7505700" cy="954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sz="3000">
                <a:latin typeface="Cambria"/>
                <a:ea typeface="Cambria"/>
                <a:cs typeface="Cambria"/>
                <a:sym typeface="Cambria"/>
              </a:rPr>
              <a:t>Q5.4 - Should We Review Customer Capabilities?</a:t>
            </a:r>
            <a:endParaRPr sz="3000">
              <a:latin typeface="Cambria"/>
              <a:ea typeface="Cambria"/>
              <a:cs typeface="Cambria"/>
              <a:sym typeface="Cambria"/>
            </a:endParaRPr>
          </a:p>
          <a:p>
            <a:pPr indent="0" lvl="0" marL="0" rtl="0" algn="l">
              <a:spcBef>
                <a:spcPts val="0"/>
              </a:spcBef>
              <a:spcAft>
                <a:spcPts val="0"/>
              </a:spcAft>
              <a:buNone/>
            </a:pPr>
            <a:r>
              <a:t/>
            </a:r>
            <a:endParaRPr sz="3000">
              <a:solidFill>
                <a:srgbClr val="AF7B51"/>
              </a:solidFill>
              <a:latin typeface="Nunito"/>
              <a:ea typeface="Nunito"/>
              <a:cs typeface="Nunito"/>
              <a:sym typeface="Nunito"/>
            </a:endParaRPr>
          </a:p>
        </p:txBody>
      </p:sp>
      <p:sp>
        <p:nvSpPr>
          <p:cNvPr id="964" name="Google Shape;964;p53"/>
          <p:cNvSpPr txBox="1"/>
          <p:nvPr/>
        </p:nvSpPr>
        <p:spPr>
          <a:xfrm>
            <a:off x="435550" y="1730100"/>
            <a:ext cx="6392700" cy="2649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312">
                <a:latin typeface="Cambria"/>
                <a:ea typeface="Cambria"/>
                <a:cs typeface="Cambria"/>
                <a:sym typeface="Cambria"/>
              </a:rPr>
              <a:t>Answer:</a:t>
            </a:r>
            <a:r>
              <a:rPr lang="en" sz="1312">
                <a:latin typeface="Cambria"/>
                <a:ea typeface="Cambria"/>
                <a:cs typeface="Cambria"/>
                <a:sym typeface="Cambria"/>
              </a:rPr>
              <a:t> No, I disagree.</a:t>
            </a:r>
            <a:endParaRPr sz="1312">
              <a:latin typeface="Cambria"/>
              <a:ea typeface="Cambria"/>
              <a:cs typeface="Cambria"/>
              <a:sym typeface="Cambria"/>
            </a:endParaRPr>
          </a:p>
          <a:p>
            <a:pPr indent="0" lvl="0" marL="0" rtl="0" algn="l">
              <a:lnSpc>
                <a:spcPct val="95000"/>
              </a:lnSpc>
              <a:spcBef>
                <a:spcPts val="1200"/>
              </a:spcBef>
              <a:spcAft>
                <a:spcPts val="0"/>
              </a:spcAft>
              <a:buNone/>
            </a:pPr>
            <a:r>
              <a:rPr b="1" lang="en" sz="1312">
                <a:latin typeface="Cambria"/>
                <a:ea typeface="Cambria"/>
                <a:cs typeface="Cambria"/>
                <a:sym typeface="Cambria"/>
              </a:rPr>
              <a:t>Why?</a:t>
            </a:r>
            <a:endParaRPr b="1" sz="1312">
              <a:latin typeface="Cambria"/>
              <a:ea typeface="Cambria"/>
              <a:cs typeface="Cambria"/>
              <a:sym typeface="Cambria"/>
            </a:endParaRPr>
          </a:p>
          <a:p>
            <a:pPr indent="-311943" lvl="0" marL="457200" rtl="0" algn="l">
              <a:lnSpc>
                <a:spcPct val="95000"/>
              </a:lnSpc>
              <a:spcBef>
                <a:spcPts val="1200"/>
              </a:spcBef>
              <a:spcAft>
                <a:spcPts val="0"/>
              </a:spcAft>
              <a:buSzPts val="1313"/>
              <a:buFont typeface="Cambria"/>
              <a:buChar char="●"/>
            </a:pPr>
            <a:r>
              <a:rPr lang="en" sz="1312">
                <a:latin typeface="Cambria"/>
                <a:ea typeface="Cambria"/>
                <a:cs typeface="Cambria"/>
                <a:sym typeface="Cambria"/>
              </a:rPr>
              <a:t>Relying on legal action is risky, costly, and time-consuming.</a:t>
            </a:r>
            <a:br>
              <a:rPr lang="en" sz="1312">
                <a:latin typeface="Cambria"/>
                <a:ea typeface="Cambria"/>
                <a:cs typeface="Cambria"/>
                <a:sym typeface="Cambria"/>
              </a:rPr>
            </a:br>
            <a:endParaRPr sz="1312">
              <a:latin typeface="Cambria"/>
              <a:ea typeface="Cambria"/>
              <a:cs typeface="Cambria"/>
              <a:sym typeface="Cambria"/>
            </a:endParaRPr>
          </a:p>
          <a:p>
            <a:pPr indent="-311943" lvl="0" marL="457200" rtl="0" algn="l">
              <a:lnSpc>
                <a:spcPct val="95000"/>
              </a:lnSpc>
              <a:spcBef>
                <a:spcPts val="0"/>
              </a:spcBef>
              <a:spcAft>
                <a:spcPts val="0"/>
              </a:spcAft>
              <a:buSzPts val="1313"/>
              <a:buFont typeface="Cambria"/>
              <a:buChar char="●"/>
            </a:pPr>
            <a:r>
              <a:rPr lang="en" sz="1312">
                <a:latin typeface="Cambria"/>
                <a:ea typeface="Cambria"/>
                <a:cs typeface="Cambria"/>
                <a:sym typeface="Cambria"/>
              </a:rPr>
              <a:t>Lawsuits don’t undo project delays or financial losses.</a:t>
            </a:r>
            <a:br>
              <a:rPr lang="en" sz="1312">
                <a:latin typeface="Cambria"/>
                <a:ea typeface="Cambria"/>
                <a:cs typeface="Cambria"/>
                <a:sym typeface="Cambria"/>
              </a:rPr>
            </a:br>
            <a:endParaRPr sz="1312">
              <a:latin typeface="Cambria"/>
              <a:ea typeface="Cambria"/>
              <a:cs typeface="Cambria"/>
              <a:sym typeface="Cambria"/>
            </a:endParaRPr>
          </a:p>
          <a:p>
            <a:pPr indent="-311943" lvl="0" marL="457200" rtl="0" algn="l">
              <a:lnSpc>
                <a:spcPct val="95000"/>
              </a:lnSpc>
              <a:spcBef>
                <a:spcPts val="0"/>
              </a:spcBef>
              <a:spcAft>
                <a:spcPts val="0"/>
              </a:spcAft>
              <a:buSzPts val="1313"/>
              <a:buFont typeface="Cambria"/>
              <a:buChar char="●"/>
            </a:pPr>
            <a:r>
              <a:rPr lang="en" sz="1312">
                <a:latin typeface="Cambria"/>
                <a:ea typeface="Cambria"/>
                <a:cs typeface="Cambria"/>
                <a:sym typeface="Cambria"/>
              </a:rPr>
              <a:t>It’s smarter to prevent problems than to fix them later.</a:t>
            </a:r>
            <a:br>
              <a:rPr lang="en" sz="1312">
                <a:latin typeface="Cambria"/>
                <a:ea typeface="Cambria"/>
                <a:cs typeface="Cambria"/>
                <a:sym typeface="Cambria"/>
              </a:rPr>
            </a:br>
            <a:endParaRPr sz="1312">
              <a:latin typeface="Cambria"/>
              <a:ea typeface="Cambria"/>
              <a:cs typeface="Cambria"/>
              <a:sym typeface="Cambria"/>
            </a:endParaRPr>
          </a:p>
          <a:p>
            <a:pPr indent="-311943" lvl="0" marL="457200" rtl="0" algn="l">
              <a:lnSpc>
                <a:spcPct val="95000"/>
              </a:lnSpc>
              <a:spcBef>
                <a:spcPts val="0"/>
              </a:spcBef>
              <a:spcAft>
                <a:spcPts val="0"/>
              </a:spcAft>
              <a:buSzPts val="1313"/>
              <a:buFont typeface="Cambria"/>
              <a:buChar char="●"/>
            </a:pPr>
            <a:r>
              <a:rPr lang="en" sz="1312">
                <a:latin typeface="Cambria"/>
                <a:ea typeface="Cambria"/>
                <a:cs typeface="Cambria"/>
                <a:sym typeface="Cambria"/>
              </a:rPr>
              <a:t>Reviewing upfront helps build a smoother, more successful project.</a:t>
            </a:r>
            <a:endParaRPr sz="1312">
              <a:latin typeface="Cambria"/>
              <a:ea typeface="Cambria"/>
              <a:cs typeface="Cambria"/>
              <a:sym typeface="Cambria"/>
            </a:endParaRPr>
          </a:p>
          <a:p>
            <a:pPr indent="0" lvl="0" marL="0" rtl="0" algn="l">
              <a:lnSpc>
                <a:spcPct val="95000"/>
              </a:lnSpc>
              <a:spcBef>
                <a:spcPts val="1200"/>
              </a:spcBef>
              <a:spcAft>
                <a:spcPts val="1200"/>
              </a:spcAft>
              <a:buNone/>
            </a:pPr>
            <a:r>
              <a:t/>
            </a:r>
            <a:endParaRPr sz="425">
              <a:solidFill>
                <a:srgbClr val="233A44"/>
              </a:solidFill>
              <a:latin typeface="Cambria"/>
              <a:ea typeface="Cambria"/>
              <a:cs typeface="Cambria"/>
              <a:sym typeface="Cambria"/>
            </a:endParaRPr>
          </a:p>
        </p:txBody>
      </p:sp>
      <p:sp>
        <p:nvSpPr>
          <p:cNvPr id="965" name="Google Shape;96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4"/>
          <p:cNvSpPr txBox="1"/>
          <p:nvPr/>
        </p:nvSpPr>
        <p:spPr>
          <a:xfrm>
            <a:off x="716025" y="846900"/>
            <a:ext cx="7505700" cy="954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Cambria"/>
                <a:ea typeface="Cambria"/>
                <a:cs typeface="Cambria"/>
                <a:sym typeface="Cambria"/>
              </a:rPr>
              <a:t>Q5.4 - Why Review Customer Capabilities?</a:t>
            </a:r>
            <a:endParaRPr sz="3000">
              <a:solidFill>
                <a:srgbClr val="AF7B51"/>
              </a:solidFill>
              <a:latin typeface="Nunito"/>
              <a:ea typeface="Nunito"/>
              <a:cs typeface="Nunito"/>
              <a:sym typeface="Nunito"/>
            </a:endParaRPr>
          </a:p>
        </p:txBody>
      </p:sp>
      <p:sp>
        <p:nvSpPr>
          <p:cNvPr id="971" name="Google Shape;971;p54"/>
          <p:cNvSpPr txBox="1"/>
          <p:nvPr/>
        </p:nvSpPr>
        <p:spPr>
          <a:xfrm>
            <a:off x="819150" y="1891725"/>
            <a:ext cx="7505700" cy="24480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000000"/>
              </a:buClr>
              <a:buSzPts val="1400"/>
              <a:buFont typeface="Cambria"/>
              <a:buChar char="●"/>
            </a:pPr>
            <a:r>
              <a:rPr lang="en">
                <a:latin typeface="Cambria"/>
                <a:ea typeface="Cambria"/>
                <a:cs typeface="Cambria"/>
                <a:sym typeface="Cambria"/>
              </a:rPr>
              <a:t>Delays in customer input can slow down the entire project.</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05000"/>
              </a:lnSpc>
              <a:spcBef>
                <a:spcPts val="0"/>
              </a:spcBef>
              <a:spcAft>
                <a:spcPts val="0"/>
              </a:spcAft>
              <a:buClr>
                <a:srgbClr val="000000"/>
              </a:buClr>
              <a:buSzPts val="1400"/>
              <a:buFont typeface="Cambria"/>
              <a:buChar char="●"/>
            </a:pPr>
            <a:r>
              <a:rPr lang="en">
                <a:latin typeface="Cambria"/>
                <a:ea typeface="Cambria"/>
                <a:cs typeface="Cambria"/>
                <a:sym typeface="Cambria"/>
              </a:rPr>
              <a:t>Poor communication leads to wrong or incomplete features.</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05000"/>
              </a:lnSpc>
              <a:spcBef>
                <a:spcPts val="0"/>
              </a:spcBef>
              <a:spcAft>
                <a:spcPts val="0"/>
              </a:spcAft>
              <a:buClr>
                <a:srgbClr val="000000"/>
              </a:buClr>
              <a:buSzPts val="1400"/>
              <a:buFont typeface="Arial"/>
              <a:buChar char="●"/>
            </a:pPr>
            <a:r>
              <a:rPr lang="en">
                <a:latin typeface="Cambria"/>
                <a:ea typeface="Cambria"/>
                <a:cs typeface="Cambria"/>
                <a:sym typeface="Cambria"/>
              </a:rPr>
              <a:t>Financially weak customers may </a:t>
            </a:r>
            <a:r>
              <a:rPr b="1" lang="en">
                <a:latin typeface="Cambria"/>
                <a:ea typeface="Cambria"/>
                <a:cs typeface="Cambria"/>
                <a:sym typeface="Cambria"/>
              </a:rPr>
              <a:t>fail to pay or cancel</a:t>
            </a:r>
            <a:r>
              <a:rPr lang="en">
                <a:latin typeface="Cambria"/>
                <a:ea typeface="Cambria"/>
                <a:cs typeface="Cambria"/>
                <a:sym typeface="Cambria"/>
              </a:rPr>
              <a:t> the project.</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05000"/>
              </a:lnSpc>
              <a:spcBef>
                <a:spcPts val="0"/>
              </a:spcBef>
              <a:spcAft>
                <a:spcPts val="0"/>
              </a:spcAft>
              <a:buClr>
                <a:srgbClr val="000000"/>
              </a:buClr>
              <a:buSzPts val="1400"/>
              <a:buFont typeface="Arial"/>
              <a:buChar char="●"/>
            </a:pPr>
            <a:r>
              <a:rPr lang="en">
                <a:latin typeface="Cambria"/>
                <a:ea typeface="Cambria"/>
                <a:cs typeface="Cambria"/>
                <a:sym typeface="Cambria"/>
              </a:rPr>
              <a:t>Helps avoid surprises and builds a </a:t>
            </a:r>
            <a:r>
              <a:rPr b="1" lang="en">
                <a:latin typeface="Cambria"/>
                <a:ea typeface="Cambria"/>
                <a:cs typeface="Cambria"/>
                <a:sym typeface="Cambria"/>
              </a:rPr>
              <a:t>strong working relationship</a:t>
            </a:r>
            <a:r>
              <a:rPr lang="en">
                <a:latin typeface="Cambria"/>
                <a:ea typeface="Cambria"/>
                <a:cs typeface="Cambria"/>
                <a:sym typeface="Cambria"/>
              </a:rPr>
              <a:t>.</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05000"/>
              </a:lnSpc>
              <a:spcBef>
                <a:spcPts val="0"/>
              </a:spcBef>
              <a:spcAft>
                <a:spcPts val="0"/>
              </a:spcAft>
              <a:buClr>
                <a:srgbClr val="000000"/>
              </a:buClr>
              <a:buSzPts val="1400"/>
              <a:buFont typeface="Cambria"/>
              <a:buChar char="●"/>
            </a:pPr>
            <a:r>
              <a:rPr lang="en">
                <a:latin typeface="Cambria"/>
                <a:ea typeface="Cambria"/>
                <a:cs typeface="Cambria"/>
                <a:sym typeface="Cambria"/>
              </a:rPr>
              <a:t>Ensures both sides are truly ready to start the project.</a:t>
            </a:r>
            <a:endParaRPr>
              <a:latin typeface="Cambria"/>
              <a:ea typeface="Cambria"/>
              <a:cs typeface="Cambria"/>
              <a:sym typeface="Cambria"/>
            </a:endParaRPr>
          </a:p>
          <a:p>
            <a:pPr indent="0" lvl="0" marL="0" rtl="0" algn="l">
              <a:lnSpc>
                <a:spcPct val="105000"/>
              </a:lnSpc>
              <a:spcBef>
                <a:spcPts val="1200"/>
              </a:spcBef>
              <a:spcAft>
                <a:spcPts val="1200"/>
              </a:spcAft>
              <a:buNone/>
            </a:pPr>
            <a:r>
              <a:t/>
            </a:r>
            <a:endParaRPr>
              <a:solidFill>
                <a:srgbClr val="233A44"/>
              </a:solidFill>
              <a:latin typeface="Calibri"/>
              <a:ea typeface="Calibri"/>
              <a:cs typeface="Calibri"/>
              <a:sym typeface="Calibri"/>
            </a:endParaRPr>
          </a:p>
        </p:txBody>
      </p:sp>
      <p:sp>
        <p:nvSpPr>
          <p:cNvPr id="972" name="Google Shape;97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55"/>
          <p:cNvSpPr txBox="1"/>
          <p:nvPr/>
        </p:nvSpPr>
        <p:spPr>
          <a:xfrm>
            <a:off x="287075" y="585750"/>
            <a:ext cx="2915700" cy="1309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3300">
                <a:latin typeface="Cambria"/>
                <a:ea typeface="Cambria"/>
                <a:cs typeface="Cambria"/>
                <a:sym typeface="Cambria"/>
              </a:rPr>
              <a:t>Q5.4 - Example of Customer Capability Failure</a:t>
            </a:r>
            <a:endParaRPr sz="3300">
              <a:latin typeface="Cambria"/>
              <a:ea typeface="Cambria"/>
              <a:cs typeface="Cambria"/>
              <a:sym typeface="Cambria"/>
            </a:endParaRPr>
          </a:p>
          <a:p>
            <a:pPr indent="0" lvl="0" marL="0" rtl="0" algn="l">
              <a:lnSpc>
                <a:spcPct val="80000"/>
              </a:lnSpc>
              <a:spcBef>
                <a:spcPts val="0"/>
              </a:spcBef>
              <a:spcAft>
                <a:spcPts val="0"/>
              </a:spcAft>
              <a:buSzPts val="770"/>
              <a:buNone/>
            </a:pPr>
            <a:r>
              <a:t/>
            </a:r>
            <a:endParaRPr sz="3300">
              <a:solidFill>
                <a:srgbClr val="AF7B51"/>
              </a:solidFill>
              <a:latin typeface="Nunito"/>
              <a:ea typeface="Nunito"/>
              <a:cs typeface="Nunito"/>
              <a:sym typeface="Nunito"/>
            </a:endParaRPr>
          </a:p>
        </p:txBody>
      </p:sp>
      <p:sp>
        <p:nvSpPr>
          <p:cNvPr id="978" name="Google Shape;978;p55"/>
          <p:cNvSpPr txBox="1"/>
          <p:nvPr/>
        </p:nvSpPr>
        <p:spPr>
          <a:xfrm>
            <a:off x="3569100" y="709275"/>
            <a:ext cx="4957200" cy="3382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a:latin typeface="Cambria"/>
                <a:ea typeface="Cambria"/>
                <a:cs typeface="Cambria"/>
                <a:sym typeface="Cambria"/>
              </a:rPr>
              <a:t>A software company was hired to build a custom inventory system for a large retail client. According to the agreement, the client was supposed to provide system access and assign someone to support the developers. However, after the contract was signed, they kept delaying access and their staff was rarely available. This forced the development team to make guesses, which led to incorrect features. As a result, the supplier had to redo major parts of the system, losing time and money. Even though legal action was an option, the financial and reputational damage was already done. </a:t>
            </a:r>
            <a:endParaRPr i="1">
              <a:latin typeface="Cambria"/>
              <a:ea typeface="Cambria"/>
              <a:cs typeface="Cambria"/>
              <a:sym typeface="Cambria"/>
            </a:endParaRPr>
          </a:p>
          <a:p>
            <a:pPr indent="0" lvl="0" marL="0" rtl="0" algn="just">
              <a:lnSpc>
                <a:spcPct val="115000"/>
              </a:lnSpc>
              <a:spcBef>
                <a:spcPts val="1200"/>
              </a:spcBef>
              <a:spcAft>
                <a:spcPts val="1200"/>
              </a:spcAft>
              <a:buNone/>
            </a:pPr>
            <a:r>
              <a:rPr i="1" lang="en">
                <a:latin typeface="Cambria"/>
                <a:ea typeface="Cambria"/>
                <a:cs typeface="Cambria"/>
                <a:sym typeface="Cambria"/>
              </a:rPr>
              <a:t>This shows why checking a customer’s capabilities early can prevent serious problems later.</a:t>
            </a:r>
            <a:endParaRPr i="1" sz="1600">
              <a:solidFill>
                <a:srgbClr val="233A44"/>
              </a:solidFill>
              <a:latin typeface="Calibri"/>
              <a:ea typeface="Calibri"/>
              <a:cs typeface="Calibri"/>
              <a:sym typeface="Calibri"/>
            </a:endParaRPr>
          </a:p>
        </p:txBody>
      </p:sp>
      <p:sp>
        <p:nvSpPr>
          <p:cNvPr id="979" name="Google Shape;97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6"/>
          <p:cNvSpPr txBox="1"/>
          <p:nvPr/>
        </p:nvSpPr>
        <p:spPr>
          <a:xfrm>
            <a:off x="493300" y="659975"/>
            <a:ext cx="7505700" cy="954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Cambria"/>
                <a:ea typeface="Cambria"/>
                <a:cs typeface="Cambria"/>
                <a:sym typeface="Cambria"/>
              </a:rPr>
              <a:t>Q5.8 - Proprietary Issues in Custom Software</a:t>
            </a:r>
            <a:endParaRPr sz="3000">
              <a:solidFill>
                <a:srgbClr val="AF7B51"/>
              </a:solidFill>
              <a:latin typeface="Nunito"/>
              <a:ea typeface="Nunito"/>
              <a:cs typeface="Nunito"/>
              <a:sym typeface="Nunito"/>
            </a:endParaRPr>
          </a:p>
        </p:txBody>
      </p:sp>
      <p:sp>
        <p:nvSpPr>
          <p:cNvPr id="985" name="Google Shape;985;p56"/>
          <p:cNvSpPr txBox="1"/>
          <p:nvPr/>
        </p:nvSpPr>
        <p:spPr>
          <a:xfrm>
            <a:off x="406675" y="1697850"/>
            <a:ext cx="7505700" cy="24480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The </a:t>
            </a:r>
            <a:r>
              <a:rPr b="1" lang="en">
                <a:latin typeface="Cambria"/>
                <a:ea typeface="Cambria"/>
                <a:cs typeface="Cambria"/>
                <a:sym typeface="Cambria"/>
              </a:rPr>
              <a:t>customer may expect full ownership</a:t>
            </a:r>
            <a:r>
              <a:rPr lang="en">
                <a:latin typeface="Cambria"/>
                <a:ea typeface="Cambria"/>
                <a:cs typeface="Cambria"/>
                <a:sym typeface="Cambria"/>
              </a:rPr>
              <a:t> of the software, including source code.</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The </a:t>
            </a:r>
            <a:r>
              <a:rPr b="1" lang="en">
                <a:latin typeface="Cambria"/>
                <a:ea typeface="Cambria"/>
                <a:cs typeface="Cambria"/>
                <a:sym typeface="Cambria"/>
              </a:rPr>
              <a:t>supplier may want to keep rights</a:t>
            </a:r>
            <a:r>
              <a:rPr lang="en">
                <a:latin typeface="Cambria"/>
                <a:ea typeface="Cambria"/>
                <a:cs typeface="Cambria"/>
                <a:sym typeface="Cambria"/>
              </a:rPr>
              <a:t> to reused tools or parts of the code.</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Unclear ownership can lead to </a:t>
            </a:r>
            <a:r>
              <a:rPr b="1" lang="en">
                <a:latin typeface="Cambria"/>
                <a:ea typeface="Cambria"/>
                <a:cs typeface="Cambria"/>
                <a:sym typeface="Cambria"/>
              </a:rPr>
              <a:t>conflicts or legal issues</a:t>
            </a:r>
            <a:r>
              <a:rPr lang="en">
                <a:latin typeface="Cambria"/>
                <a:ea typeface="Cambria"/>
                <a:cs typeface="Cambria"/>
                <a:sym typeface="Cambria"/>
              </a:rPr>
              <a:t>.</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Must decide if the customer can </a:t>
            </a:r>
            <a:r>
              <a:rPr b="1" lang="en">
                <a:latin typeface="Cambria"/>
                <a:ea typeface="Cambria"/>
                <a:cs typeface="Cambria"/>
                <a:sym typeface="Cambria"/>
              </a:rPr>
              <a:t>modify, resell, or share</a:t>
            </a:r>
            <a:r>
              <a:rPr lang="en">
                <a:latin typeface="Cambria"/>
                <a:ea typeface="Cambria"/>
                <a:cs typeface="Cambria"/>
                <a:sym typeface="Cambria"/>
              </a:rPr>
              <a:t> the software.</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Must agree if the supplier can </a:t>
            </a:r>
            <a:r>
              <a:rPr b="1" lang="en">
                <a:latin typeface="Cambria"/>
                <a:ea typeface="Cambria"/>
                <a:cs typeface="Cambria"/>
                <a:sym typeface="Cambria"/>
              </a:rPr>
              <a:t>reuse parts</a:t>
            </a:r>
            <a:r>
              <a:rPr lang="en">
                <a:latin typeface="Cambria"/>
                <a:ea typeface="Cambria"/>
                <a:cs typeface="Cambria"/>
                <a:sym typeface="Cambria"/>
              </a:rPr>
              <a:t> of the software in other projects.</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95000"/>
              </a:lnSpc>
              <a:spcBef>
                <a:spcPts val="0"/>
              </a:spcBef>
              <a:spcAft>
                <a:spcPts val="0"/>
              </a:spcAft>
              <a:buClr>
                <a:srgbClr val="000000"/>
              </a:buClr>
              <a:buSzPts val="1400"/>
              <a:buFont typeface="Arial"/>
              <a:buChar char="●"/>
            </a:pPr>
            <a:r>
              <a:rPr lang="en">
                <a:latin typeface="Cambria"/>
                <a:ea typeface="Cambria"/>
                <a:cs typeface="Cambria"/>
                <a:sym typeface="Cambria"/>
              </a:rPr>
              <a:t>These terms must be </a:t>
            </a:r>
            <a:r>
              <a:rPr b="1" lang="en">
                <a:latin typeface="Cambria"/>
                <a:ea typeface="Cambria"/>
                <a:cs typeface="Cambria"/>
                <a:sym typeface="Cambria"/>
              </a:rPr>
              <a:t>clearly written in the contract</a:t>
            </a:r>
            <a:r>
              <a:rPr lang="en">
                <a:latin typeface="Cambria"/>
                <a:ea typeface="Cambria"/>
                <a:cs typeface="Cambria"/>
                <a:sym typeface="Cambria"/>
              </a:rPr>
              <a:t>.</a:t>
            </a:r>
            <a:endParaRPr>
              <a:latin typeface="Cambria"/>
              <a:ea typeface="Cambria"/>
              <a:cs typeface="Cambria"/>
              <a:sym typeface="Cambria"/>
            </a:endParaRPr>
          </a:p>
          <a:p>
            <a:pPr indent="0" lvl="0" marL="0" rtl="0" algn="l">
              <a:lnSpc>
                <a:spcPct val="95000"/>
              </a:lnSpc>
              <a:spcBef>
                <a:spcPts val="1200"/>
              </a:spcBef>
              <a:spcAft>
                <a:spcPts val="1200"/>
              </a:spcAft>
              <a:buNone/>
            </a:pPr>
            <a:r>
              <a:t/>
            </a:r>
            <a:endParaRPr sz="1600">
              <a:solidFill>
                <a:srgbClr val="233A44"/>
              </a:solidFill>
              <a:latin typeface="Cambria"/>
              <a:ea typeface="Cambria"/>
              <a:cs typeface="Cambria"/>
              <a:sym typeface="Cambria"/>
            </a:endParaRPr>
          </a:p>
        </p:txBody>
      </p:sp>
      <p:sp>
        <p:nvSpPr>
          <p:cNvPr id="986" name="Google Shape;9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7"/>
          <p:cNvSpPr txBox="1"/>
          <p:nvPr/>
        </p:nvSpPr>
        <p:spPr>
          <a:xfrm>
            <a:off x="626250" y="457200"/>
            <a:ext cx="798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Cambria"/>
                <a:ea typeface="Cambria"/>
                <a:cs typeface="Cambria"/>
                <a:sym typeface="Cambria"/>
              </a:rPr>
              <a:t>Q5.8 - Security Issues with Proprietary Rights</a:t>
            </a:r>
            <a:endParaRPr/>
          </a:p>
        </p:txBody>
      </p:sp>
      <p:sp>
        <p:nvSpPr>
          <p:cNvPr id="992" name="Google Shape;992;p57"/>
          <p:cNvSpPr txBox="1"/>
          <p:nvPr/>
        </p:nvSpPr>
        <p:spPr>
          <a:xfrm>
            <a:off x="991975" y="1264975"/>
            <a:ext cx="7189500" cy="27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Protect the </a:t>
            </a:r>
            <a:r>
              <a:rPr b="1" lang="en">
                <a:latin typeface="Cambria"/>
                <a:ea typeface="Cambria"/>
                <a:cs typeface="Cambria"/>
                <a:sym typeface="Cambria"/>
              </a:rPr>
              <a:t>source code and software files</a:t>
            </a:r>
            <a:r>
              <a:rPr lang="en">
                <a:latin typeface="Cambria"/>
                <a:ea typeface="Cambria"/>
                <a:cs typeface="Cambria"/>
                <a:sym typeface="Cambria"/>
              </a:rPr>
              <a:t> from unauthorized access.</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Secure any </a:t>
            </a:r>
            <a:r>
              <a:rPr b="1" lang="en">
                <a:latin typeface="Cambria"/>
                <a:ea typeface="Cambria"/>
                <a:cs typeface="Cambria"/>
                <a:sym typeface="Cambria"/>
              </a:rPr>
              <a:t>sensitive customer data</a:t>
            </a:r>
            <a:r>
              <a:rPr lang="en">
                <a:latin typeface="Cambria"/>
                <a:ea typeface="Cambria"/>
                <a:cs typeface="Cambria"/>
                <a:sym typeface="Cambria"/>
              </a:rPr>
              <a:t> shared during development.</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Use </a:t>
            </a:r>
            <a:r>
              <a:rPr b="1" lang="en">
                <a:latin typeface="Cambria"/>
                <a:ea typeface="Cambria"/>
                <a:cs typeface="Cambria"/>
                <a:sym typeface="Cambria"/>
              </a:rPr>
              <a:t>confidentiality agreements</a:t>
            </a:r>
            <a:r>
              <a:rPr lang="en">
                <a:latin typeface="Cambria"/>
                <a:ea typeface="Cambria"/>
                <a:cs typeface="Cambria"/>
                <a:sym typeface="Cambria"/>
              </a:rPr>
              <a:t> between customer and supplier.</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Ensure </a:t>
            </a:r>
            <a:r>
              <a:rPr b="1" lang="en">
                <a:latin typeface="Cambria"/>
                <a:ea typeface="Cambria"/>
                <a:cs typeface="Cambria"/>
                <a:sym typeface="Cambria"/>
              </a:rPr>
              <a:t>only authorized people</a:t>
            </a:r>
            <a:r>
              <a:rPr lang="en">
                <a:latin typeface="Cambria"/>
                <a:ea typeface="Cambria"/>
                <a:cs typeface="Cambria"/>
                <a:sym typeface="Cambria"/>
              </a:rPr>
              <a:t> can access or edit the software.</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Prevent the supplier from </a:t>
            </a:r>
            <a:r>
              <a:rPr b="1" lang="en">
                <a:latin typeface="Cambria"/>
                <a:ea typeface="Cambria"/>
                <a:cs typeface="Cambria"/>
                <a:sym typeface="Cambria"/>
              </a:rPr>
              <a:t>misusing or reusing</a:t>
            </a:r>
            <a:r>
              <a:rPr lang="en">
                <a:latin typeface="Cambria"/>
                <a:ea typeface="Cambria"/>
                <a:cs typeface="Cambria"/>
                <a:sym typeface="Cambria"/>
              </a:rPr>
              <a:t> the software without permission.</a:t>
            </a:r>
            <a:br>
              <a:rPr lang="en">
                <a:latin typeface="Cambria"/>
                <a:ea typeface="Cambria"/>
                <a:cs typeface="Cambria"/>
                <a:sym typeface="Cambria"/>
              </a:rPr>
            </a:br>
            <a:endParaRPr>
              <a:latin typeface="Cambria"/>
              <a:ea typeface="Cambria"/>
              <a:cs typeface="Cambria"/>
              <a:sym typeface="Cambria"/>
            </a:endParaRPr>
          </a:p>
          <a:p>
            <a:pPr indent="-317500" lvl="0" marL="457200" rtl="0" algn="l">
              <a:lnSpc>
                <a:spcPct val="115000"/>
              </a:lnSpc>
              <a:spcBef>
                <a:spcPts val="0"/>
              </a:spcBef>
              <a:spcAft>
                <a:spcPts val="0"/>
              </a:spcAft>
              <a:buClr>
                <a:srgbClr val="000000"/>
              </a:buClr>
              <a:buSzPts val="1400"/>
              <a:buFont typeface="Arial"/>
              <a:buChar char="●"/>
            </a:pPr>
            <a:r>
              <a:rPr lang="en">
                <a:latin typeface="Cambria"/>
                <a:ea typeface="Cambria"/>
                <a:cs typeface="Cambria"/>
                <a:sym typeface="Cambria"/>
              </a:rPr>
              <a:t>Add </a:t>
            </a:r>
            <a:r>
              <a:rPr b="1" lang="en">
                <a:latin typeface="Cambria"/>
                <a:ea typeface="Cambria"/>
                <a:cs typeface="Cambria"/>
                <a:sym typeface="Cambria"/>
              </a:rPr>
              <a:t>technical controls</a:t>
            </a:r>
            <a:r>
              <a:rPr lang="en">
                <a:latin typeface="Cambria"/>
                <a:ea typeface="Cambria"/>
                <a:cs typeface="Cambria"/>
                <a:sym typeface="Cambria"/>
              </a:rPr>
              <a:t> like encryption, access logs, and license checks.</a:t>
            </a:r>
            <a:endParaRPr sz="1600">
              <a:solidFill>
                <a:srgbClr val="233A44"/>
              </a:solidFill>
              <a:latin typeface="Cambria"/>
              <a:ea typeface="Cambria"/>
              <a:cs typeface="Cambria"/>
              <a:sym typeface="Cambria"/>
            </a:endParaRPr>
          </a:p>
        </p:txBody>
      </p:sp>
      <p:sp>
        <p:nvSpPr>
          <p:cNvPr id="993" name="Google Shape;99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58"/>
          <p:cNvSpPr txBox="1"/>
          <p:nvPr/>
        </p:nvSpPr>
        <p:spPr>
          <a:xfrm>
            <a:off x="707775" y="511500"/>
            <a:ext cx="7505700" cy="9546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000">
                <a:latin typeface="Cambria"/>
                <a:ea typeface="Cambria"/>
                <a:cs typeface="Cambria"/>
                <a:sym typeface="Cambria"/>
              </a:rPr>
              <a:t>Q5.10 </a:t>
            </a:r>
            <a:r>
              <a:rPr lang="en" sz="3000">
                <a:latin typeface="Cambria"/>
                <a:ea typeface="Cambria"/>
                <a:cs typeface="Cambria"/>
                <a:sym typeface="Cambria"/>
              </a:rPr>
              <a:t>Proposal Draft Review: Insiders vs Outsiders</a:t>
            </a:r>
            <a:endParaRPr sz="3000">
              <a:latin typeface="Cambria"/>
              <a:ea typeface="Cambria"/>
              <a:cs typeface="Cambria"/>
              <a:sym typeface="Cambria"/>
            </a:endParaRPr>
          </a:p>
        </p:txBody>
      </p:sp>
      <p:graphicFrame>
        <p:nvGraphicFramePr>
          <p:cNvPr id="999" name="Google Shape;999;p58"/>
          <p:cNvGraphicFramePr/>
          <p:nvPr/>
        </p:nvGraphicFramePr>
        <p:xfrm>
          <a:off x="868425" y="1619250"/>
          <a:ext cx="3000000" cy="3000000"/>
        </p:xfrm>
        <a:graphic>
          <a:graphicData uri="http://schemas.openxmlformats.org/drawingml/2006/table">
            <a:tbl>
              <a:tblPr>
                <a:noFill/>
                <a:tableStyleId>{7B482EEE-07BA-41A2-9639-1C321FD15CB1}</a:tableStyleId>
              </a:tblPr>
              <a:tblGrid>
                <a:gridCol w="1097225"/>
                <a:gridCol w="3163700"/>
                <a:gridCol w="2978075"/>
              </a:tblGrid>
              <a:tr h="381000">
                <a:tc>
                  <a:txBody>
                    <a:bodyPr/>
                    <a:lstStyle/>
                    <a:p>
                      <a:pPr indent="0" lvl="0" marL="0" rtl="0" algn="l">
                        <a:spcBef>
                          <a:spcPts val="0"/>
                        </a:spcBef>
                        <a:spcAft>
                          <a:spcPts val="0"/>
                        </a:spcAft>
                        <a:buNone/>
                      </a:pPr>
                      <a:r>
                        <a:rPr b="1" lang="en" sz="1000">
                          <a:latin typeface="Cambria"/>
                          <a:ea typeface="Cambria"/>
                          <a:cs typeface="Cambria"/>
                          <a:sym typeface="Cambria"/>
                        </a:rPr>
                        <a:t>Aspect</a:t>
                      </a:r>
                      <a:endParaRPr b="1"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b="1" lang="en" sz="1000">
                          <a:latin typeface="Cambria"/>
                          <a:ea typeface="Cambria"/>
                          <a:cs typeface="Cambria"/>
                          <a:sym typeface="Cambria"/>
                        </a:rPr>
                        <a:t>Insiders (Proposal Team or Other Staff)</a:t>
                      </a:r>
                      <a:endParaRPr b="1"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b="1" lang="en" sz="1000">
                          <a:latin typeface="Cambria"/>
                          <a:ea typeface="Cambria"/>
                          <a:cs typeface="Cambria"/>
                          <a:sym typeface="Cambria"/>
                        </a:rPr>
                        <a:t>Outsiders (External Experts)</a:t>
                      </a:r>
                      <a:endParaRPr b="1" sz="1000">
                        <a:latin typeface="Cambria"/>
                        <a:ea typeface="Cambria"/>
                        <a:cs typeface="Cambria"/>
                        <a:sym typeface="Cambria"/>
                      </a:endParaRPr>
                    </a:p>
                  </a:txBody>
                  <a:tcPr marT="91425" marB="91425" marR="91425" marL="91425">
                    <a:solidFill>
                      <a:schemeClr val="dk2"/>
                    </a:solidFill>
                  </a:tcPr>
                </a:tc>
              </a:tr>
              <a:tr h="381000">
                <a:tc rowSpan="3">
                  <a:txBody>
                    <a:bodyPr/>
                    <a:lstStyle/>
                    <a:p>
                      <a:pPr indent="0" lvl="0" marL="0" rtl="0" algn="l">
                        <a:spcBef>
                          <a:spcPts val="0"/>
                        </a:spcBef>
                        <a:spcAft>
                          <a:spcPts val="0"/>
                        </a:spcAft>
                        <a:buNone/>
                      </a:pPr>
                      <a:r>
                        <a:rPr b="1" lang="en" sz="1000">
                          <a:latin typeface="Cambria"/>
                          <a:ea typeface="Cambria"/>
                          <a:cs typeface="Cambria"/>
                          <a:sym typeface="Cambria"/>
                        </a:rPr>
                        <a:t>Advantages</a:t>
                      </a:r>
                      <a:endParaRPr b="1"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Familiar with project goals, technical scope, and organizational standards.</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Bring fresh, unbiased perspective.</a:t>
                      </a:r>
                      <a:endParaRPr sz="1000">
                        <a:latin typeface="Cambria"/>
                        <a:ea typeface="Cambria"/>
                        <a:cs typeface="Cambria"/>
                        <a:sym typeface="Cambria"/>
                      </a:endParaRPr>
                    </a:p>
                  </a:txBody>
                  <a:tcPr marT="91425" marB="91425" marR="91425" marL="91425">
                    <a:solidFill>
                      <a:schemeClr val="dk2"/>
                    </a:solidFill>
                  </a:tcPr>
                </a:tc>
              </a:tr>
              <a:tr h="381000">
                <a:tc vMerge="1"/>
                <a:tc>
                  <a:txBody>
                    <a:bodyPr/>
                    <a:lstStyle/>
                    <a:p>
                      <a:pPr indent="0" lvl="0" marL="0" rtl="0" algn="l">
                        <a:spcBef>
                          <a:spcPts val="0"/>
                        </a:spcBef>
                        <a:spcAft>
                          <a:spcPts val="0"/>
                        </a:spcAft>
                        <a:buNone/>
                      </a:pPr>
                      <a:r>
                        <a:rPr lang="en" sz="1000">
                          <a:latin typeface="Cambria"/>
                          <a:ea typeface="Cambria"/>
                          <a:cs typeface="Cambria"/>
                          <a:sym typeface="Cambria"/>
                        </a:rPr>
                        <a:t>Faster communication and decision-making.</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More critical, which may identify overlooked flaws</a:t>
                      </a:r>
                      <a:endParaRPr sz="1000">
                        <a:latin typeface="Cambria"/>
                        <a:ea typeface="Cambria"/>
                        <a:cs typeface="Cambria"/>
                        <a:sym typeface="Cambria"/>
                      </a:endParaRPr>
                    </a:p>
                  </a:txBody>
                  <a:tcPr marT="91425" marB="91425" marR="91425" marL="91425">
                    <a:solidFill>
                      <a:schemeClr val="dk2"/>
                    </a:solidFill>
                  </a:tcPr>
                </a:tc>
              </a:tr>
              <a:tr h="381000">
                <a:tc vMerge="1"/>
                <a:tc>
                  <a:txBody>
                    <a:bodyPr/>
                    <a:lstStyle/>
                    <a:p>
                      <a:pPr indent="0" lvl="0" marL="0" rtl="0" algn="l">
                        <a:spcBef>
                          <a:spcPts val="0"/>
                        </a:spcBef>
                        <a:spcAft>
                          <a:spcPts val="0"/>
                        </a:spcAft>
                        <a:buNone/>
                      </a:pPr>
                      <a:r>
                        <a:rPr lang="en" sz="1000">
                          <a:latin typeface="Cambria"/>
                          <a:ea typeface="Cambria"/>
                          <a:cs typeface="Cambria"/>
                          <a:sym typeface="Cambria"/>
                        </a:rPr>
                        <a:t>Cost-effective (no external hiring fees).</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Bring industry or domain-specific knowledge.</a:t>
                      </a:r>
                      <a:endParaRPr sz="1000">
                        <a:latin typeface="Cambria"/>
                        <a:ea typeface="Cambria"/>
                        <a:cs typeface="Cambria"/>
                        <a:sym typeface="Cambria"/>
                      </a:endParaRPr>
                    </a:p>
                  </a:txBody>
                  <a:tcPr marT="91425" marB="91425" marR="91425" marL="91425">
                    <a:solidFill>
                      <a:schemeClr val="dk2"/>
                    </a:solidFill>
                  </a:tcPr>
                </a:tc>
              </a:tr>
              <a:tr h="381000">
                <a:tc rowSpan="3">
                  <a:txBody>
                    <a:bodyPr/>
                    <a:lstStyle/>
                    <a:p>
                      <a:pPr indent="0" lvl="0" marL="0" rtl="0" algn="l">
                        <a:spcBef>
                          <a:spcPts val="0"/>
                        </a:spcBef>
                        <a:spcAft>
                          <a:spcPts val="0"/>
                        </a:spcAft>
                        <a:buNone/>
                      </a:pPr>
                      <a:r>
                        <a:rPr b="1" lang="en" sz="1000">
                          <a:latin typeface="Cambria"/>
                          <a:ea typeface="Cambria"/>
                          <a:cs typeface="Cambria"/>
                          <a:sym typeface="Cambria"/>
                        </a:rPr>
                        <a:t>Disadvantages</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May miss errors due to over-familiarity.</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Can be expensive.</a:t>
                      </a:r>
                      <a:endParaRPr sz="1000">
                        <a:latin typeface="Cambria"/>
                        <a:ea typeface="Cambria"/>
                        <a:cs typeface="Cambria"/>
                        <a:sym typeface="Cambria"/>
                      </a:endParaRPr>
                    </a:p>
                  </a:txBody>
                  <a:tcPr marT="91425" marB="91425" marR="91425" marL="91425">
                    <a:solidFill>
                      <a:schemeClr val="dk2"/>
                    </a:solidFill>
                  </a:tcPr>
                </a:tc>
              </a:tr>
              <a:tr h="381000">
                <a:tc vMerge="1"/>
                <a:tc>
                  <a:txBody>
                    <a:bodyPr/>
                    <a:lstStyle/>
                    <a:p>
                      <a:pPr indent="0" lvl="0" marL="0" rtl="0" algn="l">
                        <a:spcBef>
                          <a:spcPts val="0"/>
                        </a:spcBef>
                        <a:spcAft>
                          <a:spcPts val="0"/>
                        </a:spcAft>
                        <a:buNone/>
                      </a:pPr>
                      <a:r>
                        <a:rPr lang="en" sz="1000">
                          <a:latin typeface="Cambria"/>
                          <a:ea typeface="Cambria"/>
                          <a:cs typeface="Cambria"/>
                          <a:sym typeface="Cambria"/>
                        </a:rPr>
                        <a:t>Biased (may unintentionally favor their own work).</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May take longer due to onboarding.</a:t>
                      </a:r>
                      <a:endParaRPr sz="1000">
                        <a:latin typeface="Cambria"/>
                        <a:ea typeface="Cambria"/>
                        <a:cs typeface="Cambria"/>
                        <a:sym typeface="Cambria"/>
                      </a:endParaRPr>
                    </a:p>
                  </a:txBody>
                  <a:tcPr marT="91425" marB="91425" marR="91425" marL="91425">
                    <a:solidFill>
                      <a:schemeClr val="dk2"/>
                    </a:solidFill>
                  </a:tcPr>
                </a:tc>
              </a:tr>
              <a:tr h="381000">
                <a:tc vMerge="1"/>
                <a:tc>
                  <a:txBody>
                    <a:bodyPr/>
                    <a:lstStyle/>
                    <a:p>
                      <a:pPr indent="0" lvl="0" marL="0" rtl="0" algn="l">
                        <a:spcBef>
                          <a:spcPts val="0"/>
                        </a:spcBef>
                        <a:spcAft>
                          <a:spcPts val="0"/>
                        </a:spcAft>
                        <a:buNone/>
                      </a:pPr>
                      <a:r>
                        <a:rPr lang="en" sz="1000">
                          <a:latin typeface="Cambria"/>
                          <a:ea typeface="Cambria"/>
                          <a:cs typeface="Cambria"/>
                          <a:sym typeface="Cambria"/>
                        </a:rPr>
                        <a:t>Limited by internal experience.</a:t>
                      </a:r>
                      <a:endParaRPr sz="1000">
                        <a:latin typeface="Cambria"/>
                        <a:ea typeface="Cambria"/>
                        <a:cs typeface="Cambria"/>
                        <a:sym typeface="Cambria"/>
                      </a:endParaRPr>
                    </a:p>
                  </a:txBody>
                  <a:tcPr marT="91425" marB="91425" marR="91425" marL="91425">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May misunderstand internal processes or context.</a:t>
                      </a:r>
                      <a:endParaRPr sz="600">
                        <a:latin typeface="Cambria"/>
                        <a:ea typeface="Cambria"/>
                        <a:cs typeface="Cambria"/>
                        <a:sym typeface="Cambria"/>
                      </a:endParaRPr>
                    </a:p>
                  </a:txBody>
                  <a:tcPr marT="91425" marB="91425" marR="91425" marL="91425">
                    <a:solidFill>
                      <a:schemeClr val="dk2"/>
                    </a:solidFill>
                  </a:tcPr>
                </a:tc>
              </a:tr>
            </a:tbl>
          </a:graphicData>
        </a:graphic>
      </p:graphicFrame>
      <p:sp>
        <p:nvSpPr>
          <p:cNvPr id="1000" name="Google Shape;100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59"/>
          <p:cNvSpPr txBox="1"/>
          <p:nvPr/>
        </p:nvSpPr>
        <p:spPr>
          <a:xfrm>
            <a:off x="773775" y="80847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Cambria"/>
                <a:ea typeface="Cambria"/>
                <a:cs typeface="Cambria"/>
                <a:sym typeface="Cambria"/>
              </a:rPr>
              <a:t>Contract Draft Review: Insiders vs Outsiders</a:t>
            </a:r>
            <a:endParaRPr sz="3000">
              <a:latin typeface="Cambria"/>
              <a:ea typeface="Cambria"/>
              <a:cs typeface="Cambria"/>
              <a:sym typeface="Cambria"/>
            </a:endParaRPr>
          </a:p>
        </p:txBody>
      </p:sp>
      <p:graphicFrame>
        <p:nvGraphicFramePr>
          <p:cNvPr id="1006" name="Google Shape;1006;p59"/>
          <p:cNvGraphicFramePr/>
          <p:nvPr/>
        </p:nvGraphicFramePr>
        <p:xfrm>
          <a:off x="599250" y="1801500"/>
          <a:ext cx="3000000" cy="3000000"/>
        </p:xfrm>
        <a:graphic>
          <a:graphicData uri="http://schemas.openxmlformats.org/drawingml/2006/table">
            <a:tbl>
              <a:tblPr>
                <a:noFill/>
                <a:tableStyleId>{5A78850F-FD54-4F02-ADED-C745DC66BEA1}</a:tableStyleId>
              </a:tblPr>
              <a:tblGrid>
                <a:gridCol w="1059175"/>
                <a:gridCol w="3305875"/>
                <a:gridCol w="3572175"/>
              </a:tblGrid>
              <a:tr h="435625">
                <a:tc>
                  <a:txBody>
                    <a:bodyPr/>
                    <a:lstStyle/>
                    <a:p>
                      <a:pPr indent="0" lvl="0" marL="0" rtl="0" algn="l">
                        <a:spcBef>
                          <a:spcPts val="0"/>
                        </a:spcBef>
                        <a:spcAft>
                          <a:spcPts val="0"/>
                        </a:spcAft>
                        <a:buNone/>
                      </a:pPr>
                      <a:r>
                        <a:rPr b="1" lang="en" sz="1000">
                          <a:latin typeface="Cambria"/>
                          <a:ea typeface="Cambria"/>
                          <a:cs typeface="Cambria"/>
                          <a:sym typeface="Cambria"/>
                        </a:rPr>
                        <a:t>Aspect</a:t>
                      </a:r>
                      <a:endParaRPr b="1"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latin typeface="Cambria"/>
                          <a:ea typeface="Cambria"/>
                          <a:cs typeface="Cambria"/>
                          <a:sym typeface="Cambria"/>
                        </a:rPr>
                        <a:t>Insiders (Internal Staff or Proposal Team)</a:t>
                      </a:r>
                      <a:endParaRPr b="1"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latin typeface="Cambria"/>
                          <a:ea typeface="Cambria"/>
                          <a:cs typeface="Cambria"/>
                          <a:sym typeface="Cambria"/>
                        </a:rPr>
                        <a:t>Outsiders (Legal/Contract Experts)</a:t>
                      </a:r>
                      <a:endParaRPr b="1"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r>
              <a:tr h="1029775">
                <a:tc>
                  <a:txBody>
                    <a:bodyPr/>
                    <a:lstStyle/>
                    <a:p>
                      <a:pPr indent="0" lvl="0" marL="0" rtl="0" algn="l">
                        <a:spcBef>
                          <a:spcPts val="0"/>
                        </a:spcBef>
                        <a:spcAft>
                          <a:spcPts val="0"/>
                        </a:spcAft>
                        <a:buNone/>
                      </a:pPr>
                      <a:r>
                        <a:rPr b="1" lang="en" sz="1000">
                          <a:latin typeface="Cambria"/>
                          <a:ea typeface="Cambria"/>
                          <a:cs typeface="Cambria"/>
                          <a:sym typeface="Cambria"/>
                        </a:rPr>
                        <a:t>Advantages</a:t>
                      </a:r>
                      <a:endParaRPr b="1"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 Understand internal goals and constraints.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Can coordinate easily with internal legal/technical teams.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Cheaper than hiring specialists.</a:t>
                      </a:r>
                      <a:endParaRPr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 Possess legal/contractual expertise.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Can objectively assess risks, liabilities, and legal gaps.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Bring best practices from other industries or projects.</a:t>
                      </a:r>
                      <a:endParaRPr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r>
              <a:tr h="916975">
                <a:tc>
                  <a:txBody>
                    <a:bodyPr/>
                    <a:lstStyle/>
                    <a:p>
                      <a:pPr indent="0" lvl="0" marL="0" rtl="0" algn="l">
                        <a:spcBef>
                          <a:spcPts val="0"/>
                        </a:spcBef>
                        <a:spcAft>
                          <a:spcPts val="0"/>
                        </a:spcAft>
                        <a:buNone/>
                      </a:pPr>
                      <a:r>
                        <a:rPr b="1" lang="en" sz="1000">
                          <a:latin typeface="Cambria"/>
                          <a:ea typeface="Cambria"/>
                          <a:cs typeface="Cambria"/>
                          <a:sym typeface="Cambria"/>
                        </a:rPr>
                        <a:t>Disadvantages</a:t>
                      </a:r>
                      <a:endParaRPr b="1"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 Might lack legal expertise, especially in complex contracts.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Risk of overlooking legal/technical loopholes.</a:t>
                      </a:r>
                      <a:endParaRPr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000">
                          <a:latin typeface="Cambria"/>
                          <a:ea typeface="Cambria"/>
                          <a:cs typeface="Cambria"/>
                          <a:sym typeface="Cambria"/>
                        </a:rPr>
                        <a:t>- Higher cost.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May need time to understand project specifics. </a:t>
                      </a:r>
                      <a:endParaRPr sz="1000">
                        <a:latin typeface="Cambria"/>
                        <a:ea typeface="Cambria"/>
                        <a:cs typeface="Cambria"/>
                        <a:sym typeface="Cambria"/>
                      </a:endParaRPr>
                    </a:p>
                    <a:p>
                      <a:pPr indent="0" lvl="0" marL="0" rtl="0" algn="l">
                        <a:spcBef>
                          <a:spcPts val="0"/>
                        </a:spcBef>
                        <a:spcAft>
                          <a:spcPts val="0"/>
                        </a:spcAft>
                        <a:buNone/>
                      </a:pPr>
                      <a:r>
                        <a:rPr lang="en" sz="1000">
                          <a:latin typeface="Cambria"/>
                          <a:ea typeface="Cambria"/>
                          <a:cs typeface="Cambria"/>
                          <a:sym typeface="Cambria"/>
                        </a:rPr>
                        <a:t>- Risk of conflicting views with internal strategy.</a:t>
                      </a:r>
                      <a:endParaRPr sz="1000">
                        <a:latin typeface="Cambria"/>
                        <a:ea typeface="Cambria"/>
                        <a:cs typeface="Cambria"/>
                        <a:sym typeface="Cambria"/>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dk2"/>
                    </a:solidFill>
                  </a:tcPr>
                </a:tc>
              </a:tr>
            </a:tbl>
          </a:graphicData>
        </a:graphic>
      </p:graphicFrame>
      <p:sp>
        <p:nvSpPr>
          <p:cNvPr id="1007" name="Google Shape;100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