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2AB43-3A0E-44ED-B738-91D5FBE0C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04469B-CB43-4F07-AAF5-69266C65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0CB1B-4F20-443A-8B01-6F6CF9BE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1098AF-66AA-42FA-A5F8-8AF02493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C25EA3-6544-485C-85E0-B7BEFD00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DE2E-C30D-4D72-8CB3-9DC5FAA5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AEEEC5-3691-432C-864C-A454E00A2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6D5FFF-0CD5-4F8F-8CF2-86F1F4C7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EABDA-9E49-4DCA-87C6-4E3649D6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BFD8CD-E571-41E6-9BAD-A4EBD8D1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39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9EE86B-0D06-48BF-A6FF-A45CD94D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BF8D12-6DEF-4CC2-962E-A4606BDE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228FDA-2952-4F79-9D0D-E1AAFB98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4D97E-F9CE-4D3D-A3A8-A2B43323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F5255-B395-4A8E-A17C-BE03E1C0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44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64F4F-6929-403D-928E-8A671D0E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73FDC-D278-467F-A05C-0943109D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AFED6-0B1A-453A-AE00-FD4AA78D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607F0-7FAF-44E5-AA3F-510E7996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809BC3-8BE8-4110-906E-08F86794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0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0B652-6DFF-4A94-9F02-DC86D910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1C43F2-CE3A-4EC7-BC8B-AB1EE3A2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F60D7C-E3C3-43D4-9DF7-B0719EE7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561A2-B148-4F0E-B9B8-D2D1B73B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00037-0988-46CD-BCEA-B4601551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13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35D49-94F7-4CCB-870C-6EFA4B8B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F5032-A8B5-4DBA-AFD6-A1BDB39B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75C011-1BF2-43F1-8717-9CF9EF597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4307F-6993-43C5-8126-FB3C8C3E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AA476F-7FFC-43F5-AF65-669AFCE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B4E17A-F084-4387-A890-D51F106A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5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E3CA5-7CAD-4960-952E-9F34DCEC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7D1CDF-5252-4368-BF49-030A467E8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387D19-CFD1-45C7-BC37-8F2AD387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49675C-C162-4581-B622-C34EE2036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80403C-2D7D-4ADE-A62F-A8691C0F4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175C85-5987-4DA1-930F-8E84531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1B3BF5-BF6E-4561-8859-EF80C2EA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07CC9C5-9B1C-44CC-8096-D4887ED1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5DCDE-9CD6-4959-A9D5-33327086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868E45-FCCC-4F3E-8DE0-477969CB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DA3782-7714-4B30-90A0-EA052059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C4E473-5B40-4858-8E7A-3C938F5F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89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9EE963-E679-4247-9257-B261632F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B5DF92-8FD2-4013-89A9-C2A6CA22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91813-CB74-4C00-8BCC-8D922666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68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E1F83-CB23-4552-B145-CE8DBE59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F2D1A-DFA7-47F5-880F-75CAFD22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EE0839-86E4-4209-BBC2-291CD196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FCB49B-C2D8-4A16-A1FD-D216D7B5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404957-BC07-4591-B0A8-6B1E6C90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EC17B2-14FB-4F86-A292-41F67ED4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57675-2152-48E8-B667-0D967E5E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F075DD-28C2-4C12-A333-1F4495839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C60FA-DA28-43F1-8C68-205B19F6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2616-7073-4088-90F9-98644DF6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D5279B-C247-4B58-9AFB-37ED0E5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C0017-9423-4282-BE44-8D1F5B87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0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97C8B-F57E-4B8C-849B-34DE62C9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63D01D-1DED-4C32-BAC4-97970614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664C6-BDA6-4AA3-81F9-A2487D552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F02F-1E90-445A-85F0-4ABC5864B9CF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D2863-A772-4F86-ACB4-F38185F70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17166-A256-40E8-AC40-411AC128F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428C-F50A-416D-AF35-92C6057BFB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3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930D39C-A0E0-4F71-8374-F03E18F03B4F}"/>
              </a:ext>
            </a:extLst>
          </p:cNvPr>
          <p:cNvSpPr/>
          <p:nvPr/>
        </p:nvSpPr>
        <p:spPr>
          <a:xfrm>
            <a:off x="3551381" y="4562763"/>
            <a:ext cx="5089237" cy="909805"/>
          </a:xfrm>
          <a:custGeom>
            <a:avLst/>
            <a:gdLst>
              <a:gd name="connsiteX0" fmla="*/ 0 w 5116946"/>
              <a:gd name="connsiteY0" fmla="*/ 27709 h 27709"/>
              <a:gd name="connsiteX1" fmla="*/ 5116946 w 5116946"/>
              <a:gd name="connsiteY1" fmla="*/ 0 h 27709"/>
              <a:gd name="connsiteX0" fmla="*/ 0 w 5089237"/>
              <a:gd name="connsiteY0" fmla="*/ 46182 h 46182"/>
              <a:gd name="connsiteX1" fmla="*/ 5089237 w 5089237"/>
              <a:gd name="connsiteY1" fmla="*/ 0 h 46182"/>
              <a:gd name="connsiteX0" fmla="*/ 0 w 5089237"/>
              <a:gd name="connsiteY0" fmla="*/ 46182 h 549199"/>
              <a:gd name="connsiteX1" fmla="*/ 5089237 w 5089237"/>
              <a:gd name="connsiteY1" fmla="*/ 0 h 549199"/>
              <a:gd name="connsiteX0" fmla="*/ 0 w 5089237"/>
              <a:gd name="connsiteY0" fmla="*/ 46182 h 909805"/>
              <a:gd name="connsiteX1" fmla="*/ 5089237 w 5089237"/>
              <a:gd name="connsiteY1" fmla="*/ 0 h 90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89237" h="909805">
                <a:moveTo>
                  <a:pt x="0" y="46182"/>
                </a:moveTo>
                <a:cubicBezTo>
                  <a:pt x="1326957" y="1194570"/>
                  <a:pt x="3632971" y="1216121"/>
                  <a:pt x="5089237" y="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C70EF6D-7495-440F-9D4F-55B580D82E53}"/>
              </a:ext>
            </a:extLst>
          </p:cNvPr>
          <p:cNvSpPr/>
          <p:nvPr/>
        </p:nvSpPr>
        <p:spPr>
          <a:xfrm>
            <a:off x="3876962" y="1385432"/>
            <a:ext cx="1625600" cy="1625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8733648-9F5F-4F0D-904E-77D3BE57C89A}"/>
              </a:ext>
            </a:extLst>
          </p:cNvPr>
          <p:cNvSpPr/>
          <p:nvPr/>
        </p:nvSpPr>
        <p:spPr>
          <a:xfrm>
            <a:off x="4239489" y="1747959"/>
            <a:ext cx="900545" cy="90054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8D79BE5-9259-4E14-BFED-2D4C4DF18978}"/>
              </a:ext>
            </a:extLst>
          </p:cNvPr>
          <p:cNvSpPr/>
          <p:nvPr/>
        </p:nvSpPr>
        <p:spPr>
          <a:xfrm>
            <a:off x="6689435" y="1385432"/>
            <a:ext cx="1625600" cy="1625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A6487D0-920C-48C3-86F4-52F23BF6F083}"/>
              </a:ext>
            </a:extLst>
          </p:cNvPr>
          <p:cNvSpPr/>
          <p:nvPr/>
        </p:nvSpPr>
        <p:spPr>
          <a:xfrm>
            <a:off x="7051962" y="1747959"/>
            <a:ext cx="900545" cy="90054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4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930D39C-A0E0-4F71-8374-F03E18F03B4F}"/>
              </a:ext>
            </a:extLst>
          </p:cNvPr>
          <p:cNvSpPr/>
          <p:nvPr/>
        </p:nvSpPr>
        <p:spPr>
          <a:xfrm>
            <a:off x="3551381" y="4562763"/>
            <a:ext cx="5089237" cy="909805"/>
          </a:xfrm>
          <a:custGeom>
            <a:avLst/>
            <a:gdLst>
              <a:gd name="connsiteX0" fmla="*/ 0 w 5116946"/>
              <a:gd name="connsiteY0" fmla="*/ 27709 h 27709"/>
              <a:gd name="connsiteX1" fmla="*/ 5116946 w 5116946"/>
              <a:gd name="connsiteY1" fmla="*/ 0 h 27709"/>
              <a:gd name="connsiteX0" fmla="*/ 0 w 5089237"/>
              <a:gd name="connsiteY0" fmla="*/ 46182 h 46182"/>
              <a:gd name="connsiteX1" fmla="*/ 5089237 w 5089237"/>
              <a:gd name="connsiteY1" fmla="*/ 0 h 46182"/>
              <a:gd name="connsiteX0" fmla="*/ 0 w 5089237"/>
              <a:gd name="connsiteY0" fmla="*/ 46182 h 549199"/>
              <a:gd name="connsiteX1" fmla="*/ 5089237 w 5089237"/>
              <a:gd name="connsiteY1" fmla="*/ 0 h 549199"/>
              <a:gd name="connsiteX0" fmla="*/ 0 w 5089237"/>
              <a:gd name="connsiteY0" fmla="*/ 46182 h 909805"/>
              <a:gd name="connsiteX1" fmla="*/ 5089237 w 5089237"/>
              <a:gd name="connsiteY1" fmla="*/ 0 h 909805"/>
              <a:gd name="connsiteX0" fmla="*/ 0 w 5089237"/>
              <a:gd name="connsiteY0" fmla="*/ 46182 h 909805"/>
              <a:gd name="connsiteX1" fmla="*/ 5089237 w 5089237"/>
              <a:gd name="connsiteY1" fmla="*/ 0 h 909805"/>
              <a:gd name="connsiteX2" fmla="*/ 0 w 5089237"/>
              <a:gd name="connsiteY2" fmla="*/ 46182 h 90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9237" h="909805">
                <a:moveTo>
                  <a:pt x="0" y="46182"/>
                </a:moveTo>
                <a:cubicBezTo>
                  <a:pt x="1326957" y="1194570"/>
                  <a:pt x="3632971" y="1216121"/>
                  <a:pt x="5089237" y="0"/>
                </a:cubicBezTo>
                <a:lnTo>
                  <a:pt x="0" y="46182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9132336-D9F7-4923-B975-F879111403E1}"/>
              </a:ext>
            </a:extLst>
          </p:cNvPr>
          <p:cNvSpPr/>
          <p:nvPr/>
        </p:nvSpPr>
        <p:spPr>
          <a:xfrm>
            <a:off x="3866572" y="1724914"/>
            <a:ext cx="1653310" cy="496431"/>
          </a:xfrm>
          <a:custGeom>
            <a:avLst/>
            <a:gdLst>
              <a:gd name="connsiteX0" fmla="*/ 0 w 5116946"/>
              <a:gd name="connsiteY0" fmla="*/ 27709 h 27709"/>
              <a:gd name="connsiteX1" fmla="*/ 5116946 w 5116946"/>
              <a:gd name="connsiteY1" fmla="*/ 0 h 27709"/>
              <a:gd name="connsiteX0" fmla="*/ 0 w 5089237"/>
              <a:gd name="connsiteY0" fmla="*/ 46182 h 46182"/>
              <a:gd name="connsiteX1" fmla="*/ 5089237 w 5089237"/>
              <a:gd name="connsiteY1" fmla="*/ 0 h 46182"/>
              <a:gd name="connsiteX0" fmla="*/ 0 w 5089237"/>
              <a:gd name="connsiteY0" fmla="*/ 46182 h 549199"/>
              <a:gd name="connsiteX1" fmla="*/ 5089237 w 5089237"/>
              <a:gd name="connsiteY1" fmla="*/ 0 h 549199"/>
              <a:gd name="connsiteX0" fmla="*/ 0 w 5089237"/>
              <a:gd name="connsiteY0" fmla="*/ 46182 h 909805"/>
              <a:gd name="connsiteX1" fmla="*/ 5089237 w 5089237"/>
              <a:gd name="connsiteY1" fmla="*/ 0 h 909805"/>
              <a:gd name="connsiteX0" fmla="*/ 0 w 5089237"/>
              <a:gd name="connsiteY0" fmla="*/ 298397 h 625477"/>
              <a:gd name="connsiteX1" fmla="*/ 5089237 w 5089237"/>
              <a:gd name="connsiteY1" fmla="*/ 252215 h 625477"/>
              <a:gd name="connsiteX0" fmla="*/ 0 w 1911928"/>
              <a:gd name="connsiteY0" fmla="*/ 309815 h 549032"/>
              <a:gd name="connsiteX1" fmla="*/ 1911928 w 1911928"/>
              <a:gd name="connsiteY1" fmla="*/ 162033 h 549032"/>
              <a:gd name="connsiteX0" fmla="*/ 0 w 1911928"/>
              <a:gd name="connsiteY0" fmla="*/ 606552 h 606552"/>
              <a:gd name="connsiteX1" fmla="*/ 1911928 w 1911928"/>
              <a:gd name="connsiteY1" fmla="*/ 458770 h 606552"/>
              <a:gd name="connsiteX0" fmla="*/ 0 w 1911928"/>
              <a:gd name="connsiteY0" fmla="*/ 477393 h 477393"/>
              <a:gd name="connsiteX1" fmla="*/ 1911928 w 1911928"/>
              <a:gd name="connsiteY1" fmla="*/ 329611 h 477393"/>
              <a:gd name="connsiteX0" fmla="*/ 0 w 1911928"/>
              <a:gd name="connsiteY0" fmla="*/ 513899 h 513899"/>
              <a:gd name="connsiteX1" fmla="*/ 1911928 w 1911928"/>
              <a:gd name="connsiteY1" fmla="*/ 366117 h 513899"/>
              <a:gd name="connsiteX0" fmla="*/ 0 w 1939637"/>
              <a:gd name="connsiteY0" fmla="*/ 467581 h 467581"/>
              <a:gd name="connsiteX1" fmla="*/ 1939637 w 1939637"/>
              <a:gd name="connsiteY1" fmla="*/ 421399 h 467581"/>
              <a:gd name="connsiteX0" fmla="*/ 0 w 1939637"/>
              <a:gd name="connsiteY0" fmla="*/ 509091 h 509091"/>
              <a:gd name="connsiteX1" fmla="*/ 1939637 w 1939637"/>
              <a:gd name="connsiteY1" fmla="*/ 462909 h 509091"/>
              <a:gd name="connsiteX0" fmla="*/ 0 w 1801092"/>
              <a:gd name="connsiteY0" fmla="*/ 526647 h 526647"/>
              <a:gd name="connsiteX1" fmla="*/ 1801092 w 1801092"/>
              <a:gd name="connsiteY1" fmla="*/ 443520 h 526647"/>
              <a:gd name="connsiteX0" fmla="*/ 0 w 1653310"/>
              <a:gd name="connsiteY0" fmla="*/ 496431 h 496431"/>
              <a:gd name="connsiteX1" fmla="*/ 1653310 w 1653310"/>
              <a:gd name="connsiteY1" fmla="*/ 477959 h 49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3310" h="496431">
                <a:moveTo>
                  <a:pt x="0" y="496431"/>
                </a:moveTo>
                <a:cubicBezTo>
                  <a:pt x="606521" y="-257871"/>
                  <a:pt x="1240752" y="-60828"/>
                  <a:pt x="1653310" y="47795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48546A58-DE52-4751-AE1D-0BC591FAA8FD}"/>
              </a:ext>
            </a:extLst>
          </p:cNvPr>
          <p:cNvSpPr/>
          <p:nvPr/>
        </p:nvSpPr>
        <p:spPr>
          <a:xfrm>
            <a:off x="6672118" y="1716797"/>
            <a:ext cx="1653310" cy="496431"/>
          </a:xfrm>
          <a:custGeom>
            <a:avLst/>
            <a:gdLst>
              <a:gd name="connsiteX0" fmla="*/ 0 w 5116946"/>
              <a:gd name="connsiteY0" fmla="*/ 27709 h 27709"/>
              <a:gd name="connsiteX1" fmla="*/ 5116946 w 5116946"/>
              <a:gd name="connsiteY1" fmla="*/ 0 h 27709"/>
              <a:gd name="connsiteX0" fmla="*/ 0 w 5089237"/>
              <a:gd name="connsiteY0" fmla="*/ 46182 h 46182"/>
              <a:gd name="connsiteX1" fmla="*/ 5089237 w 5089237"/>
              <a:gd name="connsiteY1" fmla="*/ 0 h 46182"/>
              <a:gd name="connsiteX0" fmla="*/ 0 w 5089237"/>
              <a:gd name="connsiteY0" fmla="*/ 46182 h 549199"/>
              <a:gd name="connsiteX1" fmla="*/ 5089237 w 5089237"/>
              <a:gd name="connsiteY1" fmla="*/ 0 h 549199"/>
              <a:gd name="connsiteX0" fmla="*/ 0 w 5089237"/>
              <a:gd name="connsiteY0" fmla="*/ 46182 h 909805"/>
              <a:gd name="connsiteX1" fmla="*/ 5089237 w 5089237"/>
              <a:gd name="connsiteY1" fmla="*/ 0 h 909805"/>
              <a:gd name="connsiteX0" fmla="*/ 0 w 5089237"/>
              <a:gd name="connsiteY0" fmla="*/ 298397 h 625477"/>
              <a:gd name="connsiteX1" fmla="*/ 5089237 w 5089237"/>
              <a:gd name="connsiteY1" fmla="*/ 252215 h 625477"/>
              <a:gd name="connsiteX0" fmla="*/ 0 w 1911928"/>
              <a:gd name="connsiteY0" fmla="*/ 309815 h 549032"/>
              <a:gd name="connsiteX1" fmla="*/ 1911928 w 1911928"/>
              <a:gd name="connsiteY1" fmla="*/ 162033 h 549032"/>
              <a:gd name="connsiteX0" fmla="*/ 0 w 1911928"/>
              <a:gd name="connsiteY0" fmla="*/ 606552 h 606552"/>
              <a:gd name="connsiteX1" fmla="*/ 1911928 w 1911928"/>
              <a:gd name="connsiteY1" fmla="*/ 458770 h 606552"/>
              <a:gd name="connsiteX0" fmla="*/ 0 w 1911928"/>
              <a:gd name="connsiteY0" fmla="*/ 477393 h 477393"/>
              <a:gd name="connsiteX1" fmla="*/ 1911928 w 1911928"/>
              <a:gd name="connsiteY1" fmla="*/ 329611 h 477393"/>
              <a:gd name="connsiteX0" fmla="*/ 0 w 1911928"/>
              <a:gd name="connsiteY0" fmla="*/ 513899 h 513899"/>
              <a:gd name="connsiteX1" fmla="*/ 1911928 w 1911928"/>
              <a:gd name="connsiteY1" fmla="*/ 366117 h 513899"/>
              <a:gd name="connsiteX0" fmla="*/ 0 w 1939637"/>
              <a:gd name="connsiteY0" fmla="*/ 467581 h 467581"/>
              <a:gd name="connsiteX1" fmla="*/ 1939637 w 1939637"/>
              <a:gd name="connsiteY1" fmla="*/ 421399 h 467581"/>
              <a:gd name="connsiteX0" fmla="*/ 0 w 1939637"/>
              <a:gd name="connsiteY0" fmla="*/ 509091 h 509091"/>
              <a:gd name="connsiteX1" fmla="*/ 1939637 w 1939637"/>
              <a:gd name="connsiteY1" fmla="*/ 462909 h 509091"/>
              <a:gd name="connsiteX0" fmla="*/ 0 w 1801092"/>
              <a:gd name="connsiteY0" fmla="*/ 526647 h 526647"/>
              <a:gd name="connsiteX1" fmla="*/ 1801092 w 1801092"/>
              <a:gd name="connsiteY1" fmla="*/ 443520 h 526647"/>
              <a:gd name="connsiteX0" fmla="*/ 0 w 1653310"/>
              <a:gd name="connsiteY0" fmla="*/ 496431 h 496431"/>
              <a:gd name="connsiteX1" fmla="*/ 1653310 w 1653310"/>
              <a:gd name="connsiteY1" fmla="*/ 477959 h 49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3310" h="496431">
                <a:moveTo>
                  <a:pt x="0" y="496431"/>
                </a:moveTo>
                <a:cubicBezTo>
                  <a:pt x="606521" y="-257871"/>
                  <a:pt x="1240752" y="-60828"/>
                  <a:pt x="1653310" y="477959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35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升谷 保博</dc:creator>
  <cp:lastModifiedBy>升谷 保博</cp:lastModifiedBy>
  <cp:revision>4</cp:revision>
  <dcterms:created xsi:type="dcterms:W3CDTF">2019-07-19T00:15:21Z</dcterms:created>
  <dcterms:modified xsi:type="dcterms:W3CDTF">2019-07-19T03:39:13Z</dcterms:modified>
</cp:coreProperties>
</file>