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4DE244-6318-4677-A2AE-DF173F5893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C9A3B0-E8E3-4825-95FC-BFE0AC0D74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1FFE51-E0A7-46F6-B331-FF18E92A29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4185B4-50C0-48F5-9500-D93B00F583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11C6BD-AF35-475E-869B-2A7118595A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9BA631-ACD8-4C23-9495-40982EAD20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A64B39-24B2-4EBA-9509-347A7291ED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A559AB-1258-462A-AB05-36245B7F9A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6F8C10-6995-481A-B213-1C974E8F4E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A81571-2838-4E3F-8543-D46DC4B8E6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EBD693-9BDE-4F2C-AD2D-99E2E1D8DA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7B55A-F3A5-4868-9B93-35A545561B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320000"/>
            <a:ext cx="1978920" cy="1348920"/>
          </a:xfrm>
          <a:custGeom>
            <a:avLst/>
            <a:gdLst/>
            <a:ahLst/>
            <a:rect l="l" t="t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78920" cy="3418920"/>
          </a:xfrm>
          <a:custGeom>
            <a:avLst/>
            <a:gdLst/>
            <a:ahLst/>
            <a:rect l="l" t="t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740000" y="0"/>
            <a:ext cx="2338920" cy="1618920"/>
          </a:xfrm>
          <a:custGeom>
            <a:avLst/>
            <a:gdLst/>
            <a:ahLst/>
            <a:rect l="l" t="t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520000"/>
            <a:ext cx="1078920" cy="3148920"/>
          </a:xfrm>
          <a:custGeom>
            <a:avLst/>
            <a:gdLst/>
            <a:ahLst/>
            <a:rect l="l" t="t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C906C9-A0EF-49DE-888C-734223D0487E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64080" y="686160"/>
            <a:ext cx="5451120" cy="5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333333"/>
                </a:solidFill>
                <a:latin typeface="DejaVu Sans"/>
              </a:rPr>
              <a:t>Computadores Usados de Escritorio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28600" y="1143000"/>
            <a:ext cx="3429000" cy="9770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I3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Ram 4Gb – Disco 500Gb – Monitor 17”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Teclado + Mouse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$400.000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629400" y="1143000"/>
            <a:ext cx="3429000" cy="9770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I5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Ram 4Gb – Disco 500Gb – Monitor 17”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Teclado + Mouse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$500.000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200400" y="1468800"/>
            <a:ext cx="3885120" cy="9770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I7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Ram 4Gb – Disco 500Gb – Monitor 17”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Teclado + Mouse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$600.000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685800" y="2514600"/>
            <a:ext cx="8458200" cy="360"/>
          </a:xfrm>
          <a:prstGeom prst="line">
            <a:avLst/>
          </a:prstGeom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57200" y="2514600"/>
            <a:ext cx="5451120" cy="5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333333"/>
                </a:solidFill>
                <a:latin typeface="DejaVu Sans"/>
                <a:ea typeface="DejaVu Sans"/>
              </a:rPr>
              <a:t>Computadores Usados Portátiles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720" y="3429000"/>
            <a:ext cx="3427920" cy="798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I3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Ram 4Gb – Disco 500Gb - Cargador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$350.000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3200400" y="3200400"/>
            <a:ext cx="2970720" cy="798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I5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Ram 4Gb – Disco 500Gb - Cargador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$450.000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828800" y="4668840"/>
            <a:ext cx="4342680" cy="709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0000"/>
                </a:solidFill>
                <a:latin typeface="DejaVu Sans"/>
                <a:ea typeface="DejaVu Sans"/>
              </a:rPr>
              <a:t>Somos Mayoristas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Computadores de segunda como nuevos </a:t>
            </a:r>
            <a:r>
              <a:rPr b="0" lang="en-US" sz="1400" spc="-1" strike="noStrike">
                <a:solidFill>
                  <a:srgbClr val="ff0000"/>
                </a:solidFill>
                <a:latin typeface="DejaVu Sans"/>
                <a:ea typeface="DejaVu Sans"/>
              </a:rPr>
              <a:t>Garantia de 4 meses en todos los equipos.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1143000" y="4572000"/>
            <a:ext cx="7086600" cy="360"/>
          </a:xfrm>
          <a:prstGeom prst="line">
            <a:avLst/>
          </a:prstGeom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943600" y="4687200"/>
            <a:ext cx="3199320" cy="798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Gabriel Masutier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gmasutier77@gmail.com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319 403 6153 </a:t>
            </a:r>
            <a:r>
              <a:rPr b="0" lang="en-US" sz="13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WhatsApp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6172200" y="3200400"/>
            <a:ext cx="360" cy="1143000"/>
          </a:xfrm>
          <a:prstGeom prst="line">
            <a:avLst/>
          </a:prstGeom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7315200" y="2743200"/>
            <a:ext cx="2513520" cy="798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Disco 500 Gb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Coneccion USB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$100.000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172920" y="3613680"/>
            <a:ext cx="2056320" cy="798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Disco 1 Tb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Coneccion USB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$160.000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V="1">
            <a:off x="1371600" y="685800"/>
            <a:ext cx="6629400" cy="360"/>
          </a:xfrm>
          <a:prstGeom prst="line">
            <a:avLst/>
          </a:prstGeom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3"/>
          <p:cNvSpPr/>
          <p:nvPr/>
        </p:nvSpPr>
        <p:spPr>
          <a:xfrm>
            <a:off x="1600200" y="720"/>
            <a:ext cx="571500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a933"/>
                </a:solidFill>
                <a:latin typeface="DejaVu Sans"/>
                <a:ea typeface="DejaVu Sans"/>
              </a:rPr>
              <a:t>Gran Oferta de Temporada Escolar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 hasta Marzo 15 2023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9AAF34-691D-44C4-9BAF-AC385A9F10A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2023-01-24T19:52:27Z</dcterms:created>
  <dc:creator/>
  <dc:description/>
  <dc:language>en-US</dc:language>
  <cp:lastModifiedBy/>
  <dcterms:modified xsi:type="dcterms:W3CDTF">2023-01-29T19:30:39Z</dcterms:modified>
  <cp:revision>7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