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83E"/>
    <a:srgbClr val="91C46E"/>
    <a:srgbClr val="E5D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BA8-C461-4574-B527-50522EC77A64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511-6B79-4F47-BB78-766B95642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0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BA8-C461-4574-B527-50522EC77A64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511-6B79-4F47-BB78-766B95642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63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BA8-C461-4574-B527-50522EC77A64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511-6B79-4F47-BB78-766B95642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48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BA8-C461-4574-B527-50522EC77A64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511-6B79-4F47-BB78-766B95642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44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BA8-C461-4574-B527-50522EC77A64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511-6B79-4F47-BB78-766B95642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85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BA8-C461-4574-B527-50522EC77A64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511-6B79-4F47-BB78-766B95642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95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BA8-C461-4574-B527-50522EC77A64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511-6B79-4F47-BB78-766B95642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66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BA8-C461-4574-B527-50522EC77A64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511-6B79-4F47-BB78-766B95642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40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BA8-C461-4574-B527-50522EC77A64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511-6B79-4F47-BB78-766B95642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03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BA8-C461-4574-B527-50522EC77A64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511-6B79-4F47-BB78-766B95642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5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BA8-C461-4574-B527-50522EC77A64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3511-6B79-4F47-BB78-766B95642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66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92BA8-C461-4574-B527-50522EC77A64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43511-6B79-4F47-BB78-766B95642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84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140235" y="4285124"/>
            <a:ext cx="2939845" cy="717745"/>
          </a:xfrm>
          <a:prstGeom prst="roundRect">
            <a:avLst/>
          </a:prstGeom>
          <a:solidFill>
            <a:srgbClr val="E5D77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2"/>
                </a:solidFill>
              </a:rPr>
              <a:t>Четко определяет цели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40236" y="3522323"/>
            <a:ext cx="2939845" cy="708553"/>
          </a:xfrm>
          <a:prstGeom prst="roundRect">
            <a:avLst/>
          </a:prstGeom>
          <a:solidFill>
            <a:srgbClr val="E5D77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2"/>
                </a:solidFill>
              </a:rPr>
              <a:t>Эффективно планирует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2061" y="1254448"/>
            <a:ext cx="2939845" cy="692260"/>
          </a:xfrm>
          <a:prstGeom prst="roundRect">
            <a:avLst/>
          </a:prstGeom>
          <a:solidFill>
            <a:srgbClr val="E5D77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2"/>
                </a:solidFill>
              </a:rPr>
              <a:t>Грамотно расставляет приоритеты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0234" y="5048887"/>
            <a:ext cx="2939845" cy="707897"/>
          </a:xfrm>
          <a:prstGeom prst="roundRect">
            <a:avLst/>
          </a:prstGeom>
          <a:solidFill>
            <a:srgbClr val="E5D77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2"/>
                </a:solidFill>
              </a:rPr>
              <a:t>Оптимально распределяет задачи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59780" y="2842358"/>
            <a:ext cx="2939845" cy="652013"/>
          </a:xfrm>
          <a:prstGeom prst="roundRect">
            <a:avLst/>
          </a:prstGeom>
          <a:solidFill>
            <a:srgbClr val="E5D77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2"/>
                </a:solidFill>
              </a:rPr>
              <a:t>Четко ставит задачи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42575" y="2041777"/>
            <a:ext cx="2939845" cy="708553"/>
          </a:xfrm>
          <a:prstGeom prst="roundRect">
            <a:avLst/>
          </a:prstGeom>
          <a:solidFill>
            <a:srgbClr val="E5D77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2"/>
                </a:solidFill>
              </a:rPr>
              <a:t>Тщательно контролирует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40880" y="169603"/>
            <a:ext cx="2812027" cy="943897"/>
          </a:xfrm>
          <a:prstGeom prst="roundRect">
            <a:avLst/>
          </a:prstGeom>
          <a:solidFill>
            <a:srgbClr val="62983E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bg1"/>
                </a:solidFill>
              </a:rPr>
              <a:t>Организатор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215142" y="169603"/>
            <a:ext cx="2812027" cy="943897"/>
          </a:xfrm>
          <a:prstGeom prst="roundRect">
            <a:avLst/>
          </a:prstGeom>
          <a:solidFill>
            <a:srgbClr val="62983E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bg1"/>
                </a:solidFill>
              </a:rPr>
              <a:t>Наставник 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189404" y="169603"/>
            <a:ext cx="2797277" cy="943897"/>
          </a:xfrm>
          <a:prstGeom prst="roundRect">
            <a:avLst/>
          </a:prstGeom>
          <a:solidFill>
            <a:srgbClr val="62983E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bg1"/>
                </a:solidFill>
              </a:rPr>
              <a:t>Аналитик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148916" y="169603"/>
            <a:ext cx="2826774" cy="943897"/>
          </a:xfrm>
          <a:prstGeom prst="roundRect">
            <a:avLst/>
          </a:prstGeom>
          <a:solidFill>
            <a:srgbClr val="91C46E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bg1"/>
                </a:solidFill>
              </a:rPr>
              <a:t>Гибкость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215142" y="4793135"/>
            <a:ext cx="3116826" cy="1305237"/>
          </a:xfrm>
          <a:prstGeom prst="roundRect">
            <a:avLst/>
          </a:prstGeom>
          <a:solidFill>
            <a:srgbClr val="E5D77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2"/>
                </a:solidFill>
              </a:rPr>
              <a:t>Обсуждает с сотрудниками их карьерные и профессиональные цели, целенаправленно тратит усилия на развитие своих сотрудников, используя разные методы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204658" y="6132769"/>
            <a:ext cx="3116826" cy="739880"/>
          </a:xfrm>
          <a:prstGeom prst="roundRect">
            <a:avLst/>
          </a:prstGeom>
          <a:solidFill>
            <a:srgbClr val="E5D77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2"/>
                </a:solidFill>
              </a:rPr>
              <a:t>Объективно оценивает потенциал, знает сильные и слабые стороны сотрудников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116830" y="1197264"/>
            <a:ext cx="3116826" cy="1327365"/>
          </a:xfrm>
          <a:prstGeom prst="roundRect">
            <a:avLst/>
          </a:prstGeom>
          <a:solidFill>
            <a:srgbClr val="E5D77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2"/>
                </a:solidFill>
              </a:rPr>
              <a:t>Ориентирован на повышение квалификации сотрудника, ставит сотрудникам развивающие задачи, делегирует полномочия.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135388" y="3354040"/>
            <a:ext cx="3116826" cy="653843"/>
          </a:xfrm>
          <a:prstGeom prst="roundRect">
            <a:avLst/>
          </a:prstGeom>
          <a:solidFill>
            <a:srgbClr val="E5D77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2"/>
                </a:solidFill>
              </a:rPr>
              <a:t>Предоставляет регулярно развивающую обратную связь 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111906" y="2565640"/>
            <a:ext cx="3116826" cy="747252"/>
          </a:xfrm>
          <a:prstGeom prst="roundRect">
            <a:avLst/>
          </a:prstGeom>
          <a:solidFill>
            <a:srgbClr val="E5D77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2"/>
                </a:solidFill>
              </a:rPr>
              <a:t>Доступен, т.е. умеет быть в распоряжении других, когда они в этом нуждаются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180724" y="4026883"/>
            <a:ext cx="3116826" cy="747252"/>
          </a:xfrm>
          <a:prstGeom prst="roundRect">
            <a:avLst/>
          </a:prstGeom>
          <a:solidFill>
            <a:srgbClr val="E5D77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2"/>
                </a:solidFill>
              </a:rPr>
              <a:t>Связывает цели обучения сотрудников с потребностями бизнеса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6209071" y="3978266"/>
            <a:ext cx="2939845" cy="1029309"/>
          </a:xfrm>
          <a:prstGeom prst="roundRect">
            <a:avLst/>
          </a:prstGeom>
          <a:solidFill>
            <a:srgbClr val="E5D77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2"/>
                </a:solidFill>
              </a:rPr>
              <a:t>Анализирует информацию, умеет разложить любую информацию на составляющие 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175888" y="3095288"/>
            <a:ext cx="2939845" cy="717745"/>
          </a:xfrm>
          <a:prstGeom prst="roundRect">
            <a:avLst/>
          </a:prstGeom>
          <a:solidFill>
            <a:srgbClr val="E5D77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2"/>
                </a:solidFill>
              </a:rPr>
              <a:t>Структурированно и системно работает с информацией, выделяет главное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6118119" y="2250316"/>
            <a:ext cx="2939845" cy="717745"/>
          </a:xfrm>
          <a:prstGeom prst="roundRect">
            <a:avLst/>
          </a:prstGeom>
          <a:solidFill>
            <a:srgbClr val="E5D77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2"/>
                </a:solidFill>
              </a:rPr>
              <a:t>Понимает причинно-следственные связи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6209070" y="5094579"/>
            <a:ext cx="2939845" cy="717745"/>
          </a:xfrm>
          <a:prstGeom prst="roundRect">
            <a:avLst/>
          </a:prstGeom>
          <a:solidFill>
            <a:srgbClr val="E5D77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2"/>
                </a:solidFill>
              </a:rPr>
              <a:t>Принимает верные </a:t>
            </a:r>
            <a:r>
              <a:rPr lang="ru-RU" sz="1600" b="1" dirty="0">
                <a:solidFill>
                  <a:schemeClr val="tx1"/>
                </a:solidFill>
              </a:rPr>
              <a:t>управленческие</a:t>
            </a:r>
            <a:r>
              <a:rPr lang="ru-RU" sz="1600" b="1" dirty="0">
                <a:solidFill>
                  <a:schemeClr val="tx2"/>
                </a:solidFill>
              </a:rPr>
              <a:t> решения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6118119" y="1367338"/>
            <a:ext cx="2939845" cy="717745"/>
          </a:xfrm>
          <a:prstGeom prst="roundRect">
            <a:avLst/>
          </a:prstGeom>
          <a:solidFill>
            <a:srgbClr val="E5D77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2"/>
                </a:solidFill>
              </a:rPr>
              <a:t>Выявляет основную причину возникшей ситуации (проблемы)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9148916" y="1333224"/>
            <a:ext cx="2939845" cy="708553"/>
          </a:xfrm>
          <a:prstGeom prst="roundRect">
            <a:avLst/>
          </a:prstGeom>
          <a:solidFill>
            <a:srgbClr val="E5D77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2"/>
                </a:solidFill>
              </a:rPr>
              <a:t>Действует в ситуации неопределенности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9156515" y="2112661"/>
            <a:ext cx="2939845" cy="708553"/>
          </a:xfrm>
          <a:prstGeom prst="roundRect">
            <a:avLst/>
          </a:prstGeom>
          <a:solidFill>
            <a:srgbClr val="E5D77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2"/>
                </a:solidFill>
              </a:rPr>
              <a:t>Быстро усваивает новую информацию, легко обучается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9168577" y="2939266"/>
            <a:ext cx="2939845" cy="1294191"/>
          </a:xfrm>
          <a:prstGeom prst="roundRect">
            <a:avLst/>
          </a:prstGeom>
          <a:solidFill>
            <a:srgbClr val="E5D77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2"/>
                </a:solidFill>
              </a:rPr>
              <a:t>Быстро адаптируется к перемене обстоятельств, перестраивает свою работу с учетом новых условий и стандартов</a:t>
            </a:r>
          </a:p>
        </p:txBody>
      </p:sp>
    </p:spTree>
    <p:extLst>
      <p:ext uri="{BB962C8B-B14F-4D97-AF65-F5344CB8AC3E}">
        <p14:creationId xmlns:p14="http://schemas.microsoft.com/office/powerpoint/2010/main" val="30948048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152</Words>
  <Application>Microsoft Office PowerPoint</Application>
  <PresentationFormat>Широкоэкранный</PresentationFormat>
  <Paragraphs>24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Манасова Анастасия</dc:creator>
  <cp:lastModifiedBy>Алексей Масьянов</cp:lastModifiedBy>
  <cp:revision>4</cp:revision>
  <dcterms:created xsi:type="dcterms:W3CDTF">2021-01-17T09:05:38Z</dcterms:created>
  <dcterms:modified xsi:type="dcterms:W3CDTF">2021-02-01T10:33:07Z</dcterms:modified>
</cp:coreProperties>
</file>