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8B70705-822B-42D2-863A-D54D92430491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dt" idx="28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ftr" idx="29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sldNum" idx="30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1D6007F-D67A-4533-A261-A0A6734EB39E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6040" cy="4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604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6040" cy="6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0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3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ftr" idx="3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6"/>
          <p:cNvSpPr>
            <a:spLocks noGrp="1"/>
          </p:cNvSpPr>
          <p:nvPr>
            <p:ph type="sldNum" idx="3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399F5AD-1A16-4B7E-9D35-16F651359B9A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92C209F-D885-42FB-B043-A5A045173286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629400" y="205920"/>
            <a:ext cx="205704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05920"/>
            <a:ext cx="601956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B145085-771F-450F-9247-6A97A376D771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E2CAF01-4B3E-4CE1-BAC9-83A4F47012BD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3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0303C6C-D465-4DF0-B150-2F5B611A0DA6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9CF89D4-305E-4892-9B1E-E45EBDB48997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36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15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35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C0B983D-7568-4EFB-ACF0-1020B887E420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7ABCF0-98C0-4DEE-A47D-20C3D329D307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B70777F-777C-420D-B235-7163CDE1A9F0}" type="slidenum">
              <a:rPr b="0" lang="en-US" sz="9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MIPS Processor Project Presentation</a:t>
            </a:r>
            <a:endParaRPr b="0" lang="en-US" sz="3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Autofit/>
          </a:bodyPr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ECE 4120/5120 - Spring 2025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Team: Matthew Collins &amp; Lewis Bates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algn="ctr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Emails: mcollins42@tntech.edu &amp; lfbates42@tntech.edu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536040" y="464760"/>
            <a:ext cx="8229240" cy="450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Final Working Project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Achievement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Successfully implemented a pipelined MIPS processor with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forwarding and hazard units (Fig. 3).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Details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Integrated all three phases for a complete single-cycle implementation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(Fig. 1).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Extended to a simple pipelined architecture (Fig. 2).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Added bonus features: forwarding unit for data hazards and hazard unit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 load-use hazards (Fig. 3).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Outcome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Demonstrated correct execution of MIPS instructions, including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branching, data hazards resolution, and pipelining efficiency.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/>
          </p:nvPr>
        </p:nvSpPr>
        <p:spPr>
          <a:xfrm>
            <a:off x="457200" y="123120"/>
            <a:ext cx="8229240" cy="486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Initialization and Setup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Register Values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Method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Loaded using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addi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instructions via the test bench.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Values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$t1 = 5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 = 10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$t3 = 15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$t4 = 0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Rationale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Chosen to create data dependencies and test forwarding (e.g., between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subsequent instructions).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 Memories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Method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Loaded using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.mif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files in ModelSim-Altera.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Values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memory[8] = 20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memory[100] = 0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(initially).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Rationale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Specific addresses to verify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lw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operations, with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memory[100]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updated by 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Instruction Memories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Method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used the testbenches to load the instruction memory with machine code.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Instructions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 $t1, $t2, Equal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(000100 01001 01010 0000000000000100)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lw $t1, 8($t2)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(100011 01010 01001 0000000000001000)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$t2, $t1, $t2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(000000 01001 01010 01010 00000 100000)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 $t3, 100($t2)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(101011 01010 01011 0000000001100100)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$t4, $t1, $t2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(000000 01001 01010 01100 00000 100000)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Rationale</a:t>
            </a: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Tests branch (not taken), load-use hazard, forwarding, and store functionality.</a:t>
            </a:r>
            <a:endParaRPr b="0" lang="en-US" sz="13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/>
          </p:nvPr>
        </p:nvSpPr>
        <p:spPr>
          <a:xfrm>
            <a:off x="447480" y="210240"/>
            <a:ext cx="8229240" cy="470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Single Cycle Implementation Results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Results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 $t1, $t2, Equal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Not taken (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$t1 = 5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 = 10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not equal).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 $t3, 100($t2)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Successfully stores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$t3 = 15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into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memory[100]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Verification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ALU zero flag = 0 for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Data memory output shows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memory[100] = 15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Screenshot Needed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Waveform from ModelSim-Altera showing single-cycle execution, highlighting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zero flag and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memory update.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457200" y="682200"/>
            <a:ext cx="8229240" cy="3656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Pipelined Implementation Results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Key Results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Demonstrated pipelining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across fourth, fifth, and sixth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clock cycles.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Cycle 4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lw $t1, 8($t2)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completes,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$t1 = 20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Cycle 5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$t2, $t1,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,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 = 20 + 10 =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30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Cycle 6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 $t3,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100($t2)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stores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15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at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updated address.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Verification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ALU outputs and data memory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values match expected results.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Improved throughput vs. single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cycle.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Screenshot Needed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Waveform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showing cycles 4-6, with ALU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outputs (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 = 30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 and data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memory (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memory[100] = 15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/>
          </p:nvPr>
        </p:nvSpPr>
        <p:spPr>
          <a:xfrm>
            <a:off x="457200" y="266760"/>
            <a:ext cx="8229240" cy="431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Bonus Part - Forwarding and Hazard Units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Forwarding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Between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$t2, $t1, 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$t4, $t1, 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forwarded,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$t4 = 20 + 30 = 50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Between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$t2, $t1, 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 $t3, 100($t2)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forwarded for address calculation.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Hazard Unit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Between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lw $t1, 8($t2)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$t2, $t1, $t2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Stall inserted, bubble prevents incorrect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$t1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use.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Screenshot Needed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Waveform showing forwarding (e.g.,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$t2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to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add $t4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 and hazard stall (bubble after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lw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).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/>
          </p:nvPr>
        </p:nvSpPr>
        <p:spPr>
          <a:xfrm>
            <a:off x="457200" y="428400"/>
            <a:ext cx="8229240" cy="41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Demonstration Notes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Tool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ModelSim-Altera.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Waveforms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Single cycle: Show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beq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and 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ourier New"/>
              </a:rPr>
              <a:t>sw</a:t>
            </a: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Pipelined: Show cycles 4-6.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US" sz="21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Bonus: Show forwarding and hazard stalls.</a:t>
            </a:r>
            <a:endParaRPr b="0" lang="en-US" sz="21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Preparation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: Waveforms pre-loaded on laptop for immediate display post-presentation.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LibreOffice/25.2.2.2$Windows_X86_64 LibreOffice_project/7370d4be9e3cf6031a51beef54ff3bda878e3fac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2025-04-30T15:26:58Z</dcterms:created>
  <dc:creator/>
  <dc:description/>
  <dc:language>en-US</dc:language>
  <cp:lastModifiedBy/>
  <dcterms:modified xsi:type="dcterms:W3CDTF">2025-04-30T10:39:13Z</dcterms:modified>
  <cp:revision>4</cp:revision>
  <dc:subject/>
  <dc:title/>
</cp:coreProperties>
</file>