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21"/>
  </p:normalViewPr>
  <p:slideViewPr>
    <p:cSldViewPr snapToGrid="0">
      <p:cViewPr>
        <p:scale>
          <a:sx n="150" d="100"/>
          <a:sy n="150" d="100"/>
        </p:scale>
        <p:origin x="880" y="4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8B4F8-056A-222C-8CCB-14A3815D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E9F6A5-7FF5-606F-EB5F-429B10BEB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84AD3-2387-0D3F-3396-7C66C142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D4382-954E-D4ED-AD8B-8DE2A0CC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31D19-58DE-95BB-7D57-A74CBAD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8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6526-FD1E-710B-9F4E-B7467979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7D3581-FAE5-1204-2BE7-1B76E06F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00972-C1A5-AA93-3F3E-2B792217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6A7AD-2F57-CBA7-1CE3-C475894B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3E089-D5B4-5BAC-800E-76C57D36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2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EF5459-546F-8D76-E52D-38F2FB509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3C89E0-C416-13DB-CA68-F88C4278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C0A94-4B7E-7F41-846C-8429F116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517E1-3780-FB89-D3E6-A528530F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EFCB36-AA6D-E370-320D-FC6FF975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40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3574E-7139-666A-1BA8-C07A4551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E7CED-5850-C46F-6693-34F76D8E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65023-9AE1-B54B-2FB9-D6B4E4BE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62D58-F1BD-72A1-B6A9-5F5BFD27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304F66-57A3-8421-ADE2-D74CB7BF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1513D-663F-66DD-0950-9AC5B1A2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562067-34AF-1A36-03C1-BF143CBF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26FBC-DE17-FB0C-A0AE-755B1CCD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A260D-0831-B27D-B875-7B10F19E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2005D-D901-71A0-97AA-95025F15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9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1BBD7-9C48-F0A2-9DD8-08DDD9E6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CC69A-581E-F24C-9C25-30790CF4C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50EDE1-B879-7A37-AA81-6FE8C1869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E7118A-2482-19D4-5EE4-54F66290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7AED3-70DC-7935-6F59-F87292E2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BA2AFC-1FBC-D050-A5C4-63E0F2F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779E5-039A-D2A5-0685-C750E80F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39AAAE-7EA4-61DF-9DD6-4739835E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771EC0-AFA4-97B0-0BFB-577C8C20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B9C4C8-9358-3671-98AD-FA0BFE69E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CA7B1C-3AAB-74D9-D583-F260F7C38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7E9C53-ADE1-BE68-0CE3-8E783BC1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541C0B-121D-EE9C-40CF-288A3981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F980C-40EB-9B3E-34FD-F332E539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88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656A8-04FC-3E5B-5951-80C1B49B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26B5F1-A261-DCF0-80D7-2D4B53EB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2F9822-7F47-1C22-5D73-667D83B9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59E3B4-8D98-95D2-ABFD-0C80F343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1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8730A5-E935-C7B1-0915-DAC06AF5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ED6843-FCAD-0416-6D6C-4AC88EC5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8F7DEB-E1FA-91F7-86AF-BD4E61D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64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F1F40-6C4D-6943-7C0B-87410F2F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6DAA6-3802-368C-27F9-CC1D9D03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EBB4B2-0CFE-603C-2D59-F8E1F4278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9CB3B6-1E8A-9289-BA49-B6208BE3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782BC-5431-AEA5-B667-D7A39E95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EA562D-0C16-E739-64BA-352BC5F8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58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939B3-3280-3568-4EF7-57AAECA7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FA5DA6-C4A9-FCAA-AC7E-75E805B73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CE09CC-8496-AE46-C556-13C99A81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A3E565-84EE-C121-2BC3-8FBBED1F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7C565-93D1-0ECE-D18E-E3EF52EB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22A3C7-8A81-E1B4-E954-128B98DC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7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BCBF4-241F-7D59-C08D-A04AC4BB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C1DD1-E89F-B1BF-237E-6FB97591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533B2-BF42-64F1-E441-E02F42F0D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C0368-79CD-4E45-B72A-7DF4606A50E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356E3-6897-562D-4D24-057B61114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A1D27-F718-4271-DBBF-E29FA10D0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1F321-58DB-BE4F-B831-BFED55793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A5C5A8-562B-6423-46F7-4F6C9166F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fr-FR" sz="5200">
                <a:solidFill>
                  <a:srgbClr val="FFFFFF"/>
                </a:solidFill>
              </a:rPr>
              <a:t>Analyse de systèmes asservis analogiques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6A119-37C2-CAFC-D8D7-794BE5B4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Félix Boivin – BOIF1302</a:t>
            </a:r>
          </a:p>
          <a:p>
            <a:pPr algn="r"/>
            <a:r>
              <a:rPr lang="fr-FR" sz="2000">
                <a:solidFill>
                  <a:srgbClr val="FFFFFF"/>
                </a:solidFill>
              </a:rPr>
              <a:t>Mathieu Désautels – DESM1210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7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DE054-999D-3E5B-6570-AB74F21B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de la présentation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8CA039C-F0FF-2A0F-283F-576C7834E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Caractéristiques dynamiques</a:t>
                </a:r>
              </a:p>
              <a:p>
                <a:r>
                  <a:rPr lang="fr-FR" dirty="0"/>
                  <a:t>Présentation de la fonction de transfert non-minimale</a:t>
                </a:r>
              </a:p>
              <a:p>
                <a:r>
                  <a:rPr lang="fr-FR" dirty="0"/>
                  <a:t>Lieu des racines</a:t>
                </a:r>
              </a:p>
              <a:p>
                <a:r>
                  <a:rPr lang="fr-FR" dirty="0"/>
                  <a:t>Facteur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/>
                  <a:t>Vérification avec Bode</a:t>
                </a:r>
              </a:p>
              <a:p>
                <a:r>
                  <a:rPr lang="fr-FR" dirty="0"/>
                  <a:t>Boucle externe</a:t>
                </a:r>
              </a:p>
              <a:p>
                <a:r>
                  <a:rPr lang="fr-FR" dirty="0"/>
                  <a:t>Calcul de l’erreur</a:t>
                </a:r>
              </a:p>
              <a:p>
                <a:r>
                  <a:rPr lang="fr-FR" dirty="0"/>
                  <a:t>Comparaison avec compensateurs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8CA039C-F0FF-2A0F-283F-576C7834E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4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4D93B-9A56-3E41-1B7B-6BBC19F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dynamiques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ADE6A-6CD5-99F6-6E2D-38C72094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Information pour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457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</Words>
  <Application>Microsoft Macintosh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Analyse de systèmes asservis analogiques</vt:lpstr>
      <vt:lpstr>Ordre de la présentation</vt:lpstr>
      <vt:lpstr>Caractéristiques dynamiques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Desautels</dc:creator>
  <cp:lastModifiedBy>Mathieu Desautels</cp:lastModifiedBy>
  <cp:revision>4</cp:revision>
  <dcterms:created xsi:type="dcterms:W3CDTF">2024-10-13T17:06:54Z</dcterms:created>
  <dcterms:modified xsi:type="dcterms:W3CDTF">2024-10-13T18:17:49Z</dcterms:modified>
</cp:coreProperties>
</file>