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71" r:id="rId6"/>
    <p:sldId id="260" r:id="rId7"/>
    <p:sldId id="268" r:id="rId8"/>
    <p:sldId id="269" r:id="rId9"/>
    <p:sldId id="267" r:id="rId10"/>
    <p:sldId id="276" r:id="rId11"/>
    <p:sldId id="279" r:id="rId12"/>
    <p:sldId id="261" r:id="rId13"/>
    <p:sldId id="283" r:id="rId14"/>
    <p:sldId id="281" r:id="rId15"/>
    <p:sldId id="285" r:id="rId16"/>
    <p:sldId id="282" r:id="rId17"/>
    <p:sldId id="262" r:id="rId18"/>
    <p:sldId id="272" r:id="rId19"/>
    <p:sldId id="280" r:id="rId20"/>
    <p:sldId id="263" r:id="rId21"/>
    <p:sldId id="273" r:id="rId22"/>
    <p:sldId id="274" r:id="rId23"/>
    <p:sldId id="275" r:id="rId24"/>
    <p:sldId id="284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F5FC1-BED6-8842-849C-E37E768F291F}" v="2483" dt="2024-10-14T23:56:09.051"/>
    <p1510:client id="{F167F90D-DB82-4268-8BD4-41E01DDD0C95}" v="785" dt="2024-10-14T23:54:06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ésautels" userId="88710e40-faa6-4a88-83e6-b66898115e88" providerId="ADAL" clId="{BF9F5FC1-BED6-8842-849C-E37E768F291F}"/>
    <pc:docChg chg="undo custSel addSld delSld modSld sldOrd">
      <pc:chgData name="Mathieu Désautels" userId="88710e40-faa6-4a88-83e6-b66898115e88" providerId="ADAL" clId="{BF9F5FC1-BED6-8842-849C-E37E768F291F}" dt="2024-10-14T23:56:09.051" v="5756" actId="20577"/>
      <pc:docMkLst>
        <pc:docMk/>
      </pc:docMkLst>
      <pc:sldChg chg="modSp mod">
        <pc:chgData name="Mathieu Désautels" userId="88710e40-faa6-4a88-83e6-b66898115e88" providerId="ADAL" clId="{BF9F5FC1-BED6-8842-849C-E37E768F291F}" dt="2024-10-14T22:01:20.570" v="5516" actId="20577"/>
        <pc:sldMkLst>
          <pc:docMk/>
          <pc:sldMk cId="1012415549" sldId="257"/>
        </pc:sldMkLst>
        <pc:spChg chg="mod">
          <ac:chgData name="Mathieu Désautels" userId="88710e40-faa6-4a88-83e6-b66898115e88" providerId="ADAL" clId="{BF9F5FC1-BED6-8842-849C-E37E768F291F}" dt="2024-10-14T22:01:20.570" v="5516" actId="20577"/>
          <ac:spMkLst>
            <pc:docMk/>
            <pc:sldMk cId="1012415549" sldId="257"/>
            <ac:spMk id="3" creationId="{68CA039C-F0FF-2A0F-283F-576C7834EEAC}"/>
          </ac:spMkLst>
        </pc:spChg>
      </pc:sldChg>
      <pc:sldChg chg="addSp delSp modSp mod">
        <pc:chgData name="Mathieu Désautels" userId="88710e40-faa6-4a88-83e6-b66898115e88" providerId="ADAL" clId="{BF9F5FC1-BED6-8842-849C-E37E768F291F}" dt="2024-10-14T15:12:24.858" v="1696" actId="20577"/>
        <pc:sldMkLst>
          <pc:docMk/>
          <pc:sldMk cId="1726457491" sldId="258"/>
        </pc:sldMkLst>
        <pc:spChg chg="mod">
          <ac:chgData name="Mathieu Désautels" userId="88710e40-faa6-4a88-83e6-b66898115e88" providerId="ADAL" clId="{BF9F5FC1-BED6-8842-849C-E37E768F291F}" dt="2024-10-14T15:12:24.858" v="1696" actId="20577"/>
          <ac:spMkLst>
            <pc:docMk/>
            <pc:sldMk cId="1726457491" sldId="258"/>
            <ac:spMk id="3" creationId="{7E5ADE6A-6CD5-99F6-6E2D-38C720940DFF}"/>
          </ac:spMkLst>
        </pc:spChg>
        <pc:graphicFrameChg chg="add del mod modGraphic">
          <ac:chgData name="Mathieu Désautels" userId="88710e40-faa6-4a88-83e6-b66898115e88" providerId="ADAL" clId="{BF9F5FC1-BED6-8842-849C-E37E768F291F}" dt="2024-10-14T15:04:22.227" v="1308" actId="478"/>
          <ac:graphicFrameMkLst>
            <pc:docMk/>
            <pc:sldMk cId="1726457491" sldId="258"/>
            <ac:graphicFrameMk id="4" creationId="{AB311CF7-B3D7-B50A-EACE-7657EC623E0C}"/>
          </ac:graphicFrameMkLst>
        </pc:graphicFrameChg>
      </pc:sldChg>
      <pc:sldChg chg="addSp modSp new mod setBg">
        <pc:chgData name="Mathieu Désautels" userId="88710e40-faa6-4a88-83e6-b66898115e88" providerId="ADAL" clId="{BF9F5FC1-BED6-8842-849C-E37E768F291F}" dt="2024-10-14T15:22:22.879" v="1936" actId="26606"/>
        <pc:sldMkLst>
          <pc:docMk/>
          <pc:sldMk cId="3272248279" sldId="259"/>
        </pc:sldMkLst>
        <pc:spChg chg="mod">
          <ac:chgData name="Mathieu Désautels" userId="88710e40-faa6-4a88-83e6-b66898115e88" providerId="ADAL" clId="{BF9F5FC1-BED6-8842-849C-E37E768F291F}" dt="2024-10-14T15:22:22.879" v="1936" actId="26606"/>
          <ac:spMkLst>
            <pc:docMk/>
            <pc:sldMk cId="3272248279" sldId="259"/>
            <ac:spMk id="2" creationId="{3EF59CC2-5349-9513-E7CB-22AE927B4EDB}"/>
          </ac:spMkLst>
        </pc:spChg>
        <pc:spChg chg="mod">
          <ac:chgData name="Mathieu Désautels" userId="88710e40-faa6-4a88-83e6-b66898115e88" providerId="ADAL" clId="{BF9F5FC1-BED6-8842-849C-E37E768F291F}" dt="2024-10-14T15:22:22.879" v="1936" actId="26606"/>
          <ac:spMkLst>
            <pc:docMk/>
            <pc:sldMk cId="3272248279" sldId="259"/>
            <ac:spMk id="3" creationId="{AF8FBB02-3D02-10A7-958A-DCE9A0027AEB}"/>
          </ac:spMkLst>
        </pc:spChg>
        <pc:spChg chg="add">
          <ac:chgData name="Mathieu Désautels" userId="88710e40-faa6-4a88-83e6-b66898115e88" providerId="ADAL" clId="{BF9F5FC1-BED6-8842-849C-E37E768F291F}" dt="2024-10-14T15:22:22.879" v="1936" actId="26606"/>
          <ac:spMkLst>
            <pc:docMk/>
            <pc:sldMk cId="3272248279" sldId="259"/>
            <ac:spMk id="10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5:22:22.879" v="1936" actId="26606"/>
          <ac:spMkLst>
            <pc:docMk/>
            <pc:sldMk cId="3272248279" sldId="259"/>
            <ac:spMk id="12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5:22:22.879" v="1936" actId="26606"/>
          <ac:spMkLst>
            <pc:docMk/>
            <pc:sldMk cId="3272248279" sldId="259"/>
            <ac:spMk id="14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5:22:22.879" v="1936" actId="26606"/>
          <ac:picMkLst>
            <pc:docMk/>
            <pc:sldMk cId="3272248279" sldId="259"/>
            <ac:picMk id="5" creationId="{AED101E1-5460-1E1D-AC97-991F945ADE63}"/>
          </ac:picMkLst>
        </pc:picChg>
      </pc:sldChg>
      <pc:sldChg chg="modSp new mod">
        <pc:chgData name="Mathieu Désautels" userId="88710e40-faa6-4a88-83e6-b66898115e88" providerId="ADAL" clId="{BF9F5FC1-BED6-8842-849C-E37E768F291F}" dt="2024-10-14T15:00:33.698" v="1151" actId="20577"/>
        <pc:sldMkLst>
          <pc:docMk/>
          <pc:sldMk cId="3782573886" sldId="260"/>
        </pc:sldMkLst>
        <pc:spChg chg="mod">
          <ac:chgData name="Mathieu Désautels" userId="88710e40-faa6-4a88-83e6-b66898115e88" providerId="ADAL" clId="{BF9F5FC1-BED6-8842-849C-E37E768F291F}" dt="2024-10-14T15:00:33.698" v="1151" actId="20577"/>
          <ac:spMkLst>
            <pc:docMk/>
            <pc:sldMk cId="3782573886" sldId="260"/>
            <ac:spMk id="2" creationId="{5E68E77D-CA94-66B2-F67E-ADA14BB47AAC}"/>
          </ac:spMkLst>
        </pc:spChg>
        <pc:spChg chg="mod">
          <ac:chgData name="Mathieu Désautels" userId="88710e40-faa6-4a88-83e6-b66898115e88" providerId="ADAL" clId="{BF9F5FC1-BED6-8842-849C-E37E768F291F}" dt="2024-10-14T14:51:48.608" v="807" actId="20577"/>
          <ac:spMkLst>
            <pc:docMk/>
            <pc:sldMk cId="3782573886" sldId="260"/>
            <ac:spMk id="3" creationId="{CA4AF11A-B264-1B0D-1E33-4881387E1F85}"/>
          </ac:spMkLst>
        </pc:spChg>
      </pc:sldChg>
      <pc:sldChg chg="addSp delSp modSp new mod setBg">
        <pc:chgData name="Mathieu Désautels" userId="88710e40-faa6-4a88-83e6-b66898115e88" providerId="ADAL" clId="{BF9F5FC1-BED6-8842-849C-E37E768F291F}" dt="2024-10-14T22:01:26.935" v="5517" actId="478"/>
        <pc:sldMkLst>
          <pc:docMk/>
          <pc:sldMk cId="4033288993" sldId="261"/>
        </pc:sldMkLst>
        <pc:spChg chg="mod">
          <ac:chgData name="Mathieu Désautels" userId="88710e40-faa6-4a88-83e6-b66898115e88" providerId="ADAL" clId="{BF9F5FC1-BED6-8842-849C-E37E768F291F}" dt="2024-10-14T16:06:34.011" v="3023" actId="26606"/>
          <ac:spMkLst>
            <pc:docMk/>
            <pc:sldMk cId="4033288993" sldId="261"/>
            <ac:spMk id="2" creationId="{B8CF8EB2-A60C-24E3-444A-20DA189AF971}"/>
          </ac:spMkLst>
        </pc:spChg>
        <pc:spChg chg="mod">
          <ac:chgData name="Mathieu Désautels" userId="88710e40-faa6-4a88-83e6-b66898115e88" providerId="ADAL" clId="{BF9F5FC1-BED6-8842-849C-E37E768F291F}" dt="2024-10-14T19:07:28.515" v="3635" actId="20577"/>
          <ac:spMkLst>
            <pc:docMk/>
            <pc:sldMk cId="4033288993" sldId="261"/>
            <ac:spMk id="3" creationId="{B2D70076-ABC5-BC23-C586-C036966B2FFC}"/>
          </ac:spMkLst>
        </pc:spChg>
        <pc:spChg chg="add del mod">
          <ac:chgData name="Mathieu Désautels" userId="88710e40-faa6-4a88-83e6-b66898115e88" providerId="ADAL" clId="{BF9F5FC1-BED6-8842-849C-E37E768F291F}" dt="2024-10-14T22:01:26.935" v="5517" actId="478"/>
          <ac:spMkLst>
            <pc:docMk/>
            <pc:sldMk cId="4033288993" sldId="261"/>
            <ac:spMk id="6" creationId="{85BB9AC2-CF63-9724-11AB-06DCC77F0968}"/>
          </ac:spMkLst>
        </pc:spChg>
        <pc:spChg chg="add">
          <ac:chgData name="Mathieu Désautels" userId="88710e40-faa6-4a88-83e6-b66898115e88" providerId="ADAL" clId="{BF9F5FC1-BED6-8842-849C-E37E768F291F}" dt="2024-10-14T16:06:34.011" v="3023" actId="26606"/>
          <ac:spMkLst>
            <pc:docMk/>
            <pc:sldMk cId="4033288993" sldId="261"/>
            <ac:spMk id="10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6:06:34.011" v="3023" actId="26606"/>
          <ac:spMkLst>
            <pc:docMk/>
            <pc:sldMk cId="4033288993" sldId="261"/>
            <ac:spMk id="12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6:06:34.011" v="3023" actId="26606"/>
          <ac:spMkLst>
            <pc:docMk/>
            <pc:sldMk cId="4033288993" sldId="261"/>
            <ac:spMk id="14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6:06:34.011" v="3023" actId="26606"/>
          <ac:picMkLst>
            <pc:docMk/>
            <pc:sldMk cId="4033288993" sldId="261"/>
            <ac:picMk id="5" creationId="{5BB8ABE2-FE6F-A264-0E53-9360E8DB2488}"/>
          </ac:picMkLst>
        </pc:picChg>
      </pc:sldChg>
      <pc:sldChg chg="addSp modSp new mod setBg">
        <pc:chgData name="Mathieu Désautels" userId="88710e40-faa6-4a88-83e6-b66898115e88" providerId="ADAL" clId="{BF9F5FC1-BED6-8842-849C-E37E768F291F}" dt="2024-10-14T15:31:02.885" v="2220" actId="26606"/>
        <pc:sldMkLst>
          <pc:docMk/>
          <pc:sldMk cId="3543236046" sldId="262"/>
        </pc:sldMkLst>
        <pc:spChg chg="mod">
          <ac:chgData name="Mathieu Désautels" userId="88710e40-faa6-4a88-83e6-b66898115e88" providerId="ADAL" clId="{BF9F5FC1-BED6-8842-849C-E37E768F291F}" dt="2024-10-14T15:31:02.885" v="2220" actId="26606"/>
          <ac:spMkLst>
            <pc:docMk/>
            <pc:sldMk cId="3543236046" sldId="262"/>
            <ac:spMk id="2" creationId="{6FF6068F-3E75-6054-8973-504897AB7A42}"/>
          </ac:spMkLst>
        </pc:spChg>
        <pc:spChg chg="mod">
          <ac:chgData name="Mathieu Désautels" userId="88710e40-faa6-4a88-83e6-b66898115e88" providerId="ADAL" clId="{BF9F5FC1-BED6-8842-849C-E37E768F291F}" dt="2024-10-14T15:31:02.885" v="2220" actId="26606"/>
          <ac:spMkLst>
            <pc:docMk/>
            <pc:sldMk cId="3543236046" sldId="262"/>
            <ac:spMk id="3" creationId="{40CFC2C0-9C82-BE96-F185-3EE2FD7D00DB}"/>
          </ac:spMkLst>
        </pc:spChg>
        <pc:spChg chg="add">
          <ac:chgData name="Mathieu Désautels" userId="88710e40-faa6-4a88-83e6-b66898115e88" providerId="ADAL" clId="{BF9F5FC1-BED6-8842-849C-E37E768F291F}" dt="2024-10-14T15:31:02.885" v="2220" actId="26606"/>
          <ac:spMkLst>
            <pc:docMk/>
            <pc:sldMk cId="3543236046" sldId="262"/>
            <ac:spMk id="10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5:31:02.885" v="2220" actId="26606"/>
          <ac:spMkLst>
            <pc:docMk/>
            <pc:sldMk cId="3543236046" sldId="262"/>
            <ac:spMk id="12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5:31:02.885" v="2220" actId="26606"/>
          <ac:spMkLst>
            <pc:docMk/>
            <pc:sldMk cId="3543236046" sldId="262"/>
            <ac:spMk id="14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5:31:02.885" v="2220" actId="26606"/>
          <ac:picMkLst>
            <pc:docMk/>
            <pc:sldMk cId="3543236046" sldId="262"/>
            <ac:picMk id="5" creationId="{49DFF45C-8D9C-615A-8D9C-442C35F0A0C0}"/>
          </ac:picMkLst>
        </pc:picChg>
      </pc:sldChg>
      <pc:sldChg chg="addSp delSp modSp new mod setBg">
        <pc:chgData name="Mathieu Désautels" userId="88710e40-faa6-4a88-83e6-b66898115e88" providerId="ADAL" clId="{BF9F5FC1-BED6-8842-849C-E37E768F291F}" dt="2024-10-14T23:52:43.211" v="5752" actId="207"/>
        <pc:sldMkLst>
          <pc:docMk/>
          <pc:sldMk cId="3166522067" sldId="263"/>
        </pc:sldMkLst>
        <pc:spChg chg="mod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2" creationId="{C8DFDDAD-913D-0880-A30B-7C5681BB16BC}"/>
          </ac:spMkLst>
        </pc:spChg>
        <pc:spChg chg="del">
          <ac:chgData name="Mathieu Désautels" userId="88710e40-faa6-4a88-83e6-b66898115e88" providerId="ADAL" clId="{BF9F5FC1-BED6-8842-849C-E37E768F291F}" dt="2024-10-14T15:38:22.083" v="2293" actId="931"/>
          <ac:spMkLst>
            <pc:docMk/>
            <pc:sldMk cId="3166522067" sldId="263"/>
            <ac:spMk id="3" creationId="{A5BEEEC0-5B3E-BAF4-E2DD-0E488F4F3ADD}"/>
          </ac:spMkLst>
        </pc:spChg>
        <pc:spChg chg="add mod">
          <ac:chgData name="Mathieu Désautels" userId="88710e40-faa6-4a88-83e6-b66898115e88" providerId="ADAL" clId="{BF9F5FC1-BED6-8842-849C-E37E768F291F}" dt="2024-10-14T23:52:43.211" v="5752" actId="207"/>
          <ac:spMkLst>
            <pc:docMk/>
            <pc:sldMk cId="3166522067" sldId="263"/>
            <ac:spMk id="9" creationId="{D505FD55-6306-A0B7-7EE3-7CE12D4B0FA0}"/>
          </ac:spMkLst>
        </pc:spChg>
        <pc:spChg chg="add del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12" creationId="{2B97F24A-32CE-4C1C-A50D-3016B394DCFB}"/>
          </ac:spMkLst>
        </pc:spChg>
        <pc:spChg chg="add del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14" creationId="{CD8B4F24-440B-49E9-B85D-733523DC064B}"/>
          </ac:spMkLst>
        </pc:spChg>
        <pc:spChg chg="add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19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21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20:25:08.589" v="4645" actId="26606"/>
          <ac:spMkLst>
            <pc:docMk/>
            <pc:sldMk cId="3166522067" sldId="263"/>
            <ac:spMk id="23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20:25:08.589" v="4645" actId="26606"/>
          <ac:picMkLst>
            <pc:docMk/>
            <pc:sldMk cId="3166522067" sldId="263"/>
            <ac:picMk id="5" creationId="{D4937A20-AB00-68F3-DA89-0F288EA49367}"/>
          </ac:picMkLst>
        </pc:picChg>
      </pc:sldChg>
      <pc:sldChg chg="modSp new del mod">
        <pc:chgData name="Mathieu Désautels" userId="88710e40-faa6-4a88-83e6-b66898115e88" providerId="ADAL" clId="{BF9F5FC1-BED6-8842-849C-E37E768F291F}" dt="2024-10-14T19:29:43.456" v="4217" actId="2696"/>
        <pc:sldMkLst>
          <pc:docMk/>
          <pc:sldMk cId="2658876313" sldId="264"/>
        </pc:sldMkLst>
        <pc:spChg chg="mod">
          <ac:chgData name="Mathieu Désautels" userId="88710e40-faa6-4a88-83e6-b66898115e88" providerId="ADAL" clId="{BF9F5FC1-BED6-8842-849C-E37E768F291F}" dt="2024-10-13T18:42:01.553" v="382" actId="20577"/>
          <ac:spMkLst>
            <pc:docMk/>
            <pc:sldMk cId="2658876313" sldId="264"/>
            <ac:spMk id="2" creationId="{36157388-FDAA-3713-6EE4-EE96E767E0CB}"/>
          </ac:spMkLst>
        </pc:spChg>
      </pc:sldChg>
      <pc:sldChg chg="modSp new del mod">
        <pc:chgData name="Mathieu Désautels" userId="88710e40-faa6-4a88-83e6-b66898115e88" providerId="ADAL" clId="{BF9F5FC1-BED6-8842-849C-E37E768F291F}" dt="2024-10-14T23:40:18.197" v="5533" actId="2696"/>
        <pc:sldMkLst>
          <pc:docMk/>
          <pc:sldMk cId="3203561453" sldId="265"/>
        </pc:sldMkLst>
        <pc:spChg chg="mod">
          <ac:chgData name="Mathieu Désautels" userId="88710e40-faa6-4a88-83e6-b66898115e88" providerId="ADAL" clId="{BF9F5FC1-BED6-8842-849C-E37E768F291F}" dt="2024-10-14T20:23:09.805" v="4638" actId="20577"/>
          <ac:spMkLst>
            <pc:docMk/>
            <pc:sldMk cId="3203561453" sldId="265"/>
            <ac:spMk id="2" creationId="{036CDE57-E4D8-9188-0C9C-214C754FD12D}"/>
          </ac:spMkLst>
        </pc:spChg>
      </pc:sldChg>
      <pc:sldChg chg="modSp add del mod">
        <pc:chgData name="Mathieu Désautels" userId="88710e40-faa6-4a88-83e6-b66898115e88" providerId="ADAL" clId="{BF9F5FC1-BED6-8842-849C-E37E768F291F}" dt="2024-10-14T15:11:50.435" v="1644" actId="2696"/>
        <pc:sldMkLst>
          <pc:docMk/>
          <pc:sldMk cId="2064774062" sldId="266"/>
        </pc:sldMkLst>
        <pc:spChg chg="mod">
          <ac:chgData name="Mathieu Désautels" userId="88710e40-faa6-4a88-83e6-b66898115e88" providerId="ADAL" clId="{BF9F5FC1-BED6-8842-849C-E37E768F291F}" dt="2024-10-13T19:04:30.265" v="449" actId="20577"/>
          <ac:spMkLst>
            <pc:docMk/>
            <pc:sldMk cId="2064774062" sldId="266"/>
            <ac:spMk id="3" creationId="{DA9DBC2B-ACD5-1487-C788-F43E8AC4BEE4}"/>
          </ac:spMkLst>
        </pc:spChg>
      </pc:sldChg>
      <pc:sldChg chg="addSp delSp modSp add mod setBg">
        <pc:chgData name="Mathieu Désautels" userId="88710e40-faa6-4a88-83e6-b66898115e88" providerId="ADAL" clId="{BF9F5FC1-BED6-8842-849C-E37E768F291F}" dt="2024-10-14T21:38:06.937" v="5279" actId="20577"/>
        <pc:sldMkLst>
          <pc:docMk/>
          <pc:sldMk cId="3717665696" sldId="267"/>
        </pc:sldMkLst>
        <pc:spChg chg="mod">
          <ac:chgData name="Mathieu Désautels" userId="88710e40-faa6-4a88-83e6-b66898115e88" providerId="ADAL" clId="{BF9F5FC1-BED6-8842-849C-E37E768F291F}" dt="2024-10-14T21:38:06.937" v="5279" actId="20577"/>
          <ac:spMkLst>
            <pc:docMk/>
            <pc:sldMk cId="3717665696" sldId="267"/>
            <ac:spMk id="2" creationId="{69AB48BE-E40B-FFFF-0CF5-9BBAE1806080}"/>
          </ac:spMkLst>
        </pc:spChg>
        <pc:spChg chg="mod">
          <ac:chgData name="Mathieu Désautels" userId="88710e40-faa6-4a88-83e6-b66898115e88" providerId="ADAL" clId="{BF9F5FC1-BED6-8842-849C-E37E768F291F}" dt="2024-10-14T20:57:25.198" v="4900" actId="26606"/>
          <ac:spMkLst>
            <pc:docMk/>
            <pc:sldMk cId="3717665696" sldId="267"/>
            <ac:spMk id="3" creationId="{1A625A82-2739-B004-F1A5-E6B724AA1B88}"/>
          </ac:spMkLst>
        </pc:spChg>
        <pc:spChg chg="add del">
          <ac:chgData name="Mathieu Désautels" userId="88710e40-faa6-4a88-83e6-b66898115e88" providerId="ADAL" clId="{BF9F5FC1-BED6-8842-849C-E37E768F291F}" dt="2024-10-14T20:57:25.198" v="4900" actId="26606"/>
          <ac:spMkLst>
            <pc:docMk/>
            <pc:sldMk cId="3717665696" sldId="267"/>
            <ac:spMk id="9" creationId="{2B97F24A-32CE-4C1C-A50D-3016B394DCFB}"/>
          </ac:spMkLst>
        </pc:spChg>
        <pc:spChg chg="add del">
          <ac:chgData name="Mathieu Désautels" userId="88710e40-faa6-4a88-83e6-b66898115e88" providerId="ADAL" clId="{BF9F5FC1-BED6-8842-849C-E37E768F291F}" dt="2024-10-14T20:57:25.198" v="4900" actId="26606"/>
          <ac:spMkLst>
            <pc:docMk/>
            <pc:sldMk cId="3717665696" sldId="267"/>
            <ac:spMk id="11" creationId="{CD8B4F24-440B-49E9-B85D-733523DC064B}"/>
          </ac:spMkLst>
        </pc:spChg>
        <pc:spChg chg="add">
          <ac:chgData name="Mathieu Désautels" userId="88710e40-faa6-4a88-83e6-b66898115e88" providerId="ADAL" clId="{BF9F5FC1-BED6-8842-849C-E37E768F291F}" dt="2024-10-14T20:57:25.198" v="4900" actId="26606"/>
          <ac:spMkLst>
            <pc:docMk/>
            <pc:sldMk cId="3717665696" sldId="267"/>
            <ac:spMk id="16" creationId="{69D47016-023F-44BD-981C-50E7A10A6609}"/>
          </ac:spMkLst>
        </pc:spChg>
        <pc:spChg chg="add">
          <ac:chgData name="Mathieu Désautels" userId="88710e40-faa6-4a88-83e6-b66898115e88" providerId="ADAL" clId="{BF9F5FC1-BED6-8842-849C-E37E768F291F}" dt="2024-10-14T20:57:25.198" v="4900" actId="26606"/>
          <ac:spMkLst>
            <pc:docMk/>
            <pc:sldMk cId="3717665696" sldId="267"/>
            <ac:spMk id="18" creationId="{6D8B37B0-0682-433E-BC8D-498C04ABD9A7}"/>
          </ac:spMkLst>
        </pc:spChg>
        <pc:graphicFrameChg chg="add mod ord modGraphic">
          <ac:chgData name="Mathieu Désautels" userId="88710e40-faa6-4a88-83e6-b66898115e88" providerId="ADAL" clId="{BF9F5FC1-BED6-8842-849C-E37E768F291F}" dt="2024-10-14T20:57:32.501" v="4902" actId="1076"/>
          <ac:graphicFrameMkLst>
            <pc:docMk/>
            <pc:sldMk cId="3717665696" sldId="267"/>
            <ac:graphicFrameMk id="4" creationId="{99415D3B-49B6-38C9-DCB3-D928313E6D21}"/>
          </ac:graphicFrameMkLst>
        </pc:graphicFrameChg>
        <pc:picChg chg="add mod">
          <ac:chgData name="Mathieu Désautels" userId="88710e40-faa6-4a88-83e6-b66898115e88" providerId="ADAL" clId="{BF9F5FC1-BED6-8842-849C-E37E768F291F}" dt="2024-10-14T20:57:40.080" v="4904" actId="14100"/>
          <ac:picMkLst>
            <pc:docMk/>
            <pc:sldMk cId="3717665696" sldId="267"/>
            <ac:picMk id="6" creationId="{4D1F12E8-4FBA-BF18-7F50-06932FD307FD}"/>
          </ac:picMkLst>
        </pc:picChg>
      </pc:sldChg>
      <pc:sldChg chg="modSp add mod">
        <pc:chgData name="Mathieu Désautels" userId="88710e40-faa6-4a88-83e6-b66898115e88" providerId="ADAL" clId="{BF9F5FC1-BED6-8842-849C-E37E768F291F}" dt="2024-10-14T15:00:31.941" v="1150" actId="20577"/>
        <pc:sldMkLst>
          <pc:docMk/>
          <pc:sldMk cId="2800821768" sldId="268"/>
        </pc:sldMkLst>
        <pc:spChg chg="mod">
          <ac:chgData name="Mathieu Désautels" userId="88710e40-faa6-4a88-83e6-b66898115e88" providerId="ADAL" clId="{BF9F5FC1-BED6-8842-849C-E37E768F291F}" dt="2024-10-14T15:00:31.941" v="1150" actId="20577"/>
          <ac:spMkLst>
            <pc:docMk/>
            <pc:sldMk cId="2800821768" sldId="268"/>
            <ac:spMk id="2" creationId="{05275343-0680-83EF-53E1-FE2C82B88EE8}"/>
          </ac:spMkLst>
        </pc:spChg>
        <pc:spChg chg="mod">
          <ac:chgData name="Mathieu Désautels" userId="88710e40-faa6-4a88-83e6-b66898115e88" providerId="ADAL" clId="{BF9F5FC1-BED6-8842-849C-E37E768F291F}" dt="2024-10-14T14:54:24.699" v="944" actId="20577"/>
          <ac:spMkLst>
            <pc:docMk/>
            <pc:sldMk cId="2800821768" sldId="268"/>
            <ac:spMk id="3" creationId="{BFF34B64-6153-EE9F-DB61-D5AA2464B141}"/>
          </ac:spMkLst>
        </pc:spChg>
      </pc:sldChg>
      <pc:sldChg chg="modSp add mod">
        <pc:chgData name="Mathieu Désautels" userId="88710e40-faa6-4a88-83e6-b66898115e88" providerId="ADAL" clId="{BF9F5FC1-BED6-8842-849C-E37E768F291F}" dt="2024-10-14T20:18:09.066" v="4582" actId="27636"/>
        <pc:sldMkLst>
          <pc:docMk/>
          <pc:sldMk cId="3453262386" sldId="269"/>
        </pc:sldMkLst>
        <pc:spChg chg="mod">
          <ac:chgData name="Mathieu Désautels" userId="88710e40-faa6-4a88-83e6-b66898115e88" providerId="ADAL" clId="{BF9F5FC1-BED6-8842-849C-E37E768F291F}" dt="2024-10-14T15:00:29.934" v="1149" actId="20577"/>
          <ac:spMkLst>
            <pc:docMk/>
            <pc:sldMk cId="3453262386" sldId="269"/>
            <ac:spMk id="2" creationId="{E629A93E-B8AB-FCB8-F790-0F4FC1962F89}"/>
          </ac:spMkLst>
        </pc:spChg>
        <pc:spChg chg="mod">
          <ac:chgData name="Mathieu Désautels" userId="88710e40-faa6-4a88-83e6-b66898115e88" providerId="ADAL" clId="{BF9F5FC1-BED6-8842-849C-E37E768F291F}" dt="2024-10-14T20:18:09.066" v="4582" actId="27636"/>
          <ac:spMkLst>
            <pc:docMk/>
            <pc:sldMk cId="3453262386" sldId="269"/>
            <ac:spMk id="3" creationId="{D2E59BF1-888D-1B10-0911-0F28B44146BF}"/>
          </ac:spMkLst>
        </pc:spChg>
      </pc:sldChg>
      <pc:sldChg chg="addSp delSp modSp add mod setBg">
        <pc:chgData name="Mathieu Désautels" userId="88710e40-faa6-4a88-83e6-b66898115e88" providerId="ADAL" clId="{BF9F5FC1-BED6-8842-849C-E37E768F291F}" dt="2024-10-14T23:51:37.359" v="5750" actId="122"/>
        <pc:sldMkLst>
          <pc:docMk/>
          <pc:sldMk cId="31712804" sldId="270"/>
        </pc:sldMkLst>
        <pc:spChg chg="mod">
          <ac:chgData name="Mathieu Désautels" userId="88710e40-faa6-4a88-83e6-b66898115e88" providerId="ADAL" clId="{BF9F5FC1-BED6-8842-849C-E37E768F291F}" dt="2024-10-14T23:51:29.458" v="5749" actId="26606"/>
          <ac:spMkLst>
            <pc:docMk/>
            <pc:sldMk cId="31712804" sldId="270"/>
            <ac:spMk id="2" creationId="{FEE31A04-1474-E4E9-C318-043F5BA0CFFE}"/>
          </ac:spMkLst>
        </pc:spChg>
        <pc:spChg chg="del mod">
          <ac:chgData name="Mathieu Désautels" userId="88710e40-faa6-4a88-83e6-b66898115e88" providerId="ADAL" clId="{BF9F5FC1-BED6-8842-849C-E37E768F291F}" dt="2024-10-14T15:07:39.943" v="1485" actId="478"/>
          <ac:spMkLst>
            <pc:docMk/>
            <pc:sldMk cId="31712804" sldId="270"/>
            <ac:spMk id="3" creationId="{B480561C-95E7-D813-517F-A46AB6F6EB5C}"/>
          </ac:spMkLst>
        </pc:spChg>
        <pc:spChg chg="add">
          <ac:chgData name="Mathieu Désautels" userId="88710e40-faa6-4a88-83e6-b66898115e88" providerId="ADAL" clId="{BF9F5FC1-BED6-8842-849C-E37E768F291F}" dt="2024-10-14T23:51:29.458" v="5749" actId="26606"/>
          <ac:spMkLst>
            <pc:docMk/>
            <pc:sldMk cId="31712804" sldId="270"/>
            <ac:spMk id="9" creationId="{A4AC5506-6312-4701-8D3C-40187889A947}"/>
          </ac:spMkLst>
        </pc:spChg>
        <pc:graphicFrameChg chg="mod modGraphic">
          <ac:chgData name="Mathieu Désautels" userId="88710e40-faa6-4a88-83e6-b66898115e88" providerId="ADAL" clId="{BF9F5FC1-BED6-8842-849C-E37E768F291F}" dt="2024-10-14T23:51:37.359" v="5750" actId="122"/>
          <ac:graphicFrameMkLst>
            <pc:docMk/>
            <pc:sldMk cId="31712804" sldId="270"/>
            <ac:graphicFrameMk id="4" creationId="{F55571A4-4C59-3D95-A5A5-98B9B41A2581}"/>
          </ac:graphicFrameMkLst>
        </pc:graphicFrameChg>
      </pc:sldChg>
      <pc:sldChg chg="addSp modSp add mod">
        <pc:chgData name="Mathieu Désautels" userId="88710e40-faa6-4a88-83e6-b66898115e88" providerId="ADAL" clId="{BF9F5FC1-BED6-8842-849C-E37E768F291F}" dt="2024-10-14T15:23:17.773" v="1942" actId="11529"/>
        <pc:sldMkLst>
          <pc:docMk/>
          <pc:sldMk cId="2924843167" sldId="271"/>
        </pc:sldMkLst>
        <pc:spChg chg="add mod">
          <ac:chgData name="Mathieu Désautels" userId="88710e40-faa6-4a88-83e6-b66898115e88" providerId="ADAL" clId="{BF9F5FC1-BED6-8842-849C-E37E768F291F}" dt="2024-10-14T15:22:59.467" v="1939" actId="1076"/>
          <ac:spMkLst>
            <pc:docMk/>
            <pc:sldMk cId="2924843167" sldId="271"/>
            <ac:spMk id="4" creationId="{0176CE1A-968F-E8AC-2446-1BDD3BD37300}"/>
          </ac:spMkLst>
        </pc:spChg>
        <pc:spChg chg="add mod">
          <ac:chgData name="Mathieu Désautels" userId="88710e40-faa6-4a88-83e6-b66898115e88" providerId="ADAL" clId="{BF9F5FC1-BED6-8842-849C-E37E768F291F}" dt="2024-10-14T15:23:04.848" v="1941" actId="1076"/>
          <ac:spMkLst>
            <pc:docMk/>
            <pc:sldMk cId="2924843167" sldId="271"/>
            <ac:spMk id="6" creationId="{6BC09B2F-20EA-788A-2428-5067B22C3592}"/>
          </ac:spMkLst>
        </pc:spChg>
        <pc:spChg chg="add">
          <ac:chgData name="Mathieu Désautels" userId="88710e40-faa6-4a88-83e6-b66898115e88" providerId="ADAL" clId="{BF9F5FC1-BED6-8842-849C-E37E768F291F}" dt="2024-10-14T15:23:17.773" v="1942" actId="11529"/>
          <ac:spMkLst>
            <pc:docMk/>
            <pc:sldMk cId="2924843167" sldId="271"/>
            <ac:spMk id="7" creationId="{204558BE-897D-C64A-B306-EC45BDC66260}"/>
          </ac:spMkLst>
        </pc:spChg>
      </pc:sldChg>
      <pc:sldChg chg="addSp modSp add mod">
        <pc:chgData name="Mathieu Désautels" userId="88710e40-faa6-4a88-83e6-b66898115e88" providerId="ADAL" clId="{BF9F5FC1-BED6-8842-849C-E37E768F291F}" dt="2024-10-14T23:46:11.400" v="5647" actId="20577"/>
        <pc:sldMkLst>
          <pc:docMk/>
          <pc:sldMk cId="525231940" sldId="272"/>
        </pc:sldMkLst>
        <pc:spChg chg="mod">
          <ac:chgData name="Mathieu Désautels" userId="88710e40-faa6-4a88-83e6-b66898115e88" providerId="ADAL" clId="{BF9F5FC1-BED6-8842-849C-E37E768F291F}" dt="2024-10-14T23:46:11.400" v="5647" actId="20577"/>
          <ac:spMkLst>
            <pc:docMk/>
            <pc:sldMk cId="525231940" sldId="272"/>
            <ac:spMk id="3" creationId="{A6796EE1-2130-870E-1496-1BD9F58B90AA}"/>
          </ac:spMkLst>
        </pc:spChg>
        <pc:spChg chg="add mod">
          <ac:chgData name="Mathieu Désautels" userId="88710e40-faa6-4a88-83e6-b66898115e88" providerId="ADAL" clId="{BF9F5FC1-BED6-8842-849C-E37E768F291F}" dt="2024-10-14T15:31:33.747" v="2267"/>
          <ac:spMkLst>
            <pc:docMk/>
            <pc:sldMk cId="525231940" sldId="272"/>
            <ac:spMk id="4" creationId="{0B37D2B3-B8AB-31C6-F139-FD92A614494F}"/>
          </ac:spMkLst>
        </pc:spChg>
        <pc:picChg chg="mod">
          <ac:chgData name="Mathieu Désautels" userId="88710e40-faa6-4a88-83e6-b66898115e88" providerId="ADAL" clId="{BF9F5FC1-BED6-8842-849C-E37E768F291F}" dt="2024-10-14T19:47:52.550" v="4321" actId="14826"/>
          <ac:picMkLst>
            <pc:docMk/>
            <pc:sldMk cId="525231940" sldId="272"/>
            <ac:picMk id="5" creationId="{55215D24-62F8-C5EC-EB4D-128F61ED3E00}"/>
          </ac:picMkLst>
        </pc:picChg>
      </pc:sldChg>
      <pc:sldChg chg="addSp delSp modSp add mod setBg">
        <pc:chgData name="Mathieu Désautels" userId="88710e40-faa6-4a88-83e6-b66898115e88" providerId="ADAL" clId="{BF9F5FC1-BED6-8842-849C-E37E768F291F}" dt="2024-10-14T19:54:08.136" v="4339" actId="20577"/>
        <pc:sldMkLst>
          <pc:docMk/>
          <pc:sldMk cId="1978461314" sldId="273"/>
        </pc:sldMkLst>
        <pc:spChg chg="mod">
          <ac:chgData name="Mathieu Désautels" userId="88710e40-faa6-4a88-83e6-b66898115e88" providerId="ADAL" clId="{BF9F5FC1-BED6-8842-849C-E37E768F291F}" dt="2024-10-14T15:40:34.599" v="2338" actId="26606"/>
          <ac:spMkLst>
            <pc:docMk/>
            <pc:sldMk cId="1978461314" sldId="273"/>
            <ac:spMk id="2" creationId="{365F72C6-74C6-850E-14EB-E2463213387E}"/>
          </ac:spMkLst>
        </pc:spChg>
        <pc:spChg chg="del">
          <ac:chgData name="Mathieu Désautels" userId="88710e40-faa6-4a88-83e6-b66898115e88" providerId="ADAL" clId="{BF9F5FC1-BED6-8842-849C-E37E768F291F}" dt="2024-10-14T15:38:33.062" v="2294" actId="931"/>
          <ac:spMkLst>
            <pc:docMk/>
            <pc:sldMk cId="1978461314" sldId="273"/>
            <ac:spMk id="3" creationId="{AB990D1C-8BB1-0E54-8128-63DB9C837144}"/>
          </ac:spMkLst>
        </pc:spChg>
        <pc:spChg chg="add mod">
          <ac:chgData name="Mathieu Désautels" userId="88710e40-faa6-4a88-83e6-b66898115e88" providerId="ADAL" clId="{BF9F5FC1-BED6-8842-849C-E37E768F291F}" dt="2024-10-14T19:54:08.136" v="4339" actId="20577"/>
          <ac:spMkLst>
            <pc:docMk/>
            <pc:sldMk cId="1978461314" sldId="273"/>
            <ac:spMk id="9" creationId="{F333958C-4DCF-8CA8-5054-6798991664AD}"/>
          </ac:spMkLst>
        </pc:spChg>
        <pc:spChg chg="add">
          <ac:chgData name="Mathieu Désautels" userId="88710e40-faa6-4a88-83e6-b66898115e88" providerId="ADAL" clId="{BF9F5FC1-BED6-8842-849C-E37E768F291F}" dt="2024-10-14T15:40:34.599" v="2338" actId="26606"/>
          <ac:spMkLst>
            <pc:docMk/>
            <pc:sldMk cId="1978461314" sldId="273"/>
            <ac:spMk id="12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5:40:34.599" v="2338" actId="26606"/>
          <ac:spMkLst>
            <pc:docMk/>
            <pc:sldMk cId="1978461314" sldId="273"/>
            <ac:spMk id="14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5:40:34.599" v="2338" actId="26606"/>
          <ac:spMkLst>
            <pc:docMk/>
            <pc:sldMk cId="1978461314" sldId="273"/>
            <ac:spMk id="16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9:52:15.514" v="4323" actId="14826"/>
          <ac:picMkLst>
            <pc:docMk/>
            <pc:sldMk cId="1978461314" sldId="273"/>
            <ac:picMk id="5" creationId="{1C9EDFE5-CFA5-9C6F-27F8-E00B9AF3CF85}"/>
          </ac:picMkLst>
        </pc:picChg>
      </pc:sldChg>
      <pc:sldChg chg="addSp delSp modSp add mod setBg">
        <pc:chgData name="Mathieu Désautels" userId="88710e40-faa6-4a88-83e6-b66898115e88" providerId="ADAL" clId="{BF9F5FC1-BED6-8842-849C-E37E768F291F}" dt="2024-10-14T19:54:27.106" v="4348" actId="20577"/>
        <pc:sldMkLst>
          <pc:docMk/>
          <pc:sldMk cId="2298910910" sldId="274"/>
        </pc:sldMkLst>
        <pc:spChg chg="mod">
          <ac:chgData name="Mathieu Désautels" userId="88710e40-faa6-4a88-83e6-b66898115e88" providerId="ADAL" clId="{BF9F5FC1-BED6-8842-849C-E37E768F291F}" dt="2024-10-14T15:41:35.804" v="2523" actId="26606"/>
          <ac:spMkLst>
            <pc:docMk/>
            <pc:sldMk cId="2298910910" sldId="274"/>
            <ac:spMk id="2" creationId="{6DAD7AF1-5387-6316-2EEB-1F386C0E3B0F}"/>
          </ac:spMkLst>
        </pc:spChg>
        <pc:spChg chg="del">
          <ac:chgData name="Mathieu Désautels" userId="88710e40-faa6-4a88-83e6-b66898115e88" providerId="ADAL" clId="{BF9F5FC1-BED6-8842-849C-E37E768F291F}" dt="2024-10-14T15:38:43.501" v="2295" actId="931"/>
          <ac:spMkLst>
            <pc:docMk/>
            <pc:sldMk cId="2298910910" sldId="274"/>
            <ac:spMk id="3" creationId="{89333E2F-D824-B1A3-2F6E-066F1CECFAE7}"/>
          </ac:spMkLst>
        </pc:spChg>
        <pc:spChg chg="add mod">
          <ac:chgData name="Mathieu Désautels" userId="88710e40-faa6-4a88-83e6-b66898115e88" providerId="ADAL" clId="{BF9F5FC1-BED6-8842-849C-E37E768F291F}" dt="2024-10-14T19:54:27.106" v="4348" actId="20577"/>
          <ac:spMkLst>
            <pc:docMk/>
            <pc:sldMk cId="2298910910" sldId="274"/>
            <ac:spMk id="9" creationId="{CF1B71A8-14CD-A5BC-820F-1DCF792201E6}"/>
          </ac:spMkLst>
        </pc:spChg>
        <pc:spChg chg="add">
          <ac:chgData name="Mathieu Désautels" userId="88710e40-faa6-4a88-83e6-b66898115e88" providerId="ADAL" clId="{BF9F5FC1-BED6-8842-849C-E37E768F291F}" dt="2024-10-14T15:41:35.804" v="2523" actId="26606"/>
          <ac:spMkLst>
            <pc:docMk/>
            <pc:sldMk cId="2298910910" sldId="274"/>
            <ac:spMk id="12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5:41:35.804" v="2523" actId="26606"/>
          <ac:spMkLst>
            <pc:docMk/>
            <pc:sldMk cId="2298910910" sldId="274"/>
            <ac:spMk id="14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5:41:35.804" v="2523" actId="26606"/>
          <ac:spMkLst>
            <pc:docMk/>
            <pc:sldMk cId="2298910910" sldId="274"/>
            <ac:spMk id="16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9:52:24.437" v="4324" actId="14826"/>
          <ac:picMkLst>
            <pc:docMk/>
            <pc:sldMk cId="2298910910" sldId="274"/>
            <ac:picMk id="5" creationId="{FF92FBE0-B01F-CA89-7A4A-9C0DCCB7D0DA}"/>
          </ac:picMkLst>
        </pc:picChg>
      </pc:sldChg>
      <pc:sldChg chg="addSp delSp modSp add mod setBg">
        <pc:chgData name="Mathieu Désautels" userId="88710e40-faa6-4a88-83e6-b66898115e88" providerId="ADAL" clId="{BF9F5FC1-BED6-8842-849C-E37E768F291F}" dt="2024-10-14T19:54:37.094" v="4354" actId="20577"/>
        <pc:sldMkLst>
          <pc:docMk/>
          <pc:sldMk cId="2523476277" sldId="275"/>
        </pc:sldMkLst>
        <pc:spChg chg="mod">
          <ac:chgData name="Mathieu Désautels" userId="88710e40-faa6-4a88-83e6-b66898115e88" providerId="ADAL" clId="{BF9F5FC1-BED6-8842-849C-E37E768F291F}" dt="2024-10-14T15:41:57.504" v="2613" actId="26606"/>
          <ac:spMkLst>
            <pc:docMk/>
            <pc:sldMk cId="2523476277" sldId="275"/>
            <ac:spMk id="2" creationId="{3ECFC6E7-34D9-EC28-1AFC-BCACF996F2F5}"/>
          </ac:spMkLst>
        </pc:spChg>
        <pc:spChg chg="del">
          <ac:chgData name="Mathieu Désautels" userId="88710e40-faa6-4a88-83e6-b66898115e88" providerId="ADAL" clId="{BF9F5FC1-BED6-8842-849C-E37E768F291F}" dt="2024-10-14T15:38:54.124" v="2296" actId="931"/>
          <ac:spMkLst>
            <pc:docMk/>
            <pc:sldMk cId="2523476277" sldId="275"/>
            <ac:spMk id="3" creationId="{4A5C41E7-C553-8499-DDAD-3EA96B7F74CB}"/>
          </ac:spMkLst>
        </pc:spChg>
        <pc:spChg chg="add mod">
          <ac:chgData name="Mathieu Désautels" userId="88710e40-faa6-4a88-83e6-b66898115e88" providerId="ADAL" clId="{BF9F5FC1-BED6-8842-849C-E37E768F291F}" dt="2024-10-14T19:54:37.094" v="4354" actId="20577"/>
          <ac:spMkLst>
            <pc:docMk/>
            <pc:sldMk cId="2523476277" sldId="275"/>
            <ac:spMk id="9" creationId="{74D885CD-76CE-96DD-04BB-A7383B79FF9C}"/>
          </ac:spMkLst>
        </pc:spChg>
        <pc:spChg chg="add">
          <ac:chgData name="Mathieu Désautels" userId="88710e40-faa6-4a88-83e6-b66898115e88" providerId="ADAL" clId="{BF9F5FC1-BED6-8842-849C-E37E768F291F}" dt="2024-10-14T15:41:57.504" v="2613" actId="26606"/>
          <ac:spMkLst>
            <pc:docMk/>
            <pc:sldMk cId="2523476277" sldId="275"/>
            <ac:spMk id="12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15:41:57.504" v="2613" actId="26606"/>
          <ac:spMkLst>
            <pc:docMk/>
            <pc:sldMk cId="2523476277" sldId="275"/>
            <ac:spMk id="14" creationId="{33AE4636-AEEC-45D6-84D4-7AC2DA48ECF8}"/>
          </ac:spMkLst>
        </pc:spChg>
        <pc:spChg chg="add">
          <ac:chgData name="Mathieu Désautels" userId="88710e40-faa6-4a88-83e6-b66898115e88" providerId="ADAL" clId="{BF9F5FC1-BED6-8842-849C-E37E768F291F}" dt="2024-10-14T15:41:57.504" v="2613" actId="26606"/>
          <ac:spMkLst>
            <pc:docMk/>
            <pc:sldMk cId="2523476277" sldId="275"/>
            <ac:spMk id="16" creationId="{8D9CE0F4-2EB2-4F1F-8AAC-DB3571D9FE10}"/>
          </ac:spMkLst>
        </pc:spChg>
        <pc:picChg chg="add mod">
          <ac:chgData name="Mathieu Désautels" userId="88710e40-faa6-4a88-83e6-b66898115e88" providerId="ADAL" clId="{BF9F5FC1-BED6-8842-849C-E37E768F291F}" dt="2024-10-14T19:52:33.767" v="4325" actId="14826"/>
          <ac:picMkLst>
            <pc:docMk/>
            <pc:sldMk cId="2523476277" sldId="275"/>
            <ac:picMk id="5" creationId="{0CDA214C-B49F-12C7-9637-AAFC942BDC5A}"/>
          </ac:picMkLst>
        </pc:picChg>
      </pc:sldChg>
      <pc:sldChg chg="addSp delSp modSp add mod setBg">
        <pc:chgData name="Mathieu Désautels" userId="88710e40-faa6-4a88-83e6-b66898115e88" providerId="ADAL" clId="{BF9F5FC1-BED6-8842-849C-E37E768F291F}" dt="2024-10-14T20:24:26.805" v="4643" actId="14826"/>
        <pc:sldMkLst>
          <pc:docMk/>
          <pc:sldMk cId="645648455" sldId="276"/>
        </pc:sldMkLst>
        <pc:spChg chg="mod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2" creationId="{AE408F92-C934-11B3-05EF-CFB0B1799E88}"/>
          </ac:spMkLst>
        </pc:spChg>
        <pc:spChg chg="mod ord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3" creationId="{A38FB7BA-4E41-371A-AEDE-6B967A1A1CA6}"/>
          </ac:spMkLst>
        </pc:spChg>
        <pc:spChg chg="add del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10" creationId="{2B97F24A-32CE-4C1C-A50D-3016B394DCFB}"/>
          </ac:spMkLst>
        </pc:spChg>
        <pc:spChg chg="add del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12" creationId="{CD8B4F24-440B-49E9-B85D-733523DC064B}"/>
          </ac:spMkLst>
        </pc:spChg>
        <pc:spChg chg="add del">
          <ac:chgData name="Mathieu Désautels" userId="88710e40-faa6-4a88-83e6-b66898115e88" providerId="ADAL" clId="{BF9F5FC1-BED6-8842-849C-E37E768F291F}" dt="2024-10-14T20:23:46.795" v="4640" actId="26606"/>
          <ac:spMkLst>
            <pc:docMk/>
            <pc:sldMk cId="645648455" sldId="276"/>
            <ac:spMk id="17" creationId="{A8908DB7-C3A6-4FCB-9820-CEE02B398C4A}"/>
          </ac:spMkLst>
        </pc:spChg>
        <pc:spChg chg="add del">
          <ac:chgData name="Mathieu Désautels" userId="88710e40-faa6-4a88-83e6-b66898115e88" providerId="ADAL" clId="{BF9F5FC1-BED6-8842-849C-E37E768F291F}" dt="2024-10-14T20:23:46.795" v="4640" actId="26606"/>
          <ac:spMkLst>
            <pc:docMk/>
            <pc:sldMk cId="645648455" sldId="276"/>
            <ac:spMk id="19" creationId="{535742DD-1B16-4E9D-B715-0D74B4574A68}"/>
          </ac:spMkLst>
        </pc:spChg>
        <pc:spChg chg="add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21" creationId="{8D9CE0F4-2EB2-4F1F-8AAC-DB3571D9FE10}"/>
          </ac:spMkLst>
        </pc:spChg>
        <pc:spChg chg="add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22" creationId="{0B9EE3F3-89B7-43C3-8651-C4C96830993D}"/>
          </ac:spMkLst>
        </pc:spChg>
        <pc:spChg chg="add">
          <ac:chgData name="Mathieu Désautels" userId="88710e40-faa6-4a88-83e6-b66898115e88" providerId="ADAL" clId="{BF9F5FC1-BED6-8842-849C-E37E768F291F}" dt="2024-10-14T20:23:46.809" v="4641" actId="26606"/>
          <ac:spMkLst>
            <pc:docMk/>
            <pc:sldMk cId="645648455" sldId="276"/>
            <ac:spMk id="23" creationId="{33AE4636-AEEC-45D6-84D4-7AC2DA48ECF8}"/>
          </ac:spMkLst>
        </pc:spChg>
        <pc:picChg chg="add mod">
          <ac:chgData name="Mathieu Désautels" userId="88710e40-faa6-4a88-83e6-b66898115e88" providerId="ADAL" clId="{BF9F5FC1-BED6-8842-849C-E37E768F291F}" dt="2024-10-14T20:24:26.805" v="4643" actId="14826"/>
          <ac:picMkLst>
            <pc:docMk/>
            <pc:sldMk cId="645648455" sldId="276"/>
            <ac:picMk id="5" creationId="{FAF86906-D4F8-1284-1A7F-39E75972EFC1}"/>
          </ac:picMkLst>
        </pc:picChg>
      </pc:sldChg>
      <pc:sldChg chg="new del">
        <pc:chgData name="Mathieu Désautels" userId="88710e40-faa6-4a88-83e6-b66898115e88" providerId="ADAL" clId="{BF9F5FC1-BED6-8842-849C-E37E768F291F}" dt="2024-10-14T18:49:04.493" v="3131" actId="2696"/>
        <pc:sldMkLst>
          <pc:docMk/>
          <pc:sldMk cId="4013833320" sldId="276"/>
        </pc:sldMkLst>
      </pc:sldChg>
      <pc:sldChg chg="addSp delSp modSp new mod ord">
        <pc:chgData name="Mathieu Désautels" userId="88710e40-faa6-4a88-83e6-b66898115e88" providerId="ADAL" clId="{BF9F5FC1-BED6-8842-849C-E37E768F291F}" dt="2024-10-14T22:34:10.958" v="5531" actId="20577"/>
        <pc:sldMkLst>
          <pc:docMk/>
          <pc:sldMk cId="1193124369" sldId="277"/>
        </pc:sldMkLst>
        <pc:spChg chg="mod">
          <ac:chgData name="Mathieu Désautels" userId="88710e40-faa6-4a88-83e6-b66898115e88" providerId="ADAL" clId="{BF9F5FC1-BED6-8842-849C-E37E768F291F}" dt="2024-10-14T22:01:01.239" v="5511" actId="20577"/>
          <ac:spMkLst>
            <pc:docMk/>
            <pc:sldMk cId="1193124369" sldId="277"/>
            <ac:spMk id="2" creationId="{0C26110C-F608-D389-D104-4410164377E8}"/>
          </ac:spMkLst>
        </pc:spChg>
        <pc:spChg chg="mod">
          <ac:chgData name="Mathieu Désautels" userId="88710e40-faa6-4a88-83e6-b66898115e88" providerId="ADAL" clId="{BF9F5FC1-BED6-8842-849C-E37E768F291F}" dt="2024-10-14T22:34:10.958" v="5531" actId="20577"/>
          <ac:spMkLst>
            <pc:docMk/>
            <pc:sldMk cId="1193124369" sldId="277"/>
            <ac:spMk id="3" creationId="{78D04CD5-6C30-41D8-A6CF-8313A342BA3B}"/>
          </ac:spMkLst>
        </pc:spChg>
        <pc:spChg chg="add del mod">
          <ac:chgData name="Mathieu Désautels" userId="88710e40-faa6-4a88-83e6-b66898115e88" providerId="ADAL" clId="{BF9F5FC1-BED6-8842-849C-E37E768F291F}" dt="2024-10-14T22:01:07.969" v="5514"/>
          <ac:spMkLst>
            <pc:docMk/>
            <pc:sldMk cId="1193124369" sldId="277"/>
            <ac:spMk id="4" creationId="{346D38AB-D0A6-2774-255E-9775505483FF}"/>
          </ac:spMkLst>
        </pc:spChg>
      </pc:sldChg>
      <pc:sldChg chg="modSp new del mod">
        <pc:chgData name="Mathieu Désautels" userId="88710e40-faa6-4a88-83e6-b66898115e88" providerId="ADAL" clId="{BF9F5FC1-BED6-8842-849C-E37E768F291F}" dt="2024-10-14T21:37:09.104" v="5233" actId="2696"/>
        <pc:sldMkLst>
          <pc:docMk/>
          <pc:sldMk cId="2210052864" sldId="278"/>
        </pc:sldMkLst>
        <pc:spChg chg="mod">
          <ac:chgData name="Mathieu Désautels" userId="88710e40-faa6-4a88-83e6-b66898115e88" providerId="ADAL" clId="{BF9F5FC1-BED6-8842-849C-E37E768F291F}" dt="2024-10-14T18:55:26.643" v="3392" actId="20577"/>
          <ac:spMkLst>
            <pc:docMk/>
            <pc:sldMk cId="2210052864" sldId="278"/>
            <ac:spMk id="2" creationId="{8C6F35DC-608B-C3EE-4A56-6D46A09BEF0A}"/>
          </ac:spMkLst>
        </pc:spChg>
        <pc:spChg chg="mod">
          <ac:chgData name="Mathieu Désautels" userId="88710e40-faa6-4a88-83e6-b66898115e88" providerId="ADAL" clId="{BF9F5FC1-BED6-8842-849C-E37E768F291F}" dt="2024-10-14T19:13:17.901" v="3906" actId="13926"/>
          <ac:spMkLst>
            <pc:docMk/>
            <pc:sldMk cId="2210052864" sldId="278"/>
            <ac:spMk id="3" creationId="{E3F862ED-C54A-0C64-3A79-33A481F83888}"/>
          </ac:spMkLst>
        </pc:spChg>
      </pc:sldChg>
      <pc:sldChg chg="addSp modSp new mod setBg">
        <pc:chgData name="Mathieu Désautels" userId="88710e40-faa6-4a88-83e6-b66898115e88" providerId="ADAL" clId="{BF9F5FC1-BED6-8842-849C-E37E768F291F}" dt="2024-10-14T21:49:02.649" v="5399" actId="255"/>
        <pc:sldMkLst>
          <pc:docMk/>
          <pc:sldMk cId="611407495" sldId="279"/>
        </pc:sldMkLst>
        <pc:spChg chg="mod">
          <ac:chgData name="Mathieu Désautels" userId="88710e40-faa6-4a88-83e6-b66898115e88" providerId="ADAL" clId="{BF9F5FC1-BED6-8842-849C-E37E768F291F}" dt="2024-10-14T21:38:38.338" v="5309" actId="20577"/>
          <ac:spMkLst>
            <pc:docMk/>
            <pc:sldMk cId="611407495" sldId="279"/>
            <ac:spMk id="2" creationId="{1F2E2137-6192-4D0E-7A87-EA44DCF1E134}"/>
          </ac:spMkLst>
        </pc:spChg>
        <pc:spChg chg="mod">
          <ac:chgData name="Mathieu Désautels" userId="88710e40-faa6-4a88-83e6-b66898115e88" providerId="ADAL" clId="{BF9F5FC1-BED6-8842-849C-E37E768F291F}" dt="2024-10-14T21:49:02.649" v="5399" actId="255"/>
          <ac:spMkLst>
            <pc:docMk/>
            <pc:sldMk cId="611407495" sldId="279"/>
            <ac:spMk id="3" creationId="{36E46FB4-F092-A1BB-0322-ECAC02EECAC0}"/>
          </ac:spMkLst>
        </pc:spChg>
        <pc:spChg chg="add">
          <ac:chgData name="Mathieu Désautels" userId="88710e40-faa6-4a88-83e6-b66898115e88" providerId="ADAL" clId="{BF9F5FC1-BED6-8842-849C-E37E768F291F}" dt="2024-10-14T21:20:21.800" v="5118" actId="26606"/>
          <ac:spMkLst>
            <pc:docMk/>
            <pc:sldMk cId="611407495" sldId="279"/>
            <ac:spMk id="10" creationId="{2B97F24A-32CE-4C1C-A50D-3016B394DCFB}"/>
          </ac:spMkLst>
        </pc:spChg>
        <pc:spChg chg="add">
          <ac:chgData name="Mathieu Désautels" userId="88710e40-faa6-4a88-83e6-b66898115e88" providerId="ADAL" clId="{BF9F5FC1-BED6-8842-849C-E37E768F291F}" dt="2024-10-14T21:20:21.800" v="5118" actId="26606"/>
          <ac:spMkLst>
            <pc:docMk/>
            <pc:sldMk cId="611407495" sldId="279"/>
            <ac:spMk id="12" creationId="{CD8B4F24-440B-49E9-B85D-733523DC064B}"/>
          </ac:spMkLst>
        </pc:spChg>
        <pc:picChg chg="add mod">
          <ac:chgData name="Mathieu Désautels" userId="88710e40-faa6-4a88-83e6-b66898115e88" providerId="ADAL" clId="{BF9F5FC1-BED6-8842-849C-E37E768F291F}" dt="2024-10-14T21:20:21.800" v="5118" actId="26606"/>
          <ac:picMkLst>
            <pc:docMk/>
            <pc:sldMk cId="611407495" sldId="279"/>
            <ac:picMk id="5" creationId="{4987B0C7-4172-5BD9-A52B-924A19833D5C}"/>
          </ac:picMkLst>
        </pc:picChg>
      </pc:sldChg>
      <pc:sldChg chg="new del">
        <pc:chgData name="Mathieu Désautels" userId="88710e40-faa6-4a88-83e6-b66898115e88" providerId="ADAL" clId="{BF9F5FC1-BED6-8842-849C-E37E768F291F}" dt="2024-10-14T19:31:02.575" v="4221" actId="2696"/>
        <pc:sldMkLst>
          <pc:docMk/>
          <pc:sldMk cId="2009686039" sldId="279"/>
        </pc:sldMkLst>
      </pc:sldChg>
      <pc:sldChg chg="add del">
        <pc:chgData name="Mathieu Désautels" userId="88710e40-faa6-4a88-83e6-b66898115e88" providerId="ADAL" clId="{BF9F5FC1-BED6-8842-849C-E37E768F291F}" dt="2024-10-14T20:05:50.881" v="4356" actId="2696"/>
        <pc:sldMkLst>
          <pc:docMk/>
          <pc:sldMk cId="2218971357" sldId="280"/>
        </pc:sldMkLst>
      </pc:sldChg>
      <pc:sldChg chg="modSp add mod">
        <pc:chgData name="Mathieu Désautels" userId="88710e40-faa6-4a88-83e6-b66898115e88" providerId="ADAL" clId="{BF9F5FC1-BED6-8842-849C-E37E768F291F}" dt="2024-10-14T20:14:16.191" v="4536" actId="20577"/>
        <pc:sldMkLst>
          <pc:docMk/>
          <pc:sldMk cId="2864989853" sldId="280"/>
        </pc:sldMkLst>
        <pc:spChg chg="mod">
          <ac:chgData name="Mathieu Désautels" userId="88710e40-faa6-4a88-83e6-b66898115e88" providerId="ADAL" clId="{BF9F5FC1-BED6-8842-849C-E37E768F291F}" dt="2024-10-14T20:14:16.191" v="4536" actId="20577"/>
          <ac:spMkLst>
            <pc:docMk/>
            <pc:sldMk cId="2864989853" sldId="280"/>
            <ac:spMk id="3" creationId="{A24FD9CF-E065-B7A1-E77F-FA8A2CD5169E}"/>
          </ac:spMkLst>
        </pc:spChg>
      </pc:sldChg>
      <pc:sldChg chg="modSp new mod">
        <pc:chgData name="Mathieu Désautels" userId="88710e40-faa6-4a88-83e6-b66898115e88" providerId="ADAL" clId="{BF9F5FC1-BED6-8842-849C-E37E768F291F}" dt="2024-10-14T20:34:01.014" v="4777" actId="20577"/>
        <pc:sldMkLst>
          <pc:docMk/>
          <pc:sldMk cId="885107022" sldId="281"/>
        </pc:sldMkLst>
        <pc:spChg chg="mod">
          <ac:chgData name="Mathieu Désautels" userId="88710e40-faa6-4a88-83e6-b66898115e88" providerId="ADAL" clId="{BF9F5FC1-BED6-8842-849C-E37E768F291F}" dt="2024-10-14T20:34:01.014" v="4777" actId="20577"/>
          <ac:spMkLst>
            <pc:docMk/>
            <pc:sldMk cId="885107022" sldId="281"/>
            <ac:spMk id="2" creationId="{E5F443B0-831A-6670-DABB-749C4758248B}"/>
          </ac:spMkLst>
        </pc:spChg>
      </pc:sldChg>
      <pc:sldChg chg="modSp">
        <pc:chgData name="Mathieu Désautels" userId="88710e40-faa6-4a88-83e6-b66898115e88" providerId="ADAL" clId="{BF9F5FC1-BED6-8842-849C-E37E768F291F}" dt="2024-10-14T23:56:09.051" v="5756" actId="20577"/>
        <pc:sldMkLst>
          <pc:docMk/>
          <pc:sldMk cId="3363204735" sldId="282"/>
        </pc:sldMkLst>
        <pc:spChg chg="mod">
          <ac:chgData name="Mathieu Désautels" userId="88710e40-faa6-4a88-83e6-b66898115e88" providerId="ADAL" clId="{BF9F5FC1-BED6-8842-849C-E37E768F291F}" dt="2024-10-14T23:56:09.051" v="5756" actId="20577"/>
          <ac:spMkLst>
            <pc:docMk/>
            <pc:sldMk cId="3363204735" sldId="282"/>
            <ac:spMk id="3" creationId="{9188E53E-78E3-1E03-FB0C-453B8CF0A7BD}"/>
          </ac:spMkLst>
        </pc:spChg>
      </pc:sldChg>
      <pc:sldChg chg="modSp add mod">
        <pc:chgData name="Mathieu Désautels" userId="88710e40-faa6-4a88-83e6-b66898115e88" providerId="ADAL" clId="{BF9F5FC1-BED6-8842-849C-E37E768F291F}" dt="2024-10-14T23:47:48.554" v="5664" actId="27636"/>
        <pc:sldMkLst>
          <pc:docMk/>
          <pc:sldMk cId="782032316" sldId="284"/>
        </pc:sldMkLst>
        <pc:spChg chg="mod">
          <ac:chgData name="Mathieu Désautels" userId="88710e40-faa6-4a88-83e6-b66898115e88" providerId="ADAL" clId="{BF9F5FC1-BED6-8842-849C-E37E768F291F}" dt="2024-10-14T23:47:48.554" v="5664" actId="27636"/>
          <ac:spMkLst>
            <pc:docMk/>
            <pc:sldMk cId="782032316" sldId="284"/>
            <ac:spMk id="3" creationId="{980FB291-94A4-038D-08FD-C25971B61FD4}"/>
          </ac:spMkLst>
        </pc:spChg>
      </pc:sldChg>
      <pc:sldChg chg="modSp add mod">
        <pc:chgData name="Mathieu Désautels" userId="88710e40-faa6-4a88-83e6-b66898115e88" providerId="ADAL" clId="{BF9F5FC1-BED6-8842-849C-E37E768F291F}" dt="2024-10-14T23:49:51.058" v="5748" actId="20577"/>
        <pc:sldMkLst>
          <pc:docMk/>
          <pc:sldMk cId="4030396980" sldId="286"/>
        </pc:sldMkLst>
        <pc:spChg chg="mod">
          <ac:chgData name="Mathieu Désautels" userId="88710e40-faa6-4a88-83e6-b66898115e88" providerId="ADAL" clId="{BF9F5FC1-BED6-8842-849C-E37E768F291F}" dt="2024-10-14T23:49:51.058" v="5748" actId="20577"/>
          <ac:spMkLst>
            <pc:docMk/>
            <pc:sldMk cId="4030396980" sldId="286"/>
            <ac:spMk id="3" creationId="{79BF2E81-903D-CC56-0643-F89B0902FA10}"/>
          </ac:spMkLst>
        </pc:spChg>
      </pc:sldChg>
    </pc:docChg>
  </pc:docChgLst>
  <pc:docChgLst>
    <pc:chgData name="Félix Boivin" userId="0a32073d-69b6-477d-bbe3-4d452c8b6329" providerId="ADAL" clId="{F167F90D-DB82-4268-8BD4-41E01DDD0C95}"/>
    <pc:docChg chg="undo custSel addSld delSld modSld">
      <pc:chgData name="Félix Boivin" userId="0a32073d-69b6-477d-bbe3-4d452c8b6329" providerId="ADAL" clId="{F167F90D-DB82-4268-8BD4-41E01DDD0C95}" dt="2024-10-14T23:54:06.595" v="782" actId="20577"/>
      <pc:docMkLst>
        <pc:docMk/>
      </pc:docMkLst>
      <pc:sldChg chg="del">
        <pc:chgData name="Félix Boivin" userId="0a32073d-69b6-477d-bbe3-4d452c8b6329" providerId="ADAL" clId="{F167F90D-DB82-4268-8BD4-41E01DDD0C95}" dt="2024-10-14T23:33:49.654" v="655" actId="47"/>
        <pc:sldMkLst>
          <pc:docMk/>
          <pc:sldMk cId="3272248279" sldId="259"/>
        </pc:sldMkLst>
      </pc:sldChg>
      <pc:sldChg chg="modSp mod">
        <pc:chgData name="Félix Boivin" userId="0a32073d-69b6-477d-bbe3-4d452c8b6329" providerId="ADAL" clId="{F167F90D-DB82-4268-8BD4-41E01DDD0C95}" dt="2024-10-14T21:52:59.106" v="459" actId="5793"/>
        <pc:sldMkLst>
          <pc:docMk/>
          <pc:sldMk cId="4033288993" sldId="261"/>
        </pc:sldMkLst>
        <pc:spChg chg="mod">
          <ac:chgData name="Félix Boivin" userId="0a32073d-69b6-477d-bbe3-4d452c8b6329" providerId="ADAL" clId="{F167F90D-DB82-4268-8BD4-41E01DDD0C95}" dt="2024-10-14T21:52:48.262" v="457" actId="20577"/>
          <ac:spMkLst>
            <pc:docMk/>
            <pc:sldMk cId="4033288993" sldId="261"/>
            <ac:spMk id="2" creationId="{B8CF8EB2-A60C-24E3-444A-20DA189AF971}"/>
          </ac:spMkLst>
        </pc:spChg>
        <pc:spChg chg="mod">
          <ac:chgData name="Félix Boivin" userId="0a32073d-69b6-477d-bbe3-4d452c8b6329" providerId="ADAL" clId="{F167F90D-DB82-4268-8BD4-41E01DDD0C95}" dt="2024-10-14T21:52:59.106" v="459" actId="5793"/>
          <ac:spMkLst>
            <pc:docMk/>
            <pc:sldMk cId="4033288993" sldId="261"/>
            <ac:spMk id="3" creationId="{B2D70076-ABC5-BC23-C586-C036966B2FFC}"/>
          </ac:spMkLst>
        </pc:spChg>
      </pc:sldChg>
      <pc:sldChg chg="modSp mod">
        <pc:chgData name="Félix Boivin" userId="0a32073d-69b6-477d-bbe3-4d452c8b6329" providerId="ADAL" clId="{F167F90D-DB82-4268-8BD4-41E01DDD0C95}" dt="2024-10-14T23:41:45.616" v="677" actId="20577"/>
        <pc:sldMkLst>
          <pc:docMk/>
          <pc:sldMk cId="3543236046" sldId="262"/>
        </pc:sldMkLst>
        <pc:spChg chg="mod">
          <ac:chgData name="Félix Boivin" userId="0a32073d-69b6-477d-bbe3-4d452c8b6329" providerId="ADAL" clId="{F167F90D-DB82-4268-8BD4-41E01DDD0C95}" dt="2024-10-14T23:41:45.616" v="677" actId="20577"/>
          <ac:spMkLst>
            <pc:docMk/>
            <pc:sldMk cId="3543236046" sldId="262"/>
            <ac:spMk id="3" creationId="{40CFC2C0-9C82-BE96-F185-3EE2FD7D00DB}"/>
          </ac:spMkLst>
        </pc:spChg>
      </pc:sldChg>
      <pc:sldChg chg="modSp mod">
        <pc:chgData name="Félix Boivin" userId="0a32073d-69b6-477d-bbe3-4d452c8b6329" providerId="ADAL" clId="{F167F90D-DB82-4268-8BD4-41E01DDD0C95}" dt="2024-10-14T23:53:58.838" v="779" actId="20577"/>
        <pc:sldMkLst>
          <pc:docMk/>
          <pc:sldMk cId="3166522067" sldId="263"/>
        </pc:sldMkLst>
        <pc:spChg chg="mod">
          <ac:chgData name="Félix Boivin" userId="0a32073d-69b6-477d-bbe3-4d452c8b6329" providerId="ADAL" clId="{F167F90D-DB82-4268-8BD4-41E01DDD0C95}" dt="2024-10-14T23:53:58.838" v="779" actId="20577"/>
          <ac:spMkLst>
            <pc:docMk/>
            <pc:sldMk cId="3166522067" sldId="263"/>
            <ac:spMk id="9" creationId="{D505FD55-6306-A0B7-7EE3-7CE12D4B0FA0}"/>
          </ac:spMkLst>
        </pc:spChg>
      </pc:sldChg>
      <pc:sldChg chg="modSp mod">
        <pc:chgData name="Félix Boivin" userId="0a32073d-69b6-477d-bbe3-4d452c8b6329" providerId="ADAL" clId="{F167F90D-DB82-4268-8BD4-41E01DDD0C95}" dt="2024-10-14T21:16:31.469" v="84" actId="20577"/>
        <pc:sldMkLst>
          <pc:docMk/>
          <pc:sldMk cId="3453262386" sldId="269"/>
        </pc:sldMkLst>
        <pc:spChg chg="mod">
          <ac:chgData name="Félix Boivin" userId="0a32073d-69b6-477d-bbe3-4d452c8b6329" providerId="ADAL" clId="{F167F90D-DB82-4268-8BD4-41E01DDD0C95}" dt="2024-10-14T21:16:31.469" v="84" actId="20577"/>
          <ac:spMkLst>
            <pc:docMk/>
            <pc:sldMk cId="3453262386" sldId="269"/>
            <ac:spMk id="3" creationId="{D2E59BF1-888D-1B10-0911-0F28B44146BF}"/>
          </ac:spMkLst>
        </pc:spChg>
      </pc:sldChg>
      <pc:sldChg chg="modSp mod">
        <pc:chgData name="Félix Boivin" userId="0a32073d-69b6-477d-bbe3-4d452c8b6329" providerId="ADAL" clId="{F167F90D-DB82-4268-8BD4-41E01DDD0C95}" dt="2024-10-14T23:54:01.737" v="780" actId="20577"/>
        <pc:sldMkLst>
          <pc:docMk/>
          <pc:sldMk cId="1978461314" sldId="273"/>
        </pc:sldMkLst>
        <pc:spChg chg="mod">
          <ac:chgData name="Félix Boivin" userId="0a32073d-69b6-477d-bbe3-4d452c8b6329" providerId="ADAL" clId="{F167F90D-DB82-4268-8BD4-41E01DDD0C95}" dt="2024-10-14T23:54:01.737" v="780" actId="20577"/>
          <ac:spMkLst>
            <pc:docMk/>
            <pc:sldMk cId="1978461314" sldId="273"/>
            <ac:spMk id="9" creationId="{F333958C-4DCF-8CA8-5054-6798991664AD}"/>
          </ac:spMkLst>
        </pc:spChg>
      </pc:sldChg>
      <pc:sldChg chg="modSp mod">
        <pc:chgData name="Félix Boivin" userId="0a32073d-69b6-477d-bbe3-4d452c8b6329" providerId="ADAL" clId="{F167F90D-DB82-4268-8BD4-41E01DDD0C95}" dt="2024-10-14T23:54:03.956" v="781" actId="20577"/>
        <pc:sldMkLst>
          <pc:docMk/>
          <pc:sldMk cId="2298910910" sldId="274"/>
        </pc:sldMkLst>
        <pc:spChg chg="mod">
          <ac:chgData name="Félix Boivin" userId="0a32073d-69b6-477d-bbe3-4d452c8b6329" providerId="ADAL" clId="{F167F90D-DB82-4268-8BD4-41E01DDD0C95}" dt="2024-10-14T23:54:03.956" v="781" actId="20577"/>
          <ac:spMkLst>
            <pc:docMk/>
            <pc:sldMk cId="2298910910" sldId="274"/>
            <ac:spMk id="9" creationId="{CF1B71A8-14CD-A5BC-820F-1DCF792201E6}"/>
          </ac:spMkLst>
        </pc:spChg>
      </pc:sldChg>
      <pc:sldChg chg="modSp mod">
        <pc:chgData name="Félix Boivin" userId="0a32073d-69b6-477d-bbe3-4d452c8b6329" providerId="ADAL" clId="{F167F90D-DB82-4268-8BD4-41E01DDD0C95}" dt="2024-10-14T23:54:06.595" v="782" actId="20577"/>
        <pc:sldMkLst>
          <pc:docMk/>
          <pc:sldMk cId="2523476277" sldId="275"/>
        </pc:sldMkLst>
        <pc:spChg chg="mod">
          <ac:chgData name="Félix Boivin" userId="0a32073d-69b6-477d-bbe3-4d452c8b6329" providerId="ADAL" clId="{F167F90D-DB82-4268-8BD4-41E01DDD0C95}" dt="2024-10-14T23:54:06.595" v="782" actId="20577"/>
          <ac:spMkLst>
            <pc:docMk/>
            <pc:sldMk cId="2523476277" sldId="275"/>
            <ac:spMk id="9" creationId="{74D885CD-76CE-96DD-04BB-A7383B79FF9C}"/>
          </ac:spMkLst>
        </pc:spChg>
      </pc:sldChg>
      <pc:sldChg chg="modSp del mod">
        <pc:chgData name="Félix Boivin" userId="0a32073d-69b6-477d-bbe3-4d452c8b6329" providerId="ADAL" clId="{F167F90D-DB82-4268-8BD4-41E01DDD0C95}" dt="2024-10-14T22:56:23.047" v="651" actId="47"/>
        <pc:sldMkLst>
          <pc:docMk/>
          <pc:sldMk cId="1193124369" sldId="277"/>
        </pc:sldMkLst>
        <pc:spChg chg="mod">
          <ac:chgData name="Félix Boivin" userId="0a32073d-69b6-477d-bbe3-4d452c8b6329" providerId="ADAL" clId="{F167F90D-DB82-4268-8BD4-41E01DDD0C95}" dt="2024-10-14T22:51:46.668" v="473" actId="20577"/>
          <ac:spMkLst>
            <pc:docMk/>
            <pc:sldMk cId="1193124369" sldId="277"/>
            <ac:spMk id="3" creationId="{78D04CD5-6C30-41D8-A6CF-8313A342BA3B}"/>
          </ac:spMkLst>
        </pc:spChg>
      </pc:sldChg>
      <pc:sldChg chg="modSp mod">
        <pc:chgData name="Félix Boivin" userId="0a32073d-69b6-477d-bbe3-4d452c8b6329" providerId="ADAL" clId="{F167F90D-DB82-4268-8BD4-41E01DDD0C95}" dt="2024-10-14T23:27:56.085" v="654" actId="255"/>
        <pc:sldMkLst>
          <pc:docMk/>
          <pc:sldMk cId="2864989853" sldId="280"/>
        </pc:sldMkLst>
        <pc:spChg chg="mod">
          <ac:chgData name="Félix Boivin" userId="0a32073d-69b6-477d-bbe3-4d452c8b6329" providerId="ADAL" clId="{F167F90D-DB82-4268-8BD4-41E01DDD0C95}" dt="2024-10-14T23:27:56.085" v="654" actId="255"/>
          <ac:spMkLst>
            <pc:docMk/>
            <pc:sldMk cId="2864989853" sldId="280"/>
            <ac:spMk id="3" creationId="{A24FD9CF-E065-B7A1-E77F-FA8A2CD5169E}"/>
          </ac:spMkLst>
        </pc:spChg>
      </pc:sldChg>
      <pc:sldChg chg="modSp mod">
        <pc:chgData name="Félix Boivin" userId="0a32073d-69b6-477d-bbe3-4d452c8b6329" providerId="ADAL" clId="{F167F90D-DB82-4268-8BD4-41E01DDD0C95}" dt="2024-10-14T21:29:57.731" v="329" actId="122"/>
        <pc:sldMkLst>
          <pc:docMk/>
          <pc:sldMk cId="885107022" sldId="281"/>
        </pc:sldMkLst>
        <pc:spChg chg="mod">
          <ac:chgData name="Félix Boivin" userId="0a32073d-69b6-477d-bbe3-4d452c8b6329" providerId="ADAL" clId="{F167F90D-DB82-4268-8BD4-41E01DDD0C95}" dt="2024-10-14T21:29:57.731" v="329" actId="122"/>
          <ac:spMkLst>
            <pc:docMk/>
            <pc:sldMk cId="885107022" sldId="281"/>
            <ac:spMk id="3" creationId="{9188E53E-78E3-1E03-FB0C-453B8CF0A7BD}"/>
          </ac:spMkLst>
        </pc:spChg>
      </pc:sldChg>
      <pc:sldChg chg="modSp add mod">
        <pc:chgData name="Félix Boivin" userId="0a32073d-69b6-477d-bbe3-4d452c8b6329" providerId="ADAL" clId="{F167F90D-DB82-4268-8BD4-41E01DDD0C95}" dt="2024-10-14T21:43:35.812" v="446" actId="20577"/>
        <pc:sldMkLst>
          <pc:docMk/>
          <pc:sldMk cId="3363204735" sldId="282"/>
        </pc:sldMkLst>
        <pc:spChg chg="mod">
          <ac:chgData name="Félix Boivin" userId="0a32073d-69b6-477d-bbe3-4d452c8b6329" providerId="ADAL" clId="{F167F90D-DB82-4268-8BD4-41E01DDD0C95}" dt="2024-10-14T21:43:35.812" v="446" actId="20577"/>
          <ac:spMkLst>
            <pc:docMk/>
            <pc:sldMk cId="3363204735" sldId="282"/>
            <ac:spMk id="3" creationId="{9188E53E-78E3-1E03-FB0C-453B8CF0A7BD}"/>
          </ac:spMkLst>
        </pc:spChg>
      </pc:sldChg>
      <pc:sldChg chg="addSp modSp add mod">
        <pc:chgData name="Félix Boivin" userId="0a32073d-69b6-477d-bbe3-4d452c8b6329" providerId="ADAL" clId="{F167F90D-DB82-4268-8BD4-41E01DDD0C95}" dt="2024-10-14T22:56:08.612" v="650" actId="732"/>
        <pc:sldMkLst>
          <pc:docMk/>
          <pc:sldMk cId="2671375320" sldId="283"/>
        </pc:sldMkLst>
        <pc:spChg chg="mod">
          <ac:chgData name="Félix Boivin" userId="0a32073d-69b6-477d-bbe3-4d452c8b6329" providerId="ADAL" clId="{F167F90D-DB82-4268-8BD4-41E01DDD0C95}" dt="2024-10-14T22:53:39.025" v="522" actId="20577"/>
          <ac:spMkLst>
            <pc:docMk/>
            <pc:sldMk cId="2671375320" sldId="283"/>
            <ac:spMk id="2" creationId="{0C26110C-F608-D389-D104-4410164377E8}"/>
          </ac:spMkLst>
        </pc:spChg>
        <pc:spChg chg="mod">
          <ac:chgData name="Félix Boivin" userId="0a32073d-69b6-477d-bbe3-4d452c8b6329" providerId="ADAL" clId="{F167F90D-DB82-4268-8BD4-41E01DDD0C95}" dt="2024-10-14T22:55:49.887" v="646" actId="5793"/>
          <ac:spMkLst>
            <pc:docMk/>
            <pc:sldMk cId="2671375320" sldId="283"/>
            <ac:spMk id="3" creationId="{78D04CD5-6C30-41D8-A6CF-8313A342BA3B}"/>
          </ac:spMkLst>
        </pc:spChg>
        <pc:picChg chg="add mod modCrop">
          <ac:chgData name="Félix Boivin" userId="0a32073d-69b6-477d-bbe3-4d452c8b6329" providerId="ADAL" clId="{F167F90D-DB82-4268-8BD4-41E01DDD0C95}" dt="2024-10-14T22:56:08.612" v="650" actId="732"/>
          <ac:picMkLst>
            <pc:docMk/>
            <pc:sldMk cId="2671375320" sldId="283"/>
            <ac:picMk id="5" creationId="{764CB040-3248-20A0-EDCD-FBF61809D7C2}"/>
          </ac:picMkLst>
        </pc:picChg>
      </pc:sldChg>
      <pc:sldChg chg="modSp add">
        <pc:chgData name="Félix Boivin" userId="0a32073d-69b6-477d-bbe3-4d452c8b6329" providerId="ADAL" clId="{F167F90D-DB82-4268-8BD4-41E01DDD0C95}" dt="2024-10-14T23:50:51.862" v="778" actId="20577"/>
        <pc:sldMkLst>
          <pc:docMk/>
          <pc:sldMk cId="816660711" sldId="285"/>
        </pc:sldMkLst>
        <pc:spChg chg="mod">
          <ac:chgData name="Félix Boivin" userId="0a32073d-69b6-477d-bbe3-4d452c8b6329" providerId="ADAL" clId="{F167F90D-DB82-4268-8BD4-41E01DDD0C95}" dt="2024-10-14T23:50:51.862" v="778" actId="20577"/>
          <ac:spMkLst>
            <pc:docMk/>
            <pc:sldMk cId="816660711" sldId="285"/>
            <ac:spMk id="3" creationId="{9188E53E-78E3-1E03-FB0C-453B8CF0A7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7DF6B-8F22-D84B-9091-C11A355AB91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C672E-8D24-694F-925D-33986B67CD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9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C672E-8D24-694F-925D-33986B67CDE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8B4F8-056A-222C-8CCB-14A3815D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E9F6A5-7FF5-606F-EB5F-429B10BEB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84AD3-2387-0D3F-3396-7C66C142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D4382-954E-D4ED-AD8B-8DE2A0CC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31D19-58DE-95BB-7D57-A74CBAD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6526-FD1E-710B-9F4E-B7467979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7D3581-FAE5-1204-2BE7-1B76E06F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00972-C1A5-AA93-3F3E-2B792217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A7AD-2F57-CBA7-1CE3-C475894B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3E089-D5B4-5BAC-800E-76C57D36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EF5459-546F-8D76-E52D-38F2FB509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C89E0-C416-13DB-CA68-F88C4278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C0A94-4B7E-7F41-846C-8429F116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517E1-3780-FB89-D3E6-A528530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FCB36-AA6D-E370-320D-FC6FF97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40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3574E-7139-666A-1BA8-C07A4551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E7CED-5850-C46F-6693-34F76D8E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5023-9AE1-B54B-2FB9-D6B4E4B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62D58-F1BD-72A1-B6A9-5F5BFD27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04F66-57A3-8421-ADE2-D74CB7BF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1513D-663F-66DD-0950-9AC5B1A2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62067-34AF-1A36-03C1-BF143CBF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26FBC-DE17-FB0C-A0AE-755B1CCD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A260D-0831-B27D-B875-7B10F19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2005D-D901-71A0-97AA-95025F15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1BBD7-9C48-F0A2-9DD8-08DDD9E6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CC69A-581E-F24C-9C25-30790CF4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50EDE1-B879-7A37-AA81-6FE8C1869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E7118A-2482-19D4-5EE4-54F66290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7AED3-70DC-7935-6F59-F87292E2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A2AFC-1FBC-D050-A5C4-63E0F2F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79E5-039A-D2A5-0685-C750E80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39AAAE-7EA4-61DF-9DD6-4739835E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71EC0-AFA4-97B0-0BFB-577C8C20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B9C4C8-9358-3671-98AD-FA0BFE69E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CA7B1C-3AAB-74D9-D583-F260F7C3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E9C53-ADE1-BE68-0CE3-8E783BC1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41C0B-121D-EE9C-40CF-288A3981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F980C-40EB-9B3E-34FD-F332E539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8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656A8-04FC-3E5B-5951-80C1B49B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26B5F1-A261-DCF0-80D7-2D4B53EB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2F9822-7F47-1C22-5D73-667D83B9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9E3B4-8D98-95D2-ABFD-0C80F343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8730A5-E935-C7B1-0915-DAC06AF5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ED6843-FCAD-0416-6D6C-4AC88EC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8F7DEB-E1FA-91F7-86AF-BD4E61D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64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F1F40-6C4D-6943-7C0B-87410F2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6DAA6-3802-368C-27F9-CC1D9D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BB4B2-0CFE-603C-2D59-F8E1F427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CB3B6-1E8A-9289-BA49-B6208BE3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782BC-5431-AEA5-B667-D7A39E95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EA562D-0C16-E739-64BA-352BC5F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58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939B3-3280-3568-4EF7-57AAECA7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FA5DA6-C4A9-FCAA-AC7E-75E805B7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CE09CC-8496-AE46-C556-13C99A81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A3E565-84EE-C121-2BC3-8FBBED1F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7C565-93D1-0ECE-D18E-E3EF52EB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22A3C7-8A81-E1B4-E954-128B98D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BCBF4-241F-7D59-C08D-A04AC4BB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C1DD1-E89F-B1BF-237E-6FB97591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533B2-BF42-64F1-E441-E02F42F0D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C0368-79CD-4E45-B72A-7DF4606A50E0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356E3-6897-562D-4D24-057B61114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A1D27-F718-4271-DBBF-E29FA10D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1F321-58DB-BE4F-B831-BFED557932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A5C5A8-562B-6423-46F7-4F6C9166F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fr-FR" sz="5200">
                <a:solidFill>
                  <a:srgbClr val="FFFFFF"/>
                </a:solidFill>
              </a:rPr>
              <a:t>Analyse de systèmes asservis analogiques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6A119-37C2-CAFC-D8D7-794BE5B4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Félix Boivin – BOIF1302</a:t>
            </a:r>
          </a:p>
          <a:p>
            <a:pPr algn="r"/>
            <a:r>
              <a:rPr lang="fr-FR" sz="2000">
                <a:solidFill>
                  <a:srgbClr val="FFFFFF"/>
                </a:solidFill>
              </a:rPr>
              <a:t>Mathieu Désautels – DESM1210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7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208C0-F025-9340-1B27-DA9228A66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408F92-C934-11B3-05EF-CFB0B17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Lieu des racines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38FB7BA-4E41-371A-AEDE-6B967A1A1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FR" sz="1800"/>
                  <a:t>Original = rouge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=1.03</m:t>
                    </m:r>
                  </m:oMath>
                </a14:m>
                <a:endParaRPr lang="fr-FR" sz="1800"/>
              </a:p>
              <a:p>
                <a:r>
                  <a:rPr lang="fr-FR" sz="1800"/>
                  <a:t>Réduit = bleu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endParaRPr lang="fr-FR" sz="1800"/>
              </a:p>
              <a:p>
                <a:endParaRPr lang="fr-FR" sz="18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38FB7BA-4E41-371A-AEDE-6B967A1A1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FAF86906-D4F8-1284-1A7F-39E75972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31508" y="1589953"/>
            <a:ext cx="5995484" cy="44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4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F2E2137-6192-4D0E-7A87-EA44DCF1E1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 fontScale="90000"/>
              </a:bodyPr>
              <a:lstStyle/>
              <a:p>
                <a:pPr/>
                <a:r>
                  <a:rPr lang="fr-FR" sz="5400"/>
                  <a:t>Lieu des racines</a:t>
                </a:r>
                <a:br>
                  <a:rPr lang="fr-FR" sz="54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5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CA" sz="5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CA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5400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CA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5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540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F2E2137-6192-4D0E-7A87-EA44DCF1E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8363" t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E46FB4-F092-A1BB-0322-ECAC02EEC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r-FR" sz="2200"/>
                  <a:t>est l’équivalent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2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2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2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200"/>
              </a:p>
              <a:p>
                <a14:m>
                  <m:oMath xmlns:m="http://schemas.openxmlformats.org/officeDocument/2006/math">
                    <m:r>
                      <a:rPr lang="fr-CA" sz="2200" b="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200"/>
                  <a:t> est en utilisant un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2200"/>
              </a:p>
              <a:p>
                <a:r>
                  <a:rPr lang="fr-CA" sz="2200"/>
                  <a:t>Plus que tu augmentes 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600"/>
                  <a:t> </a:t>
                </a:r>
                <a:r>
                  <a:rPr lang="fr-FR" sz="2200"/>
                  <a:t>plus que l’amortissement est réduit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E46FB4-F092-A1BB-0322-ECAC02EEC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2147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987B0C7-4172-5BD9-A52B-924A19833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8CF8EB2-A60C-24E3-444A-20DA189AF9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991443"/>
                <a:ext cx="4443154" cy="1087819"/>
              </a:xfrm>
            </p:spPr>
            <p:txBody>
              <a:bodyPr anchor="b">
                <a:normAutofit/>
              </a:bodyPr>
              <a:lstStyle/>
              <a:p>
                <a:r>
                  <a:rPr lang="fr-FR" sz="3400"/>
                  <a:t>Choix du facteur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4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3400" b="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 sz="340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8CF8EB2-A60C-24E3-444A-20DA189AF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991443"/>
                <a:ext cx="4443154" cy="1087819"/>
              </a:xfrm>
              <a:blipFill>
                <a:blip r:embed="rId2"/>
                <a:stretch>
                  <a:fillRect l="-3846" b="-20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D70076-ABC5-BC23-C586-C036966B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CA" sz="1800">
                    <a:latin typeface="Cambria Math" panose="02040503050406030204" pitchFamily="18" charset="0"/>
                  </a:rPr>
                  <a:t>Le meilleur pour la stabilité est de mettre le zéro à l’intersection avec l’axe réel</a:t>
                </a:r>
                <a:endParaRPr lang="fr-CA" sz="1800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CA" sz="1800" b="0" i="1">
                        <a:latin typeface="Cambria Math" panose="02040503050406030204" pitchFamily="18" charset="0"/>
                      </a:rPr>
                      <m:t>=1.03</m:t>
                    </m:r>
                  </m:oMath>
                </a14:m>
                <a:endParaRPr lang="fr-FR" sz="1800"/>
              </a:p>
              <a:p>
                <a:pPr marL="0" indent="0">
                  <a:buNone/>
                </a:pPr>
                <a:endParaRPr lang="fr-FR" sz="1800">
                  <a:highlight>
                    <a:srgbClr val="FF0000"/>
                  </a:highlight>
                </a:endParaRPr>
              </a:p>
              <a:p>
                <a:pPr marL="0" indent="0">
                  <a:buNone/>
                </a:pPr>
                <a:endParaRPr lang="fr-FR" sz="18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D70076-ABC5-BC23-C586-C036966B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3"/>
                <a:stretch>
                  <a:fillRect l="-962" t="-1745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BB8ABE2-FE6F-A264-0E53-9360E8DB2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82" y="625683"/>
            <a:ext cx="484349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8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0C26110C-F608-D389-D104-4410164377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Effet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/>
                  <a:t> sur les paramètres de la FT 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0C26110C-F608-D389-D104-441016437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D04CD5-6C30-41D8-A6CF-8313A342B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/>
                  <a:t> augemnte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/>
                  <a:t> augmente</a:t>
                </a: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fr-FR"/>
                  <a:t>  augemente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/>
                  <a:t> augmente et </a:t>
                </a:r>
              </a:p>
              <a:p>
                <a:pPr marL="0" indent="0">
                  <a:buNone/>
                </a:pPr>
                <a:r>
                  <a:rPr lang="fr-FR"/>
                  <a:t>rapetisse jusqu’à 0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D04CD5-6C30-41D8-A6CF-8313A342B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764CB040-3248-20A0-EDCD-FBF61809D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90" t="7232" r="7617" b="10778"/>
          <a:stretch/>
        </p:blipFill>
        <p:spPr>
          <a:xfrm>
            <a:off x="4880659" y="1551008"/>
            <a:ext cx="5351362" cy="42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Nouvelle fonction de transfert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1,4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4,3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4,4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2,1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/>
              </a:p>
              <a:p>
                <a:pPr marL="0" indent="0" algn="ctr">
                  <a:buNone/>
                </a:pPr>
                <a:endParaRPr lang="fr-FR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10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Nouvelle fonction de transfert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1.6283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−0.0886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−9.78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−0.0014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−1.2563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.513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−28.075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−4.5937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7.84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/>
              </a:p>
              <a:p>
                <a:pPr marL="0" indent="0" algn="ctr">
                  <a:buNone/>
                </a:pPr>
                <a:endParaRPr lang="fr-FR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66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Nouvelle fonction de transfert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F443B0-831A-6670-DABB-749C47582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−77.37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−96.33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+7.423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+43.05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+105.8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+65.85</m:t>
                          </m:r>
                        </m:den>
                      </m:f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88E53E-78E3-1E03-FB0C-453B8CF0A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0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F6068F-3E75-6054-8973-504897A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Vérification avec Bode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CFC2C0-9C82-BE96-F185-3EE2FD7D0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FR" sz="1800"/>
                  <a:t>Bode avec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sz="1800"/>
                  <a:t> trouver dans l’étape précédente</a:t>
                </a:r>
              </a:p>
              <a:p>
                <a:r>
                  <a:rPr lang="fr-FR" sz="1800"/>
                  <a:t>Marge de gain = -11.1 dB</a:t>
                </a:r>
              </a:p>
              <a:p>
                <a:r>
                  <a:rPr lang="fr-FR" sz="1800"/>
                  <a:t>Marge de phase = -43°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0CFC2C0-9C82-BE96-F185-3EE2FD7D0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571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9DFF45C-8D9C-615A-8D9C-442C35F0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385816" y="1589954"/>
            <a:ext cx="6440424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3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FCAB2-C616-3830-0AE4-63FBDE70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DBA67C-3259-0006-A134-E1D732A2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80856E-6B84-9023-07B8-F313C509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Vérification avec Bode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99C85-B415-32EA-93B7-813ED566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C24B3D-9FE2-1C25-697D-82DCD5C1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796EE1-2130-870E-1496-1BD9F58B9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FR" sz="1800"/>
                  <a:t>Bode </a:t>
                </a:r>
                <a:r>
                  <a:rPr lang="fr-CA" sz="1800"/>
                  <a:t>avec nouvelle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=0.139</m:t>
                    </m:r>
                  </m:oMath>
                </a14:m>
                <a:endParaRPr lang="fr-FR" sz="1800"/>
              </a:p>
              <a:p>
                <a:r>
                  <a:rPr lang="fr-FR" sz="1800"/>
                  <a:t>On trouve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800"/>
                  <a:t> en allant sur le graphique a 150° (180-30°) et on trouve -17.1 dB = 0.1396 </a:t>
                </a:r>
              </a:p>
              <a:p>
                <a:pPr lvl="1"/>
                <a:r>
                  <a:rPr lang="fr-FR" sz="1400"/>
                  <a:t>Avec petits ajustement on trouve 0.196 qui arrive parfaitement à -30° </a:t>
                </a:r>
              </a:p>
              <a:p>
                <a:r>
                  <a:rPr lang="fr-FR" sz="1800"/>
                  <a:t>Gain = 6.01 dB</a:t>
                </a:r>
              </a:p>
              <a:p>
                <a:r>
                  <a:rPr lang="fr-FR" sz="1800"/>
                  <a:t>Phase = 75.1°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796EE1-2130-870E-1496-1BD9F58B9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396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5215D24-62F8-C5EC-EB4D-128F61ED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9220" y="1589954"/>
            <a:ext cx="6433615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0DBA5-A5FC-AB7F-25AE-8D51917A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F6672E-90F1-F56D-F190-A52C5A585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26F3F6-9222-B81E-930D-2E652F41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Vérification avec Bode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3B835-3A57-A498-6EA6-C2A242CB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85FB1-153D-64B7-A8FE-AE177C122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4FD9CF-E065-B7A1-E77F-FA8A2CD51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CA" sz="2000"/>
                  <a:t>Erreur en régime permanant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=1.8471</m:t>
                    </m:r>
                  </m:oMath>
                </a14:m>
                <a:endParaRPr lang="fr-CA" sz="2000" b="0"/>
              </a:p>
              <a:p>
                <a:pPr lvl="2"/>
                <a:r>
                  <a:rPr lang="fr-CA"/>
                  <a:t>5.33 dB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𝐸𝑟𝑟𝑒𝑢𝑟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fr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CA" sz="20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</m:den>
                    </m:f>
                  </m:oMath>
                </a14:m>
                <a:endParaRPr lang="fr-CA" sz="2000"/>
              </a:p>
              <a:p>
                <a:pPr lvl="1"/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𝐸𝑟𝑟𝑒𝑢𝑟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=0.3512</m:t>
                    </m:r>
                  </m:oMath>
                </a14:m>
                <a:endParaRPr lang="fr-FR" sz="20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4FD9CF-E065-B7A1-E77F-FA8A2CD51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1236" t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DF7FA575-3FCF-2F45-F92D-74EC5FA9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9220" y="1589954"/>
            <a:ext cx="6433615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DE054-999D-3E5B-6570-AB74F21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Ordre de la présentation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8CA039C-F0FF-2A0F-283F-576C7834E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/>
                  <a:t>Caractéristiques dynamiques</a:t>
                </a:r>
              </a:p>
              <a:p>
                <a:r>
                  <a:rPr lang="fr-FR"/>
                  <a:t>Présentation de la fonction de transfert non-minimale</a:t>
                </a:r>
              </a:p>
              <a:p>
                <a:r>
                  <a:rPr lang="fr-FR"/>
                  <a:t>Lieu des racines</a:t>
                </a:r>
              </a:p>
              <a:p>
                <a:r>
                  <a:rPr lang="fr-FR"/>
                  <a:t>Facteur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  <a:p>
                <a:r>
                  <a:rPr lang="fr-FR"/>
                  <a:t>Vérification avec Bode</a:t>
                </a:r>
              </a:p>
              <a:p>
                <a:r>
                  <a:rPr lang="fr-FR"/>
                  <a:t>Boucle externe</a:t>
                </a:r>
              </a:p>
              <a:p>
                <a:r>
                  <a:rPr lang="fr-FR"/>
                  <a:t>Calcul nouveau modèle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8CA039C-F0FF-2A0F-283F-576C7834E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1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DFDDAD-913D-0880-A30B-7C5681BB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Boucle externe</a:t>
            </a:r>
            <a:br>
              <a:rPr lang="fr-FR" sz="3400"/>
            </a:br>
            <a:r>
              <a:rPr lang="fr-FR" sz="3400"/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05FD55-6306-A0B7-7EE3-7CE12D4B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fr-CA" sz="1800" noProof="0"/>
              <a:t>Ligne bleu = sortie</a:t>
            </a:r>
          </a:p>
          <a:p>
            <a:pPr lvl="1"/>
            <a:r>
              <a:rPr lang="fr-CA" sz="1800" noProof="0">
                <a:solidFill>
                  <a:srgbClr val="FF0000"/>
                </a:solidFill>
              </a:rPr>
              <a:t>Elle ne se rends pas à 1 (Entrée)</a:t>
            </a:r>
          </a:p>
          <a:p>
            <a:r>
              <a:rPr lang="fr-CA" sz="1800" noProof="0">
                <a:solidFill>
                  <a:srgbClr val="FF0000"/>
                </a:solidFill>
              </a:rPr>
              <a:t>Grandes oscillations</a:t>
            </a:r>
          </a:p>
          <a:p>
            <a:r>
              <a:rPr lang="fr-CA" sz="1800" noProof="0">
                <a:solidFill>
                  <a:srgbClr val="FF0000"/>
                </a:solidFill>
              </a:rPr>
              <a:t>Lente avant sa stabilisation</a:t>
            </a:r>
          </a:p>
          <a:p>
            <a:pPr lvl="1"/>
            <a:r>
              <a:rPr lang="fr-CA" sz="1800">
                <a:solidFill>
                  <a:srgbClr val="FF0000"/>
                </a:solidFill>
              </a:rPr>
              <a:t>4.5696 sec</a:t>
            </a:r>
          </a:p>
          <a:p>
            <a:r>
              <a:rPr lang="fr-CA" sz="1800">
                <a:solidFill>
                  <a:srgbClr val="FF0000"/>
                </a:solidFill>
              </a:rPr>
              <a:t>Pas erreur de 0</a:t>
            </a:r>
          </a:p>
          <a:p>
            <a:endParaRPr lang="fr-CA" sz="180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937A20-AB00-68F3-DA89-0F288EA4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85816" y="986164"/>
            <a:ext cx="6440424" cy="4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56822-1645-67B3-E806-C4770163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5F72C6-74C6-850E-14EB-E2463213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Boucle externe</a:t>
            </a:r>
            <a:br>
              <a:rPr lang="fr-FR" sz="3400"/>
            </a:br>
            <a:r>
              <a:rPr lang="fr-FR" sz="3400"/>
              <a:t>PD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33958C-4DCF-8CA8-5054-67989916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fr-CA" sz="2200" noProof="0"/>
              <a:t>Ligne bleu = sortie</a:t>
            </a:r>
          </a:p>
          <a:p>
            <a:pPr lvl="1"/>
            <a:r>
              <a:rPr lang="fr-CA" sz="1800" noProof="0">
                <a:solidFill>
                  <a:srgbClr val="FF0000"/>
                </a:solidFill>
              </a:rPr>
              <a:t>Elle ne se rends pas à 1 (Entrée)</a:t>
            </a:r>
            <a:endParaRPr lang="fr-CA" sz="1400">
              <a:solidFill>
                <a:srgbClr val="FF0000"/>
              </a:solidFill>
            </a:endParaRPr>
          </a:p>
          <a:p>
            <a:r>
              <a:rPr lang="fr-CA" sz="2200">
                <a:solidFill>
                  <a:srgbClr val="00B050"/>
                </a:solidFill>
              </a:rPr>
              <a:t>Stabilisation plus rapide</a:t>
            </a:r>
          </a:p>
          <a:p>
            <a:pPr lvl="1"/>
            <a:r>
              <a:rPr lang="fr-CA" sz="1800">
                <a:solidFill>
                  <a:srgbClr val="00B050"/>
                </a:solidFill>
              </a:rPr>
              <a:t>1.73 sec</a:t>
            </a:r>
          </a:p>
          <a:p>
            <a:r>
              <a:rPr lang="fr-CA" sz="2200">
                <a:solidFill>
                  <a:srgbClr val="00B050"/>
                </a:solidFill>
              </a:rPr>
              <a:t>Moins d’oscillations</a:t>
            </a:r>
          </a:p>
          <a:p>
            <a:r>
              <a:rPr lang="fr-CA" sz="2200">
                <a:solidFill>
                  <a:srgbClr val="FF0000"/>
                </a:solidFill>
              </a:rPr>
              <a:t>Pas erreur de 0</a:t>
            </a:r>
          </a:p>
          <a:p>
            <a:endParaRPr lang="fr-CA" sz="1800">
              <a:highlight>
                <a:srgbClr val="FF0000"/>
              </a:highlight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9EDFE5-CFA5-9C6F-27F8-E00B9AF3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0869" y="1589954"/>
            <a:ext cx="4830317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39DBC-FF2C-3B77-4EAE-3CF7948B1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AD7AF1-5387-6316-2EEB-1F386C0E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Boucle externe</a:t>
            </a:r>
            <a:br>
              <a:rPr lang="fr-FR" sz="3400"/>
            </a:br>
            <a:r>
              <a:rPr lang="fr-FR" sz="3400"/>
              <a:t>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1B71A8-14CD-A5BC-820F-1DCF7922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fr-CA" sz="2200" noProof="0"/>
              <a:t>Ligne bleu = sortie</a:t>
            </a:r>
          </a:p>
          <a:p>
            <a:pPr lvl="1"/>
            <a:r>
              <a:rPr lang="fr-CA" sz="1800" noProof="0">
                <a:solidFill>
                  <a:srgbClr val="00B050"/>
                </a:solidFill>
              </a:rPr>
              <a:t>Se rends à 1 (Entrée)</a:t>
            </a:r>
          </a:p>
          <a:p>
            <a:r>
              <a:rPr lang="fr-CA" sz="2200" noProof="0">
                <a:solidFill>
                  <a:srgbClr val="FF0000"/>
                </a:solidFill>
              </a:rPr>
              <a:t>Grandes oscillations</a:t>
            </a:r>
          </a:p>
          <a:p>
            <a:r>
              <a:rPr lang="fr-CA" sz="2200" noProof="0">
                <a:solidFill>
                  <a:srgbClr val="FF0000"/>
                </a:solidFill>
              </a:rPr>
              <a:t>Lente avant sa stabilisation</a:t>
            </a:r>
          </a:p>
          <a:p>
            <a:pPr lvl="1"/>
            <a:r>
              <a:rPr lang="fr-CA" sz="1800">
                <a:solidFill>
                  <a:srgbClr val="FF0000"/>
                </a:solidFill>
              </a:rPr>
              <a:t>5.39 sec</a:t>
            </a:r>
          </a:p>
          <a:p>
            <a:r>
              <a:rPr lang="fr-CA" sz="2200" noProof="0">
                <a:solidFill>
                  <a:srgbClr val="00B050"/>
                </a:solidFill>
              </a:rPr>
              <a:t>Erreur de 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92FBE0-B01F-CA89-7A4A-9C0DCCB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0869" y="1589954"/>
            <a:ext cx="4830317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CF693-3264-9322-B875-5AE212E6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FC6E7-34D9-EC28-1AFC-BCACF996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Boucle externe</a:t>
            </a:r>
            <a:br>
              <a:rPr lang="fr-FR" sz="3400"/>
            </a:br>
            <a:r>
              <a:rPr lang="fr-FR" sz="3400"/>
              <a:t>PID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D885CD-76CE-96DD-04BB-A7383B79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fr-CA" sz="2200" noProof="0"/>
              <a:t>Ligne bleu = sortie</a:t>
            </a:r>
          </a:p>
          <a:p>
            <a:pPr lvl="1"/>
            <a:r>
              <a:rPr lang="fr-CA" sz="1800" noProof="0">
                <a:solidFill>
                  <a:srgbClr val="00B050"/>
                </a:solidFill>
              </a:rPr>
              <a:t>Se rends à 1 (Entrée)</a:t>
            </a:r>
          </a:p>
          <a:p>
            <a:r>
              <a:rPr lang="fr-CA" sz="2200" noProof="0">
                <a:solidFill>
                  <a:srgbClr val="00B050"/>
                </a:solidFill>
              </a:rPr>
              <a:t>Peu oscillation</a:t>
            </a:r>
          </a:p>
          <a:p>
            <a:r>
              <a:rPr lang="fr-CA" sz="2200" noProof="0">
                <a:solidFill>
                  <a:srgbClr val="00B050"/>
                </a:solidFill>
              </a:rPr>
              <a:t>Stabilisation rapide</a:t>
            </a:r>
          </a:p>
          <a:p>
            <a:pPr lvl="1"/>
            <a:r>
              <a:rPr lang="fr-CA" sz="1800">
                <a:solidFill>
                  <a:srgbClr val="00B050"/>
                </a:solidFill>
              </a:rPr>
              <a:t>3.35 sec</a:t>
            </a:r>
          </a:p>
          <a:p>
            <a:r>
              <a:rPr lang="fr-CA" sz="2200">
                <a:solidFill>
                  <a:srgbClr val="00B050"/>
                </a:solidFill>
              </a:rPr>
              <a:t>Erreur de 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DA214C-B49F-12C7-9637-AAFC942B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0869" y="1589954"/>
            <a:ext cx="4830317" cy="3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08139-A0A5-DC84-5B32-1973DE78C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47F32E1-F03C-163F-9C1C-7BA5F2993B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Nouvelle fonction de transfert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47F32E1-F03C-163F-9C1C-7BA5F2993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0FB291-94A4-038D-08FD-C25971B61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−7.1003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−41.1602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−162.5349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−149.4728</m:t>
                              </m:r>
                            </m:e>
                          </m:mr>
                          <m:m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/>
                  <a:t> </a:t>
                </a:r>
              </a:p>
              <a:p>
                <a:pPr marL="0" indent="0" algn="ctr">
                  <a:buNone/>
                </a:pPr>
                <a:endParaRPr lang="fr-FR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/>
                  <a:t>	</a:t>
                </a:r>
              </a:p>
              <a:p>
                <a:pPr marL="0" indent="0" algn="ctr">
                  <a:buNone/>
                </a:pPr>
                <a:endParaRPr lang="fr-FR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78.4420</m:t>
                            </m:r>
                          </m:e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96.9663</m:t>
                            </m:r>
                          </m:e>
                        </m:mr>
                      </m:m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/>
              </a:p>
              <a:p>
                <a:pPr marL="0" indent="0" algn="ctr">
                  <a:buNone/>
                </a:pPr>
                <a:r>
                  <a:rPr lang="fr-FR"/>
                  <a:t>	 </a:t>
                </a:r>
              </a:p>
              <a:p>
                <a:pPr marL="0" indent="0" algn="ctr">
                  <a:buNone/>
                </a:pPr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0FB291-94A4-038D-08FD-C25971B61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3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F9E09-C66C-E32B-B7D2-3CD81C17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2749EF86-6FF7-6D78-427B-8A722E0D54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Nouvelle fonction de transfert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2749EF86-6FF7-6D78-427B-8A722E0D5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BF2E81-903D-CC56-0643-F89B0902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78.44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+96.97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+7.1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+41.16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+162.5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+149.5</m:t>
                          </m:r>
                        </m:den>
                      </m:f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BF2E81-903D-CC56-0643-F89B0902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3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4D93B-9A56-3E41-1B7B-6BBC19F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Caractéristiques dynamiques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5ADE6A-6CD5-99F6-6E2D-38C720940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b="0">
                    <a:latin typeface="Cambria Math" panose="02040503050406030204" pitchFamily="18" charset="0"/>
                  </a:rPr>
                  <a:t>Calcul à la main en utilisant les formules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func>
                              <m:func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CA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fr-CA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CA" b="0" i="1">
                    <a:latin typeface="Cambria Math" panose="02040503050406030204" pitchFamily="18" charset="0"/>
                  </a:rPr>
                  <a:t> </a:t>
                </a:r>
                <a:r>
                  <a:rPr lang="fr-CA">
                    <a:latin typeface="Cambria Math" panose="02040503050406030204" pitchFamily="18" charset="0"/>
                  </a:rPr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endParaRPr lang="fr-CA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5ADE6A-6CD5-99F6-6E2D-38C720940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88E58-B3C0-B564-7229-1C0C2F1E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E31A04-1474-E4E9-C318-043F5BA0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 dynamiques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55571A4-4C59-3D95-A5A5-98B9B41A25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110457"/>
                  </p:ext>
                </p:extLst>
              </p:nvPr>
            </p:nvGraphicFramePr>
            <p:xfrm>
              <a:off x="643467" y="1786397"/>
              <a:ext cx="10905067" cy="41718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7499">
                      <a:extLst>
                        <a:ext uri="{9D8B030D-6E8A-4147-A177-3AD203B41FA5}">
                          <a16:colId xmlns:a16="http://schemas.microsoft.com/office/drawing/2014/main" val="1426228206"/>
                        </a:ext>
                      </a:extLst>
                    </a:gridCol>
                    <a:gridCol w="3953784">
                      <a:extLst>
                        <a:ext uri="{9D8B030D-6E8A-4147-A177-3AD203B41FA5}">
                          <a16:colId xmlns:a16="http://schemas.microsoft.com/office/drawing/2014/main" val="3756838944"/>
                        </a:ext>
                      </a:extLst>
                    </a:gridCol>
                    <a:gridCol w="3953784">
                      <a:extLst>
                        <a:ext uri="{9D8B030D-6E8A-4147-A177-3AD203B41FA5}">
                          <a16:colId xmlns:a16="http://schemas.microsoft.com/office/drawing/2014/main" val="1438715219"/>
                        </a:ext>
                      </a:extLst>
                    </a:gridCol>
                  </a:tblGrid>
                  <a:tr h="5871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Variables</a:t>
                          </a:r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Phugoïde</a:t>
                          </a:r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Non-Phugoïde</a:t>
                          </a:r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2485001444"/>
                      </a:ext>
                    </a:extLst>
                  </a:tr>
                  <a:tr h="618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14.4923 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0.62564 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276838525"/>
                      </a:ext>
                    </a:extLst>
                  </a:tr>
                  <a:tr h="618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81.565 %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16.091 %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1513964596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284.4829 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1.3698 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3535706588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0.064726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0.5027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866607466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0.21723 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5.8087 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2208262253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0.21678 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5.0214 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sz="2600"/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111260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55571A4-4C59-3D95-A5A5-98B9B41A25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110457"/>
                  </p:ext>
                </p:extLst>
              </p:nvPr>
            </p:nvGraphicFramePr>
            <p:xfrm>
              <a:off x="643467" y="1786397"/>
              <a:ext cx="10905067" cy="41718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7499">
                      <a:extLst>
                        <a:ext uri="{9D8B030D-6E8A-4147-A177-3AD203B41FA5}">
                          <a16:colId xmlns:a16="http://schemas.microsoft.com/office/drawing/2014/main" val="1426228206"/>
                        </a:ext>
                      </a:extLst>
                    </a:gridCol>
                    <a:gridCol w="3953784">
                      <a:extLst>
                        <a:ext uri="{9D8B030D-6E8A-4147-A177-3AD203B41FA5}">
                          <a16:colId xmlns:a16="http://schemas.microsoft.com/office/drawing/2014/main" val="3756838944"/>
                        </a:ext>
                      </a:extLst>
                    </a:gridCol>
                    <a:gridCol w="3953784">
                      <a:extLst>
                        <a:ext uri="{9D8B030D-6E8A-4147-A177-3AD203B41FA5}">
                          <a16:colId xmlns:a16="http://schemas.microsoft.com/office/drawing/2014/main" val="1438715219"/>
                        </a:ext>
                      </a:extLst>
                    </a:gridCol>
                  </a:tblGrid>
                  <a:tr h="5871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Variables</a:t>
                          </a:r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Phugoïde</a:t>
                          </a:r>
                        </a:p>
                      </a:txBody>
                      <a:tcPr marL="133440" marR="133440" marT="66720" marB="667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/>
                            <a:t>Non-Phugoïde</a:t>
                          </a:r>
                        </a:p>
                      </a:txBody>
                      <a:tcPr marL="133440" marR="133440" marT="66720" marB="66720"/>
                    </a:tc>
                    <a:extLst>
                      <a:ext uri="{0D108BD9-81ED-4DB2-BD59-A6C34878D82A}">
                        <a16:rowId xmlns:a16="http://schemas.microsoft.com/office/drawing/2014/main" val="2485001444"/>
                      </a:ext>
                    </a:extLst>
                  </a:tr>
                  <a:tr h="618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99020" r="-264634" b="-4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99020" r="-100616" b="-4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99020" r="-616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38525"/>
                      </a:ext>
                    </a:extLst>
                  </a:tr>
                  <a:tr h="618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200990" r="-264634" b="-384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200990" r="-100616" b="-384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200990" r="-616" b="-384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964596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313402" r="-2646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313402" r="-10061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313402" r="-61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706588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417708" r="-264634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417708" r="-100616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417708" r="-616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607466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512371" r="-264634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512371" r="-100616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512371" r="-616" b="-1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262253"/>
                      </a:ext>
                    </a:extLst>
                  </a:tr>
                  <a:tr h="5871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203" t="-618750" r="-264634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75963" t="-618750" r="-100616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440" marR="133440" marT="66720" marB="66720">
                        <a:blipFill>
                          <a:blip r:embed="rId2"/>
                          <a:stretch>
                            <a:fillRect l="-175963" t="-618750" r="-616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60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3FABD-5AB7-5E41-B4C0-D7E757C6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FF5922-0D33-92AF-0DD7-2BA08BE9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E5E7-2084-336D-F383-37806B4F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100"/>
              <a:t>Présentation de la fonction de transfert non-minimale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C9423-021F-E628-BBBA-A56C9D81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E3C5-85C4-1533-F8FC-7F11E4EA5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4BCA19C-76C4-50F9-9209-43300386C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fr-FR" sz="1800"/>
                  <a:t>On voit que c’est non-minimale, car on a un zéro à droite (</a:t>
                </a:r>
                <a14:m>
                  <m:oMath xmlns:m="http://schemas.openxmlformats.org/officeDocument/2006/math">
                    <m:r>
                      <a:rPr lang="fr-CA" sz="1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𝑓𝑜𝑛𝑐𝑡𝑖𝑜𝑛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800"/>
                  <a:t>)</a:t>
                </a:r>
              </a:p>
              <a:p>
                <a:pPr marL="0" indent="0">
                  <a:buNone/>
                </a:pPr>
                <a:endParaRPr lang="fr-FR" sz="18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4BCA19C-76C4-50F9-9209-43300386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3E3375AC-0F13-2675-4E1E-C0DBEEE2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385816" y="1589954"/>
            <a:ext cx="6440424" cy="3622738"/>
          </a:xfrm>
          <a:prstGeom prst="rect">
            <a:avLst/>
          </a:prstGeom>
        </p:spPr>
      </p:pic>
      <p:sp>
        <p:nvSpPr>
          <p:cNvPr id="4" name="Multiplication 3">
            <a:extLst>
              <a:ext uri="{FF2B5EF4-FFF2-40B4-BE49-F238E27FC236}">
                <a16:creationId xmlns:a16="http://schemas.microsoft.com/office/drawing/2014/main" id="{0176CE1A-968F-E8AC-2446-1BDD3BD37300}"/>
              </a:ext>
            </a:extLst>
          </p:cNvPr>
          <p:cNvSpPr/>
          <p:nvPr/>
        </p:nvSpPr>
        <p:spPr>
          <a:xfrm>
            <a:off x="6293923" y="1966978"/>
            <a:ext cx="273132" cy="22456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6BC09B2F-20EA-788A-2428-5067B22C3592}"/>
              </a:ext>
            </a:extLst>
          </p:cNvPr>
          <p:cNvSpPr/>
          <p:nvPr/>
        </p:nvSpPr>
        <p:spPr>
          <a:xfrm>
            <a:off x="6317674" y="4318245"/>
            <a:ext cx="273132" cy="22456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4558BE-897D-C64A-B306-EC45BDC66260}"/>
              </a:ext>
            </a:extLst>
          </p:cNvPr>
          <p:cNvSpPr/>
          <p:nvPr/>
        </p:nvSpPr>
        <p:spPr>
          <a:xfrm>
            <a:off x="10806545" y="3194462"/>
            <a:ext cx="95003" cy="118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4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8E77D-CA94-66B2-F67E-ADA14BB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Lieu des racines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4AF11A-B264-1B0D-1E33-4881387E1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u="sng"/>
                  <a:t>Règle 1 :</a:t>
                </a:r>
              </a:p>
              <a:p>
                <a:pPr marL="0" indent="0">
                  <a:buNone/>
                </a:pPr>
                <a:r>
                  <a:rPr lang="fr-FR"/>
                  <a:t>	Yes</a:t>
                </a:r>
              </a:p>
              <a:p>
                <a:pPr marL="0" indent="0">
                  <a:buNone/>
                </a:pPr>
                <a:r>
                  <a:rPr lang="fr-FR" u="sng"/>
                  <a:t>Règle 2 :</a:t>
                </a:r>
              </a:p>
              <a:p>
                <a:pPr marL="0" indent="0">
                  <a:buNone/>
                </a:pPr>
                <a:r>
                  <a:rPr lang="fr-FR"/>
                  <a:t>	Nombre de branches = 4</a:t>
                </a:r>
              </a:p>
              <a:p>
                <a:pPr marL="0" indent="0">
                  <a:buNone/>
                </a:pPr>
                <a:r>
                  <a:rPr lang="fr-FR" u="sng"/>
                  <a:t>Règle 3 :</a:t>
                </a:r>
              </a:p>
              <a:p>
                <a:pPr marL="0" indent="0">
                  <a:buNone/>
                </a:pPr>
                <a:r>
                  <a:rPr lang="fr-FR"/>
                  <a:t>	Nombre à l’infini = 1</a:t>
                </a:r>
              </a:p>
              <a:p>
                <a:pPr marL="0" indent="0">
                  <a:buNone/>
                </a:pPr>
                <a:r>
                  <a:rPr lang="fr-FR"/>
                  <a:t>	(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=4−3=1</m:t>
                    </m:r>
                  </m:oMath>
                </a14:m>
                <a:r>
                  <a:rPr lang="fr-FR"/>
                  <a:t>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4AF11A-B264-1B0D-1E33-4881387E1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DD5F3-8577-2B91-9A43-E58E1433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75343-0680-83EF-53E1-FE2C82B8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Lieu des racines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F34B64-6153-EE9F-DB61-D5AA2464B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u="sng"/>
                  <a:t>Règle 4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/>
                  <a:t> , car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, 5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FR" u="sng"/>
                  <a:t>Règle 5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FR"/>
                  <a:t> donc sur axe réel négatif</a:t>
                </a:r>
              </a:p>
              <a:p>
                <a:pPr marL="0" indent="0">
                  <a:buNone/>
                </a:pPr>
                <a:r>
                  <a:rPr lang="fr-FR" u="sng"/>
                  <a:t>Règle 6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:r>
                  <a:rPr lang="fr-CA"/>
                  <a:t>Règle de la peinture</a:t>
                </a:r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F34B64-6153-EE9F-DB61-D5AA2464B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2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F3728-4AE1-45BB-A8E7-CAF9F2F50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9A93E-B8AB-FCB8-F790-0F4FC19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Lieu des racines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E59BF1-888D-1B10-0911-0F28B4414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u="sng"/>
                  <a:t>Règle 7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𝑁𝑢𝑚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̇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𝐷𝑒𝑛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𝑁𝑢𝑚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𝐷𝑒𝑛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𝑁𝑢𝑚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≈1,03</m:t>
                    </m:r>
                  </m:oMath>
                </a14:m>
                <a:endParaRPr lang="fr-FR">
                  <a:highlight>
                    <a:srgbClr val="FF0000"/>
                  </a:highlight>
                </a:endParaRPr>
              </a:p>
              <a:p>
                <a:pPr marL="0" indent="0">
                  <a:buNone/>
                </a:pPr>
                <a:r>
                  <a:rPr lang="fr-FR" u="sng"/>
                  <a:t>Règle 8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=318.46°</m:t>
                    </m:r>
                  </m:oMath>
                </a14:m>
                <a:br>
                  <a:rPr lang="fr-CA" b="0" i="1">
                    <a:latin typeface="Cambria Math" panose="02040503050406030204" pitchFamily="18" charset="0"/>
                  </a:rPr>
                </a:br>
                <a:r>
                  <a:rPr lang="fr-CA" b="0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=107.77°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CA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=14.7189°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CA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r>
                  <a:rPr lang="fr-FR" u="sng"/>
                  <a:t>Règle 9 :</a:t>
                </a:r>
              </a:p>
              <a:p>
                <a:pPr marL="0" indent="0">
                  <a:buNone/>
                </a:pPr>
                <a:r>
                  <a:rPr lang="fr-FR"/>
                  <a:t>	</a:t>
                </a:r>
                <a:r>
                  <a:rPr lang="fr-CA"/>
                  <a:t>Aucune branche vers l’instabilité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E59BF1-888D-1B10-0911-0F28B4414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26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63440-66D8-837B-FF9A-1D7ADD44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AB48BE-E40B-FFFF-0CF5-9BBAE180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fr-FR" sz="4800"/>
              <a:t>Lieu des racines</a:t>
            </a:r>
            <a:br>
              <a:rPr lang="fr-FR" sz="4800"/>
            </a:br>
            <a:r>
              <a:rPr lang="fr-FR" sz="4800"/>
              <a:t>À la main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25A82-2739-B004-F1A5-E6B724AA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fr-FR" sz="2200">
              <a:highlight>
                <a:srgbClr val="FF0000"/>
              </a:highlight>
            </a:endParaRPr>
          </a:p>
          <a:p>
            <a:endParaRPr lang="fr-FR" sz="22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1F12E8-4FBA-BF18-7F50-06932FD3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58411"/>
            <a:ext cx="5695728" cy="6454083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9415D3B-49B6-38C9-DCB3-D928313E6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71866"/>
              </p:ext>
            </p:extLst>
          </p:nvPr>
        </p:nvGraphicFramePr>
        <p:xfrm>
          <a:off x="483300" y="2689097"/>
          <a:ext cx="5236320" cy="367893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18160">
                  <a:extLst>
                    <a:ext uri="{9D8B030D-6E8A-4147-A177-3AD203B41FA5}">
                      <a16:colId xmlns:a16="http://schemas.microsoft.com/office/drawing/2014/main" val="2596135893"/>
                    </a:ext>
                  </a:extLst>
                </a:gridCol>
                <a:gridCol w="2618160">
                  <a:extLst>
                    <a:ext uri="{9D8B030D-6E8A-4147-A177-3AD203B41FA5}">
                      <a16:colId xmlns:a16="http://schemas.microsoft.com/office/drawing/2014/main" val="258434858"/>
                    </a:ext>
                  </a:extLst>
                </a:gridCol>
              </a:tblGrid>
              <a:tr h="805370">
                <a:tc>
                  <a:txBody>
                    <a:bodyPr/>
                    <a:lstStyle/>
                    <a:p>
                      <a:pPr algn="ctr"/>
                      <a:r>
                        <a:rPr lang="fr-FR" sz="2600" b="1" cap="none" spc="0">
                          <a:solidFill>
                            <a:schemeClr val="bg1"/>
                          </a:solidFill>
                        </a:rPr>
                        <a:t>Pôles</a:t>
                      </a:r>
                    </a:p>
                  </a:txBody>
                  <a:tcPr marL="119104" marR="85074" marT="170148" marB="1701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 b="1" cap="none" spc="0">
                          <a:solidFill>
                            <a:schemeClr val="bg1"/>
                          </a:solidFill>
                        </a:rPr>
                        <a:t>Zéro</a:t>
                      </a:r>
                    </a:p>
                  </a:txBody>
                  <a:tcPr marL="119104" marR="85074" marT="170148" marB="1701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7473"/>
                  </a:ext>
                </a:extLst>
              </a:tr>
              <a:tr h="718392"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-2.9201 + 5.0214j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-2.6017 + 7.5581j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26072"/>
                  </a:ext>
                </a:extLst>
              </a:tr>
              <a:tr h="71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-2.9201 - 5.0214j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-2.6017 - 7.5581j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43026"/>
                  </a:ext>
                </a:extLst>
              </a:tr>
              <a:tr h="71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-0.0141 + 0.2168j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-0.6468 + 0.0000j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601928"/>
                  </a:ext>
                </a:extLst>
              </a:tr>
              <a:tr h="718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-0.0141 - 0.2168j</a:t>
                      </a: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104" marR="85074" marT="139887" marB="170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2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665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Thème Office</vt:lpstr>
      <vt:lpstr>Analyse de systèmes asservis analogiques</vt:lpstr>
      <vt:lpstr>Ordre de la présentation</vt:lpstr>
      <vt:lpstr>Caractéristiques dynamiques</vt:lpstr>
      <vt:lpstr>Caractéristiques dynamiques</vt:lpstr>
      <vt:lpstr>Présentation de la fonction de transfert non-minimale</vt:lpstr>
      <vt:lpstr>Lieu des racines</vt:lpstr>
      <vt:lpstr>Lieu des racines</vt:lpstr>
      <vt:lpstr>Lieu des racines</vt:lpstr>
      <vt:lpstr>Lieu des racines À la main</vt:lpstr>
      <vt:lpstr>Lieu des racines</vt:lpstr>
      <vt:lpstr>Lieu des racines γ_d  et γ</vt:lpstr>
      <vt:lpstr>Choix du facteur K_v</vt:lpstr>
      <vt:lpstr>Effet de K_v sur les paramètres de la FT </vt:lpstr>
      <vt:lpstr>Nouvelle fonction de transfert avec K_v</vt:lpstr>
      <vt:lpstr>Nouvelle fonction de transfert avec K_v</vt:lpstr>
      <vt:lpstr>Nouvelle fonction de transfert avec K_v</vt:lpstr>
      <vt:lpstr>Vérification avec Bode</vt:lpstr>
      <vt:lpstr>Vérification avec Bode</vt:lpstr>
      <vt:lpstr>Vérification avec Bode</vt:lpstr>
      <vt:lpstr>Boucle externe P</vt:lpstr>
      <vt:lpstr>Boucle externe PD</vt:lpstr>
      <vt:lpstr>Boucle externe PI</vt:lpstr>
      <vt:lpstr>Boucle externe PID</vt:lpstr>
      <vt:lpstr>Nouvelle fonction de transfert avec K_v</vt:lpstr>
      <vt:lpstr>Nouvelle fonction de transfert avec K_v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Desautels</dc:creator>
  <cp:revision>1</cp:revision>
  <dcterms:created xsi:type="dcterms:W3CDTF">2024-10-13T17:06:54Z</dcterms:created>
  <dcterms:modified xsi:type="dcterms:W3CDTF">2024-10-14T23:56:22Z</dcterms:modified>
</cp:coreProperties>
</file>