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69"/>
  </p:notesMasterIdLst>
  <p:sldIdLst>
    <p:sldId id="256" r:id="rId2"/>
    <p:sldId id="257" r:id="rId3"/>
    <p:sldId id="276" r:id="rId4"/>
    <p:sldId id="258" r:id="rId5"/>
    <p:sldId id="265" r:id="rId6"/>
    <p:sldId id="266" r:id="rId7"/>
    <p:sldId id="267" r:id="rId8"/>
    <p:sldId id="268" r:id="rId9"/>
    <p:sldId id="269" r:id="rId10"/>
    <p:sldId id="278" r:id="rId11"/>
    <p:sldId id="281" r:id="rId12"/>
    <p:sldId id="282" r:id="rId13"/>
    <p:sldId id="271" r:id="rId14"/>
    <p:sldId id="273" r:id="rId15"/>
    <p:sldId id="274" r:id="rId16"/>
    <p:sldId id="272" r:id="rId17"/>
    <p:sldId id="275" r:id="rId18"/>
    <p:sldId id="277" r:id="rId19"/>
    <p:sldId id="259" r:id="rId20"/>
    <p:sldId id="279" r:id="rId21"/>
    <p:sldId id="260" r:id="rId22"/>
    <p:sldId id="287" r:id="rId23"/>
    <p:sldId id="288" r:id="rId24"/>
    <p:sldId id="289" r:id="rId25"/>
    <p:sldId id="280" r:id="rId26"/>
    <p:sldId id="283" r:id="rId27"/>
    <p:sldId id="261" r:id="rId28"/>
    <p:sldId id="291" r:id="rId29"/>
    <p:sldId id="284" r:id="rId30"/>
    <p:sldId id="285" r:id="rId31"/>
    <p:sldId id="292" r:id="rId32"/>
    <p:sldId id="321" r:id="rId33"/>
    <p:sldId id="322" r:id="rId34"/>
    <p:sldId id="262" r:id="rId35"/>
    <p:sldId id="323" r:id="rId36"/>
    <p:sldId id="319" r:id="rId37"/>
    <p:sldId id="263" r:id="rId38"/>
    <p:sldId id="293" r:id="rId39"/>
    <p:sldId id="297" r:id="rId40"/>
    <p:sldId id="298" r:id="rId41"/>
    <p:sldId id="299" r:id="rId42"/>
    <p:sldId id="300" r:id="rId43"/>
    <p:sldId id="320" r:id="rId44"/>
    <p:sldId id="295" r:id="rId45"/>
    <p:sldId id="294" r:id="rId46"/>
    <p:sldId id="302" r:id="rId47"/>
    <p:sldId id="304"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7" r:id="rId64"/>
    <p:sldId id="296" r:id="rId65"/>
    <p:sldId id="326" r:id="rId66"/>
    <p:sldId id="324" r:id="rId67"/>
    <p:sldId id="328"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38A7B-3246-ABA7-7551-FCF159F7CD75}" v="4" dt="2024-11-26T17:18:34.566"/>
    <p1510:client id="{4C84BB7C-4EB0-E147-A3E2-4113FCBD8182}" v="2522" dt="2024-11-25T19:50:28.305"/>
    <p1510:client id="{FDDDA113-65AD-47E8-9586-1C5CA96BA94E}" v="4693" dt="2024-11-25T19:34:49.49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0"/>
    <p:restoredTop sz="94670"/>
  </p:normalViewPr>
  <p:slideViewPr>
    <p:cSldViewPr snapToGrid="0">
      <p:cViewPr varScale="1">
        <p:scale>
          <a:sx n="337" d="100"/>
          <a:sy n="337" d="100"/>
        </p:scale>
        <p:origin x="1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Désautels" userId="88710e40-faa6-4a88-83e6-b66898115e88" providerId="ADAL" clId="{4C84BB7C-4EB0-E147-A3E2-4113FCBD8182}"/>
    <pc:docChg chg="undo redo custSel addSld delSld modSld sldOrd addMainMaster delMainMaster">
      <pc:chgData name="Mathieu Désautels" userId="88710e40-faa6-4a88-83e6-b66898115e88" providerId="ADAL" clId="{4C84BB7C-4EB0-E147-A3E2-4113FCBD8182}" dt="2024-11-25T19:50:28.305" v="4954" actId="790"/>
      <pc:docMkLst>
        <pc:docMk/>
      </pc:docMkLst>
      <pc:sldChg chg="addSp delSp modSp mod modMedia setBg modClrScheme addAnim delAnim modAnim chgLayout">
        <pc:chgData name="Mathieu Désautels" userId="88710e40-faa6-4a88-83e6-b66898115e88" providerId="ADAL" clId="{4C84BB7C-4EB0-E147-A3E2-4113FCBD8182}" dt="2024-11-22T16:48:16.192" v="137"/>
        <pc:sldMkLst>
          <pc:docMk/>
          <pc:sldMk cId="3784089036" sldId="256"/>
        </pc:sldMkLst>
        <pc:spChg chg="mod">
          <ac:chgData name="Mathieu Désautels" userId="88710e40-faa6-4a88-83e6-b66898115e88" providerId="ADAL" clId="{4C84BB7C-4EB0-E147-A3E2-4113FCBD8182}" dt="2024-11-22T16:45:35.596" v="104" actId="26606"/>
          <ac:spMkLst>
            <pc:docMk/>
            <pc:sldMk cId="3784089036" sldId="256"/>
            <ac:spMk id="2" creationId="{00000000-0000-0000-0000-000000000000}"/>
          </ac:spMkLst>
        </pc:spChg>
        <pc:spChg chg="mod">
          <ac:chgData name="Mathieu Désautels" userId="88710e40-faa6-4a88-83e6-b66898115e88" providerId="ADAL" clId="{4C84BB7C-4EB0-E147-A3E2-4113FCBD8182}" dt="2024-11-22T16:45:35.596" v="104" actId="26606"/>
          <ac:spMkLst>
            <pc:docMk/>
            <pc:sldMk cId="3784089036" sldId="256"/>
            <ac:spMk id="3" creationId="{00000000-0000-0000-0000-000000000000}"/>
          </ac:spMkLst>
        </pc:spChg>
        <pc:spChg chg="add del">
          <ac:chgData name="Mathieu Désautels" userId="88710e40-faa6-4a88-83e6-b66898115e88" providerId="ADAL" clId="{4C84BB7C-4EB0-E147-A3E2-4113FCBD8182}" dt="2024-11-22T16:45:35.537" v="103" actId="26606"/>
          <ac:spMkLst>
            <pc:docMk/>
            <pc:sldMk cId="3784089036" sldId="256"/>
            <ac:spMk id="9" creationId="{C3297213-B630-4CFA-8FE1-099659C5DB66}"/>
          </ac:spMkLst>
        </pc:spChg>
        <pc:spChg chg="add del">
          <ac:chgData name="Mathieu Désautels" userId="88710e40-faa6-4a88-83e6-b66898115e88" providerId="ADAL" clId="{4C84BB7C-4EB0-E147-A3E2-4113FCBD8182}" dt="2024-11-22T16:45:35.537" v="103" actId="26606"/>
          <ac:spMkLst>
            <pc:docMk/>
            <pc:sldMk cId="3784089036" sldId="256"/>
            <ac:spMk id="11" creationId="{13F26D5C-77E9-4A8D-95F0-1635BAD12650}"/>
          </ac:spMkLst>
        </pc:spChg>
        <pc:spChg chg="add">
          <ac:chgData name="Mathieu Désautels" userId="88710e40-faa6-4a88-83e6-b66898115e88" providerId="ADAL" clId="{4C84BB7C-4EB0-E147-A3E2-4113FCBD8182}" dt="2024-11-22T16:45:35.596" v="104" actId="26606"/>
          <ac:spMkLst>
            <pc:docMk/>
            <pc:sldMk cId="3784089036" sldId="256"/>
            <ac:spMk id="17" creationId="{9B7AD9F6-8CE7-4299-8FC6-328F4DCD3FF9}"/>
          </ac:spMkLst>
        </pc:spChg>
        <pc:spChg chg="add">
          <ac:chgData name="Mathieu Désautels" userId="88710e40-faa6-4a88-83e6-b66898115e88" providerId="ADAL" clId="{4C84BB7C-4EB0-E147-A3E2-4113FCBD8182}" dt="2024-11-22T16:45:35.596" v="104" actId="26606"/>
          <ac:spMkLst>
            <pc:docMk/>
            <pc:sldMk cId="3784089036" sldId="256"/>
            <ac:spMk id="18" creationId="{F49775AF-8896-43EE-92C6-83497D6DC56F}"/>
          </ac:spMkLst>
        </pc:spChg>
        <pc:picChg chg="add del mod">
          <ac:chgData name="Mathieu Désautels" userId="88710e40-faa6-4a88-83e6-b66898115e88" providerId="ADAL" clId="{4C84BB7C-4EB0-E147-A3E2-4113FCBD8182}" dt="2024-11-22T16:45:35.537" v="103" actId="26606"/>
          <ac:picMkLst>
            <pc:docMk/>
            <pc:sldMk cId="3784089036" sldId="256"/>
            <ac:picMk id="4" creationId="{678039F6-E1A7-B15A-38D8-B1A2329A16CB}"/>
          </ac:picMkLst>
        </pc:picChg>
        <pc:picChg chg="add">
          <ac:chgData name="Mathieu Désautels" userId="88710e40-faa6-4a88-83e6-b66898115e88" providerId="ADAL" clId="{4C84BB7C-4EB0-E147-A3E2-4113FCBD8182}" dt="2024-11-22T16:45:35.596" v="104" actId="26606"/>
          <ac:picMkLst>
            <pc:docMk/>
            <pc:sldMk cId="3784089036" sldId="256"/>
            <ac:picMk id="19" creationId="{CD8FEE83-5B64-D47B-243E-62B9369AEC1F}"/>
          </ac:picMkLst>
        </pc:picChg>
        <pc:cxnChg chg="add del">
          <ac:chgData name="Mathieu Désautels" userId="88710e40-faa6-4a88-83e6-b66898115e88" providerId="ADAL" clId="{4C84BB7C-4EB0-E147-A3E2-4113FCBD8182}" dt="2024-11-22T16:45:35.537" v="103" actId="26606"/>
          <ac:cxnSpMkLst>
            <pc:docMk/>
            <pc:sldMk cId="3784089036" sldId="256"/>
            <ac:cxnSpMk id="13" creationId="{0632DC5A-0728-490F-8655-6B437782704C}"/>
          </ac:cxnSpMkLst>
        </pc:cxnChg>
        <pc:cxnChg chg="add del">
          <ac:chgData name="Mathieu Désautels" userId="88710e40-faa6-4a88-83e6-b66898115e88" providerId="ADAL" clId="{4C84BB7C-4EB0-E147-A3E2-4113FCBD8182}" dt="2024-11-22T16:45:35.537" v="103" actId="26606"/>
          <ac:cxnSpMkLst>
            <pc:docMk/>
            <pc:sldMk cId="3784089036" sldId="256"/>
            <ac:cxnSpMk id="15" creationId="{28BB1F6D-CF9C-422D-9324-C46415BB9D7D}"/>
          </ac:cxnSpMkLst>
        </pc:cxnChg>
      </pc:sldChg>
      <pc:sldChg chg="modSp new mod">
        <pc:chgData name="Mathieu Désautels" userId="88710e40-faa6-4a88-83e6-b66898115e88" providerId="ADAL" clId="{4C84BB7C-4EB0-E147-A3E2-4113FCBD8182}" dt="2024-11-22T16:50:12.425" v="425" actId="33524"/>
        <pc:sldMkLst>
          <pc:docMk/>
          <pc:sldMk cId="2185489620" sldId="257"/>
        </pc:sldMkLst>
        <pc:spChg chg="mod">
          <ac:chgData name="Mathieu Désautels" userId="88710e40-faa6-4a88-83e6-b66898115e88" providerId="ADAL" clId="{4C84BB7C-4EB0-E147-A3E2-4113FCBD8182}" dt="2024-11-22T16:45:54.509" v="135" actId="20577"/>
          <ac:spMkLst>
            <pc:docMk/>
            <pc:sldMk cId="2185489620" sldId="257"/>
            <ac:spMk id="2" creationId="{A97CC81F-165C-BFDA-57A7-F3DD49875C28}"/>
          </ac:spMkLst>
        </pc:spChg>
        <pc:spChg chg="mod">
          <ac:chgData name="Mathieu Désautels" userId="88710e40-faa6-4a88-83e6-b66898115e88" providerId="ADAL" clId="{4C84BB7C-4EB0-E147-A3E2-4113FCBD8182}" dt="2024-11-22T16:50:12.425" v="425" actId="33524"/>
          <ac:spMkLst>
            <pc:docMk/>
            <pc:sldMk cId="2185489620" sldId="257"/>
            <ac:spMk id="3" creationId="{34DCD989-4B92-AB01-5B39-D18CBE21B325}"/>
          </ac:spMkLst>
        </pc:spChg>
      </pc:sldChg>
      <pc:sldChg chg="modSp new mod">
        <pc:chgData name="Mathieu Désautels" userId="88710e40-faa6-4a88-83e6-b66898115e88" providerId="ADAL" clId="{4C84BB7C-4EB0-E147-A3E2-4113FCBD8182}" dt="2024-11-22T17:38:14.705" v="1472" actId="20577"/>
        <pc:sldMkLst>
          <pc:docMk/>
          <pc:sldMk cId="3741560048" sldId="258"/>
        </pc:sldMkLst>
        <pc:spChg chg="mod">
          <ac:chgData name="Mathieu Désautels" userId="88710e40-faa6-4a88-83e6-b66898115e88" providerId="ADAL" clId="{4C84BB7C-4EB0-E147-A3E2-4113FCBD8182}" dt="2024-11-22T17:05:11.970" v="1202" actId="20577"/>
          <ac:spMkLst>
            <pc:docMk/>
            <pc:sldMk cId="3741560048" sldId="258"/>
            <ac:spMk id="2" creationId="{DE289D89-9DF5-F297-094D-7DE1ACF07FE8}"/>
          </ac:spMkLst>
        </pc:spChg>
        <pc:spChg chg="mod">
          <ac:chgData name="Mathieu Désautels" userId="88710e40-faa6-4a88-83e6-b66898115e88" providerId="ADAL" clId="{4C84BB7C-4EB0-E147-A3E2-4113FCBD8182}" dt="2024-11-22T17:38:14.705" v="1472" actId="20577"/>
          <ac:spMkLst>
            <pc:docMk/>
            <pc:sldMk cId="3741560048" sldId="258"/>
            <ac:spMk id="3" creationId="{C300D52C-07AF-F955-DC3F-43C147C6657D}"/>
          </ac:spMkLst>
        </pc:spChg>
      </pc:sldChg>
      <pc:sldChg chg="addSp modSp new mod setBg">
        <pc:chgData name="Mathieu Désautels" userId="88710e40-faa6-4a88-83e6-b66898115e88" providerId="ADAL" clId="{4C84BB7C-4EB0-E147-A3E2-4113FCBD8182}" dt="2024-11-24T14:43:56.130" v="2789" actId="26606"/>
        <pc:sldMkLst>
          <pc:docMk/>
          <pc:sldMk cId="64176372" sldId="259"/>
        </pc:sldMkLst>
        <pc:spChg chg="mod">
          <ac:chgData name="Mathieu Désautels" userId="88710e40-faa6-4a88-83e6-b66898115e88" providerId="ADAL" clId="{4C84BB7C-4EB0-E147-A3E2-4113FCBD8182}" dt="2024-11-24T14:43:56.130" v="2789" actId="26606"/>
          <ac:spMkLst>
            <pc:docMk/>
            <pc:sldMk cId="64176372" sldId="259"/>
            <ac:spMk id="2" creationId="{A2EDC8F3-CF0F-E09D-4341-7042AF610BDF}"/>
          </ac:spMkLst>
        </pc:spChg>
        <pc:spChg chg="mod">
          <ac:chgData name="Mathieu Désautels" userId="88710e40-faa6-4a88-83e6-b66898115e88" providerId="ADAL" clId="{4C84BB7C-4EB0-E147-A3E2-4113FCBD8182}" dt="2024-11-24T14:43:56.130" v="2789" actId="26606"/>
          <ac:spMkLst>
            <pc:docMk/>
            <pc:sldMk cId="64176372" sldId="259"/>
            <ac:spMk id="3" creationId="{D85E3994-7096-A0BB-F4D1-7E2490DF5050}"/>
          </ac:spMkLst>
        </pc:spChg>
        <pc:spChg chg="add">
          <ac:chgData name="Mathieu Désautels" userId="88710e40-faa6-4a88-83e6-b66898115e88" providerId="ADAL" clId="{4C84BB7C-4EB0-E147-A3E2-4113FCBD8182}" dt="2024-11-24T14:43:56.130" v="2789" actId="26606"/>
          <ac:spMkLst>
            <pc:docMk/>
            <pc:sldMk cId="64176372" sldId="259"/>
            <ac:spMk id="10" creationId="{2B97F24A-32CE-4C1C-A50D-3016B394DCFB}"/>
          </ac:spMkLst>
        </pc:spChg>
        <pc:spChg chg="add">
          <ac:chgData name="Mathieu Désautels" userId="88710e40-faa6-4a88-83e6-b66898115e88" providerId="ADAL" clId="{4C84BB7C-4EB0-E147-A3E2-4113FCBD8182}" dt="2024-11-24T14:43:56.130" v="2789" actId="26606"/>
          <ac:spMkLst>
            <pc:docMk/>
            <pc:sldMk cId="64176372" sldId="259"/>
            <ac:spMk id="12" creationId="{3CE8AF5E-D374-4CF1-90CC-35CF73B81C3E}"/>
          </ac:spMkLst>
        </pc:spChg>
        <pc:picChg chg="add mod">
          <ac:chgData name="Mathieu Désautels" userId="88710e40-faa6-4a88-83e6-b66898115e88" providerId="ADAL" clId="{4C84BB7C-4EB0-E147-A3E2-4113FCBD8182}" dt="2024-11-24T14:43:56.130" v="2789" actId="26606"/>
          <ac:picMkLst>
            <pc:docMk/>
            <pc:sldMk cId="64176372" sldId="259"/>
            <ac:picMk id="5" creationId="{91C2892D-3494-0A6F-1EC1-B497EF3FED2D}"/>
          </ac:picMkLst>
        </pc:picChg>
        <pc:inkChg chg="add">
          <ac:chgData name="Mathieu Désautels" userId="88710e40-faa6-4a88-83e6-b66898115e88" providerId="ADAL" clId="{4C84BB7C-4EB0-E147-A3E2-4113FCBD8182}" dt="2024-11-24T14:43:56.130" v="2789" actId="26606"/>
          <ac:inkMkLst>
            <pc:docMk/>
            <pc:sldMk cId="64176372" sldId="259"/>
            <ac:inkMk id="14" creationId="{070477C5-0410-4E4F-97A1-F84C2465C187}"/>
          </ac:inkMkLst>
        </pc:inkChg>
      </pc:sldChg>
      <pc:sldChg chg="addSp delSp modSp new mod">
        <pc:chgData name="Mathieu Désautels" userId="88710e40-faa6-4a88-83e6-b66898115e88" providerId="ADAL" clId="{4C84BB7C-4EB0-E147-A3E2-4113FCBD8182}" dt="2024-11-22T18:26:26.704" v="2613" actId="21"/>
        <pc:sldMkLst>
          <pc:docMk/>
          <pc:sldMk cId="2786051293" sldId="260"/>
        </pc:sldMkLst>
        <pc:spChg chg="mod">
          <ac:chgData name="Mathieu Désautels" userId="88710e40-faa6-4a88-83e6-b66898115e88" providerId="ADAL" clId="{4C84BB7C-4EB0-E147-A3E2-4113FCBD8182}" dt="2024-11-22T16:50:49.558" v="442" actId="27636"/>
          <ac:spMkLst>
            <pc:docMk/>
            <pc:sldMk cId="2786051293" sldId="260"/>
            <ac:spMk id="2" creationId="{E0FF8A29-1710-1D53-6CA9-A8484CEDE8BF}"/>
          </ac:spMkLst>
        </pc:spChg>
        <pc:spChg chg="mod">
          <ac:chgData name="Mathieu Désautels" userId="88710e40-faa6-4a88-83e6-b66898115e88" providerId="ADAL" clId="{4C84BB7C-4EB0-E147-A3E2-4113FCBD8182}" dt="2024-11-22T18:23:35.911" v="2544" actId="13926"/>
          <ac:spMkLst>
            <pc:docMk/>
            <pc:sldMk cId="2786051293" sldId="260"/>
            <ac:spMk id="3" creationId="{1F54A80F-200F-82E3-BAA9-4E9B21D6A913}"/>
          </ac:spMkLst>
        </pc:spChg>
        <pc:graphicFrameChg chg="add del mod">
          <ac:chgData name="Mathieu Désautels" userId="88710e40-faa6-4a88-83e6-b66898115e88" providerId="ADAL" clId="{4C84BB7C-4EB0-E147-A3E2-4113FCBD8182}" dt="2024-11-22T18:26:26.704" v="2613" actId="21"/>
          <ac:graphicFrameMkLst>
            <pc:docMk/>
            <pc:sldMk cId="2786051293" sldId="260"/>
            <ac:graphicFrameMk id="4" creationId="{D5F55358-F401-0A8C-9CA9-4C9FA574D16A}"/>
          </ac:graphicFrameMkLst>
        </pc:graphicFrameChg>
      </pc:sldChg>
      <pc:sldChg chg="modSp new mod">
        <pc:chgData name="Mathieu Désautels" userId="88710e40-faa6-4a88-83e6-b66898115e88" providerId="ADAL" clId="{4C84BB7C-4EB0-E147-A3E2-4113FCBD8182}" dt="2024-11-24T21:41:43.630" v="3737" actId="207"/>
        <pc:sldMkLst>
          <pc:docMk/>
          <pc:sldMk cId="608411091" sldId="261"/>
        </pc:sldMkLst>
        <pc:spChg chg="mod">
          <ac:chgData name="Mathieu Désautels" userId="88710e40-faa6-4a88-83e6-b66898115e88" providerId="ADAL" clId="{4C84BB7C-4EB0-E147-A3E2-4113FCBD8182}" dt="2024-11-22T16:50:58.039" v="445" actId="20577"/>
          <ac:spMkLst>
            <pc:docMk/>
            <pc:sldMk cId="608411091" sldId="261"/>
            <ac:spMk id="2" creationId="{F4E9DA41-16CC-EA04-887A-F76B0F4DB807}"/>
          </ac:spMkLst>
        </pc:spChg>
        <pc:spChg chg="mod">
          <ac:chgData name="Mathieu Désautels" userId="88710e40-faa6-4a88-83e6-b66898115e88" providerId="ADAL" clId="{4C84BB7C-4EB0-E147-A3E2-4113FCBD8182}" dt="2024-11-24T21:41:43.630" v="3737" actId="207"/>
          <ac:spMkLst>
            <pc:docMk/>
            <pc:sldMk cId="608411091" sldId="261"/>
            <ac:spMk id="3" creationId="{080F427A-DA7F-1ABE-A97F-C55404E8E6AE}"/>
          </ac:spMkLst>
        </pc:spChg>
      </pc:sldChg>
      <pc:sldChg chg="modSp new mod">
        <pc:chgData name="Mathieu Désautels" userId="88710e40-faa6-4a88-83e6-b66898115e88" providerId="ADAL" clId="{4C84BB7C-4EB0-E147-A3E2-4113FCBD8182}" dt="2024-11-25T19:43:48.202" v="4854" actId="20577"/>
        <pc:sldMkLst>
          <pc:docMk/>
          <pc:sldMk cId="640116239" sldId="262"/>
        </pc:sldMkLst>
        <pc:spChg chg="mod">
          <ac:chgData name="Mathieu Désautels" userId="88710e40-faa6-4a88-83e6-b66898115e88" providerId="ADAL" clId="{4C84BB7C-4EB0-E147-A3E2-4113FCBD8182}" dt="2024-11-22T16:51:13.408" v="448" actId="20577"/>
          <ac:spMkLst>
            <pc:docMk/>
            <pc:sldMk cId="640116239" sldId="262"/>
            <ac:spMk id="2" creationId="{D4743194-6809-61CB-E60E-832BBB8159F3}"/>
          </ac:spMkLst>
        </pc:spChg>
        <pc:spChg chg="mod">
          <ac:chgData name="Mathieu Désautels" userId="88710e40-faa6-4a88-83e6-b66898115e88" providerId="ADAL" clId="{4C84BB7C-4EB0-E147-A3E2-4113FCBD8182}" dt="2024-11-25T19:43:48.202" v="4854" actId="20577"/>
          <ac:spMkLst>
            <pc:docMk/>
            <pc:sldMk cId="640116239" sldId="262"/>
            <ac:spMk id="3" creationId="{28B1EE09-A20D-8EAE-4B2A-376976393024}"/>
          </ac:spMkLst>
        </pc:spChg>
      </pc:sldChg>
      <pc:sldChg chg="modSp new mod">
        <pc:chgData name="Mathieu Désautels" userId="88710e40-faa6-4a88-83e6-b66898115e88" providerId="ADAL" clId="{4C84BB7C-4EB0-E147-A3E2-4113FCBD8182}" dt="2024-11-22T16:51:23.929" v="452" actId="27636"/>
        <pc:sldMkLst>
          <pc:docMk/>
          <pc:sldMk cId="3948905373" sldId="263"/>
        </pc:sldMkLst>
        <pc:spChg chg="mod">
          <ac:chgData name="Mathieu Désautels" userId="88710e40-faa6-4a88-83e6-b66898115e88" providerId="ADAL" clId="{4C84BB7C-4EB0-E147-A3E2-4113FCBD8182}" dt="2024-11-22T16:51:23.929" v="452" actId="27636"/>
          <ac:spMkLst>
            <pc:docMk/>
            <pc:sldMk cId="3948905373" sldId="263"/>
            <ac:spMk id="2" creationId="{088B37DB-42D8-45CC-256D-BDA0903B3732}"/>
          </ac:spMkLst>
        </pc:spChg>
      </pc:sldChg>
      <pc:sldChg chg="modSp add del mod">
        <pc:chgData name="Mathieu Désautels" userId="88710e40-faa6-4a88-83e6-b66898115e88" providerId="ADAL" clId="{4C84BB7C-4EB0-E147-A3E2-4113FCBD8182}" dt="2024-11-22T17:04:54.756" v="1169" actId="2696"/>
        <pc:sldMkLst>
          <pc:docMk/>
          <pc:sldMk cId="143041396" sldId="264"/>
        </pc:sldMkLst>
        <pc:spChg chg="mod">
          <ac:chgData name="Mathieu Désautels" userId="88710e40-faa6-4a88-83e6-b66898115e88" providerId="ADAL" clId="{4C84BB7C-4EB0-E147-A3E2-4113FCBD8182}" dt="2024-11-22T16:54:47.719" v="750" actId="20577"/>
          <ac:spMkLst>
            <pc:docMk/>
            <pc:sldMk cId="143041396" sldId="264"/>
            <ac:spMk id="3" creationId="{0956B075-5254-7E3D-535F-A4BAE4EF7E7A}"/>
          </ac:spMkLst>
        </pc:spChg>
      </pc:sldChg>
      <pc:sldChg chg="modSp add mod">
        <pc:chgData name="Mathieu Désautels" userId="88710e40-faa6-4a88-83e6-b66898115e88" providerId="ADAL" clId="{4C84BB7C-4EB0-E147-A3E2-4113FCBD8182}" dt="2024-11-22T17:06:51.311" v="1272" actId="20577"/>
        <pc:sldMkLst>
          <pc:docMk/>
          <pc:sldMk cId="809320402" sldId="265"/>
        </pc:sldMkLst>
        <pc:spChg chg="mod">
          <ac:chgData name="Mathieu Désautels" userId="88710e40-faa6-4a88-83e6-b66898115e88" providerId="ADAL" clId="{4C84BB7C-4EB0-E147-A3E2-4113FCBD8182}" dt="2024-11-22T17:05:19.747" v="1204"/>
          <ac:spMkLst>
            <pc:docMk/>
            <pc:sldMk cId="809320402" sldId="265"/>
            <ac:spMk id="2" creationId="{95CDF4C2-C3AE-F2AB-8465-6070B9189F0C}"/>
          </ac:spMkLst>
        </pc:spChg>
        <pc:spChg chg="mod">
          <ac:chgData name="Mathieu Désautels" userId="88710e40-faa6-4a88-83e6-b66898115e88" providerId="ADAL" clId="{4C84BB7C-4EB0-E147-A3E2-4113FCBD8182}" dt="2024-11-22T17:06:51.311" v="1272" actId="20577"/>
          <ac:spMkLst>
            <pc:docMk/>
            <pc:sldMk cId="809320402" sldId="265"/>
            <ac:spMk id="3" creationId="{07439CD5-3212-16BA-1340-269F102852E2}"/>
          </ac:spMkLst>
        </pc:spChg>
      </pc:sldChg>
      <pc:sldChg chg="modSp add mod">
        <pc:chgData name="Mathieu Désautels" userId="88710e40-faa6-4a88-83e6-b66898115e88" providerId="ADAL" clId="{4C84BB7C-4EB0-E147-A3E2-4113FCBD8182}" dt="2024-11-22T18:07:42.875" v="2080" actId="20577"/>
        <pc:sldMkLst>
          <pc:docMk/>
          <pc:sldMk cId="2041120728" sldId="266"/>
        </pc:sldMkLst>
        <pc:spChg chg="mod">
          <ac:chgData name="Mathieu Désautels" userId="88710e40-faa6-4a88-83e6-b66898115e88" providerId="ADAL" clId="{4C84BB7C-4EB0-E147-A3E2-4113FCBD8182}" dt="2024-11-22T17:05:27.341" v="1206"/>
          <ac:spMkLst>
            <pc:docMk/>
            <pc:sldMk cId="2041120728" sldId="266"/>
            <ac:spMk id="2" creationId="{4CFDCD14-5874-57F5-3BA0-011BE39187F5}"/>
          </ac:spMkLst>
        </pc:spChg>
        <pc:spChg chg="mod">
          <ac:chgData name="Mathieu Désautels" userId="88710e40-faa6-4a88-83e6-b66898115e88" providerId="ADAL" clId="{4C84BB7C-4EB0-E147-A3E2-4113FCBD8182}" dt="2024-11-22T18:07:42.875" v="2080" actId="20577"/>
          <ac:spMkLst>
            <pc:docMk/>
            <pc:sldMk cId="2041120728" sldId="266"/>
            <ac:spMk id="3" creationId="{4F8A73C6-E320-50FD-2151-90EA654696B3}"/>
          </ac:spMkLst>
        </pc:spChg>
      </pc:sldChg>
      <pc:sldChg chg="modSp add mod">
        <pc:chgData name="Mathieu Désautels" userId="88710e40-faa6-4a88-83e6-b66898115e88" providerId="ADAL" clId="{4C84BB7C-4EB0-E147-A3E2-4113FCBD8182}" dt="2024-11-24T14:36:29.191" v="2780" actId="27636"/>
        <pc:sldMkLst>
          <pc:docMk/>
          <pc:sldMk cId="1176531818" sldId="267"/>
        </pc:sldMkLst>
        <pc:spChg chg="mod">
          <ac:chgData name="Mathieu Désautels" userId="88710e40-faa6-4a88-83e6-b66898115e88" providerId="ADAL" clId="{4C84BB7C-4EB0-E147-A3E2-4113FCBD8182}" dt="2024-11-22T17:07:48.614" v="1283" actId="20577"/>
          <ac:spMkLst>
            <pc:docMk/>
            <pc:sldMk cId="1176531818" sldId="267"/>
            <ac:spMk id="2" creationId="{D717ABA6-3FF4-E54E-4C7F-5DEA7BEC34B8}"/>
          </ac:spMkLst>
        </pc:spChg>
        <pc:spChg chg="mod">
          <ac:chgData name="Mathieu Désautels" userId="88710e40-faa6-4a88-83e6-b66898115e88" providerId="ADAL" clId="{4C84BB7C-4EB0-E147-A3E2-4113FCBD8182}" dt="2024-11-24T14:36:29.191" v="2780" actId="27636"/>
          <ac:spMkLst>
            <pc:docMk/>
            <pc:sldMk cId="1176531818" sldId="267"/>
            <ac:spMk id="3" creationId="{C16FFDBC-594C-EAF4-571B-29FE53FC277D}"/>
          </ac:spMkLst>
        </pc:spChg>
      </pc:sldChg>
      <pc:sldChg chg="modSp add mod replId">
        <pc:chgData name="Mathieu Désautels" userId="88710e40-faa6-4a88-83e6-b66898115e88" providerId="ADAL" clId="{4C84BB7C-4EB0-E147-A3E2-4113FCBD8182}" dt="2024-11-22T17:42:59.281" v="1573" actId="20577"/>
        <pc:sldMkLst>
          <pc:docMk/>
          <pc:sldMk cId="3072301314" sldId="268"/>
        </pc:sldMkLst>
        <pc:spChg chg="mod">
          <ac:chgData name="Mathieu Désautels" userId="88710e40-faa6-4a88-83e6-b66898115e88" providerId="ADAL" clId="{4C84BB7C-4EB0-E147-A3E2-4113FCBD8182}" dt="2024-11-22T17:07:58.191" v="1291"/>
          <ac:spMkLst>
            <pc:docMk/>
            <pc:sldMk cId="3072301314" sldId="268"/>
            <ac:spMk id="2" creationId="{0C9DB918-A1FB-047E-2921-4B5F09A740C3}"/>
          </ac:spMkLst>
        </pc:spChg>
        <pc:spChg chg="mod">
          <ac:chgData name="Mathieu Désautels" userId="88710e40-faa6-4a88-83e6-b66898115e88" providerId="ADAL" clId="{4C84BB7C-4EB0-E147-A3E2-4113FCBD8182}" dt="2024-11-22T17:42:59.281" v="1573" actId="20577"/>
          <ac:spMkLst>
            <pc:docMk/>
            <pc:sldMk cId="3072301314" sldId="268"/>
            <ac:spMk id="3" creationId="{007B2DCE-99BE-EAB7-B917-240AB69CB4C8}"/>
          </ac:spMkLst>
        </pc:spChg>
      </pc:sldChg>
      <pc:sldChg chg="modSp add mod replId">
        <pc:chgData name="Mathieu Désautels" userId="88710e40-faa6-4a88-83e6-b66898115e88" providerId="ADAL" clId="{4C84BB7C-4EB0-E147-A3E2-4113FCBD8182}" dt="2024-11-22T18:07:47.106" v="2087" actId="20577"/>
        <pc:sldMkLst>
          <pc:docMk/>
          <pc:sldMk cId="1685723214" sldId="269"/>
        </pc:sldMkLst>
        <pc:spChg chg="mod">
          <ac:chgData name="Mathieu Désautels" userId="88710e40-faa6-4a88-83e6-b66898115e88" providerId="ADAL" clId="{4C84BB7C-4EB0-E147-A3E2-4113FCBD8182}" dt="2024-11-22T17:08:04.510" v="1299"/>
          <ac:spMkLst>
            <pc:docMk/>
            <pc:sldMk cId="1685723214" sldId="269"/>
            <ac:spMk id="2" creationId="{E36AC944-D7FD-E599-7DD4-B402156E8D96}"/>
          </ac:spMkLst>
        </pc:spChg>
        <pc:spChg chg="mod">
          <ac:chgData name="Mathieu Désautels" userId="88710e40-faa6-4a88-83e6-b66898115e88" providerId="ADAL" clId="{4C84BB7C-4EB0-E147-A3E2-4113FCBD8182}" dt="2024-11-22T18:07:47.106" v="2087" actId="20577"/>
          <ac:spMkLst>
            <pc:docMk/>
            <pc:sldMk cId="1685723214" sldId="269"/>
            <ac:spMk id="3" creationId="{1A6F9813-DB64-56DB-F1F2-24894E3617DE}"/>
          </ac:spMkLst>
        </pc:spChg>
      </pc:sldChg>
      <pc:sldChg chg="modSp add mod">
        <pc:chgData name="Mathieu Désautels" userId="88710e40-faa6-4a88-83e6-b66898115e88" providerId="ADAL" clId="{4C84BB7C-4EB0-E147-A3E2-4113FCBD8182}" dt="2024-11-22T18:11:33.523" v="2174" actId="20577"/>
        <pc:sldMkLst>
          <pc:docMk/>
          <pc:sldMk cId="1948705982" sldId="270"/>
        </pc:sldMkLst>
        <pc:spChg chg="mod">
          <ac:chgData name="Mathieu Désautels" userId="88710e40-faa6-4a88-83e6-b66898115e88" providerId="ADAL" clId="{4C84BB7C-4EB0-E147-A3E2-4113FCBD8182}" dt="2024-11-22T17:58:43.371" v="1583" actId="20577"/>
          <ac:spMkLst>
            <pc:docMk/>
            <pc:sldMk cId="1948705982" sldId="270"/>
            <ac:spMk id="2" creationId="{2DB18563-F32E-C2C0-0873-13A2E57ABE0B}"/>
          </ac:spMkLst>
        </pc:spChg>
        <pc:spChg chg="mod">
          <ac:chgData name="Mathieu Désautels" userId="88710e40-faa6-4a88-83e6-b66898115e88" providerId="ADAL" clId="{4C84BB7C-4EB0-E147-A3E2-4113FCBD8182}" dt="2024-11-22T18:11:33.523" v="2174" actId="20577"/>
          <ac:spMkLst>
            <pc:docMk/>
            <pc:sldMk cId="1948705982" sldId="270"/>
            <ac:spMk id="3" creationId="{73CDD327-BE05-7B4E-536A-E7FCDA488F17}"/>
          </ac:spMkLst>
        </pc:spChg>
      </pc:sldChg>
      <pc:sldChg chg="modSp add mod">
        <pc:chgData name="Mathieu Désautels" userId="88710e40-faa6-4a88-83e6-b66898115e88" providerId="ADAL" clId="{4C84BB7C-4EB0-E147-A3E2-4113FCBD8182}" dt="2024-11-24T21:56:31.806" v="3766" actId="20577"/>
        <pc:sldMkLst>
          <pc:docMk/>
          <pc:sldMk cId="3079784649" sldId="271"/>
        </pc:sldMkLst>
        <pc:spChg chg="mod">
          <ac:chgData name="Mathieu Désautels" userId="88710e40-faa6-4a88-83e6-b66898115e88" providerId="ADAL" clId="{4C84BB7C-4EB0-E147-A3E2-4113FCBD8182}" dt="2024-11-22T18:01:40.708" v="1602" actId="20577"/>
          <ac:spMkLst>
            <pc:docMk/>
            <pc:sldMk cId="3079784649" sldId="271"/>
            <ac:spMk id="2" creationId="{4F010325-AD3D-2875-9BEE-D66BF561DE91}"/>
          </ac:spMkLst>
        </pc:spChg>
        <pc:spChg chg="mod">
          <ac:chgData name="Mathieu Désautels" userId="88710e40-faa6-4a88-83e6-b66898115e88" providerId="ADAL" clId="{4C84BB7C-4EB0-E147-A3E2-4113FCBD8182}" dt="2024-11-24T21:56:31.806" v="3766" actId="20577"/>
          <ac:spMkLst>
            <pc:docMk/>
            <pc:sldMk cId="3079784649" sldId="271"/>
            <ac:spMk id="3" creationId="{42E32614-A1B5-D125-C4DF-B6A56725611B}"/>
          </ac:spMkLst>
        </pc:spChg>
      </pc:sldChg>
      <pc:sldChg chg="modSp add mod">
        <pc:chgData name="Mathieu Désautels" userId="88710e40-faa6-4a88-83e6-b66898115e88" providerId="ADAL" clId="{4C84BB7C-4EB0-E147-A3E2-4113FCBD8182}" dt="2024-11-22T18:10:31.819" v="2091" actId="13926"/>
        <pc:sldMkLst>
          <pc:docMk/>
          <pc:sldMk cId="1192905102" sldId="272"/>
        </pc:sldMkLst>
        <pc:spChg chg="mod">
          <ac:chgData name="Mathieu Désautels" userId="88710e40-faa6-4a88-83e6-b66898115e88" providerId="ADAL" clId="{4C84BB7C-4EB0-E147-A3E2-4113FCBD8182}" dt="2024-11-22T18:04:01.926" v="1715" actId="20577"/>
          <ac:spMkLst>
            <pc:docMk/>
            <pc:sldMk cId="1192905102" sldId="272"/>
            <ac:spMk id="2" creationId="{D10A9691-49D5-C862-85AA-E978F104924C}"/>
          </ac:spMkLst>
        </pc:spChg>
        <pc:spChg chg="mod">
          <ac:chgData name="Mathieu Désautels" userId="88710e40-faa6-4a88-83e6-b66898115e88" providerId="ADAL" clId="{4C84BB7C-4EB0-E147-A3E2-4113FCBD8182}" dt="2024-11-22T18:10:31.819" v="2091" actId="13926"/>
          <ac:spMkLst>
            <pc:docMk/>
            <pc:sldMk cId="1192905102" sldId="272"/>
            <ac:spMk id="3" creationId="{01ADEFEA-B6DF-D1B9-D262-E17BA9AA8C5D}"/>
          </ac:spMkLst>
        </pc:spChg>
      </pc:sldChg>
      <pc:sldChg chg="modSp add mod">
        <pc:chgData name="Mathieu Désautels" userId="88710e40-faa6-4a88-83e6-b66898115e88" providerId="ADAL" clId="{4C84BB7C-4EB0-E147-A3E2-4113FCBD8182}" dt="2024-11-22T18:10:24.654" v="2089" actId="13926"/>
        <pc:sldMkLst>
          <pc:docMk/>
          <pc:sldMk cId="3484066003" sldId="273"/>
        </pc:sldMkLst>
        <pc:spChg chg="mod">
          <ac:chgData name="Mathieu Désautels" userId="88710e40-faa6-4a88-83e6-b66898115e88" providerId="ADAL" clId="{4C84BB7C-4EB0-E147-A3E2-4113FCBD8182}" dt="2024-11-22T18:05:27.078" v="1842" actId="20577"/>
          <ac:spMkLst>
            <pc:docMk/>
            <pc:sldMk cId="3484066003" sldId="273"/>
            <ac:spMk id="2" creationId="{93354A47-09C8-E8EE-571A-2B62C3313A45}"/>
          </ac:spMkLst>
        </pc:spChg>
        <pc:spChg chg="mod">
          <ac:chgData name="Mathieu Désautels" userId="88710e40-faa6-4a88-83e6-b66898115e88" providerId="ADAL" clId="{4C84BB7C-4EB0-E147-A3E2-4113FCBD8182}" dt="2024-11-22T18:10:24.654" v="2089" actId="13926"/>
          <ac:spMkLst>
            <pc:docMk/>
            <pc:sldMk cId="3484066003" sldId="273"/>
            <ac:spMk id="3" creationId="{8A8251AA-7987-BA23-2EF1-EE3A0E15B9F6}"/>
          </ac:spMkLst>
        </pc:spChg>
      </pc:sldChg>
      <pc:sldChg chg="modSp add mod">
        <pc:chgData name="Mathieu Désautels" userId="88710e40-faa6-4a88-83e6-b66898115e88" providerId="ADAL" clId="{4C84BB7C-4EB0-E147-A3E2-4113FCBD8182}" dt="2024-11-22T18:10:28.018" v="2090" actId="13926"/>
        <pc:sldMkLst>
          <pc:docMk/>
          <pc:sldMk cId="3280193782" sldId="274"/>
        </pc:sldMkLst>
        <pc:spChg chg="mod">
          <ac:chgData name="Mathieu Désautels" userId="88710e40-faa6-4a88-83e6-b66898115e88" providerId="ADAL" clId="{4C84BB7C-4EB0-E147-A3E2-4113FCBD8182}" dt="2024-11-22T18:10:28.018" v="2090" actId="13926"/>
          <ac:spMkLst>
            <pc:docMk/>
            <pc:sldMk cId="3280193782" sldId="274"/>
            <ac:spMk id="3" creationId="{87FD1A12-1E79-1923-6E55-ED35C5B6BED0}"/>
          </ac:spMkLst>
        </pc:spChg>
      </pc:sldChg>
      <pc:sldChg chg="modSp new mod ord">
        <pc:chgData name="Mathieu Désautels" userId="88710e40-faa6-4a88-83e6-b66898115e88" providerId="ADAL" clId="{4C84BB7C-4EB0-E147-A3E2-4113FCBD8182}" dt="2024-11-22T18:07:09.048" v="2070" actId="20577"/>
        <pc:sldMkLst>
          <pc:docMk/>
          <pc:sldMk cId="860980604" sldId="275"/>
        </pc:sldMkLst>
        <pc:spChg chg="mod">
          <ac:chgData name="Mathieu Désautels" userId="88710e40-faa6-4a88-83e6-b66898115e88" providerId="ADAL" clId="{4C84BB7C-4EB0-E147-A3E2-4113FCBD8182}" dt="2024-11-22T18:07:09.048" v="2070" actId="20577"/>
          <ac:spMkLst>
            <pc:docMk/>
            <pc:sldMk cId="860980604" sldId="275"/>
            <ac:spMk id="2" creationId="{9F77DBD4-0BF1-C5AE-ACAB-4E5D03821E4E}"/>
          </ac:spMkLst>
        </pc:spChg>
      </pc:sldChg>
      <pc:sldChg chg="modSp new mod ord">
        <pc:chgData name="Mathieu Désautels" userId="88710e40-faa6-4a88-83e6-b66898115e88" providerId="ADAL" clId="{4C84BB7C-4EB0-E147-A3E2-4113FCBD8182}" dt="2024-11-22T18:06:57.885" v="2068"/>
        <pc:sldMkLst>
          <pc:docMk/>
          <pc:sldMk cId="902608642" sldId="276"/>
        </pc:sldMkLst>
        <pc:spChg chg="mod">
          <ac:chgData name="Mathieu Désautels" userId="88710e40-faa6-4a88-83e6-b66898115e88" providerId="ADAL" clId="{4C84BB7C-4EB0-E147-A3E2-4113FCBD8182}" dt="2024-11-22T18:06:57.885" v="2068"/>
          <ac:spMkLst>
            <pc:docMk/>
            <pc:sldMk cId="902608642" sldId="276"/>
            <ac:spMk id="2" creationId="{56A00C13-BCDE-4372-43A5-476E26DDD76B}"/>
          </ac:spMkLst>
        </pc:spChg>
      </pc:sldChg>
      <pc:sldChg chg="addSp delSp modSp add mod ord setBg">
        <pc:chgData name="Mathieu Désautels" userId="88710e40-faa6-4a88-83e6-b66898115e88" providerId="ADAL" clId="{4C84BB7C-4EB0-E147-A3E2-4113FCBD8182}" dt="2024-11-24T14:43:37.439" v="2786" actId="26606"/>
        <pc:sldMkLst>
          <pc:docMk/>
          <pc:sldMk cId="2339499541" sldId="277"/>
        </pc:sldMkLst>
        <pc:spChg chg="mod">
          <ac:chgData name="Mathieu Désautels" userId="88710e40-faa6-4a88-83e6-b66898115e88" providerId="ADAL" clId="{4C84BB7C-4EB0-E147-A3E2-4113FCBD8182}" dt="2024-11-24T14:43:37.439" v="2786" actId="26606"/>
          <ac:spMkLst>
            <pc:docMk/>
            <pc:sldMk cId="2339499541" sldId="277"/>
            <ac:spMk id="2" creationId="{19CBCCFF-E212-5B31-1571-AB7A3763045E}"/>
          </ac:spMkLst>
        </pc:spChg>
        <pc:spChg chg="mod">
          <ac:chgData name="Mathieu Désautels" userId="88710e40-faa6-4a88-83e6-b66898115e88" providerId="ADAL" clId="{4C84BB7C-4EB0-E147-A3E2-4113FCBD8182}" dt="2024-11-24T14:43:37.439" v="2786" actId="26606"/>
          <ac:spMkLst>
            <pc:docMk/>
            <pc:sldMk cId="2339499541" sldId="277"/>
            <ac:spMk id="3" creationId="{633F3C00-FB85-B5AF-3EEE-C638569CC05C}"/>
          </ac:spMkLst>
        </pc:spChg>
        <pc:spChg chg="add del">
          <ac:chgData name="Mathieu Désautels" userId="88710e40-faa6-4a88-83e6-b66898115e88" providerId="ADAL" clId="{4C84BB7C-4EB0-E147-A3E2-4113FCBD8182}" dt="2024-11-24T14:43:37.429" v="2785" actId="26606"/>
          <ac:spMkLst>
            <pc:docMk/>
            <pc:sldMk cId="2339499541" sldId="277"/>
            <ac:spMk id="10" creationId="{F13C74B1-5B17-4795-BED0-7140497B445A}"/>
          </ac:spMkLst>
        </pc:spChg>
        <pc:spChg chg="add del">
          <ac:chgData name="Mathieu Désautels" userId="88710e40-faa6-4a88-83e6-b66898115e88" providerId="ADAL" clId="{4C84BB7C-4EB0-E147-A3E2-4113FCBD8182}" dt="2024-11-24T14:43:37.429" v="2785" actId="26606"/>
          <ac:spMkLst>
            <pc:docMk/>
            <pc:sldMk cId="2339499541" sldId="277"/>
            <ac:spMk id="12" creationId="{3FCFB1DE-0B7E-48CC-BA90-B2AB0889F9D6}"/>
          </ac:spMkLst>
        </pc:spChg>
        <pc:spChg chg="add">
          <ac:chgData name="Mathieu Désautels" userId="88710e40-faa6-4a88-83e6-b66898115e88" providerId="ADAL" clId="{4C84BB7C-4EB0-E147-A3E2-4113FCBD8182}" dt="2024-11-24T14:43:37.439" v="2786" actId="26606"/>
          <ac:spMkLst>
            <pc:docMk/>
            <pc:sldMk cId="2339499541" sldId="277"/>
            <ac:spMk id="15" creationId="{2B97F24A-32CE-4C1C-A50D-3016B394DCFB}"/>
          </ac:spMkLst>
        </pc:spChg>
        <pc:spChg chg="add">
          <ac:chgData name="Mathieu Désautels" userId="88710e40-faa6-4a88-83e6-b66898115e88" providerId="ADAL" clId="{4C84BB7C-4EB0-E147-A3E2-4113FCBD8182}" dt="2024-11-24T14:43:37.439" v="2786" actId="26606"/>
          <ac:spMkLst>
            <pc:docMk/>
            <pc:sldMk cId="2339499541" sldId="277"/>
            <ac:spMk id="16" creationId="{3CE8AF5E-D374-4CF1-90CC-35CF73B81C3E}"/>
          </ac:spMkLst>
        </pc:spChg>
        <pc:picChg chg="add mod">
          <ac:chgData name="Mathieu Désautels" userId="88710e40-faa6-4a88-83e6-b66898115e88" providerId="ADAL" clId="{4C84BB7C-4EB0-E147-A3E2-4113FCBD8182}" dt="2024-11-24T14:43:37.439" v="2786" actId="26606"/>
          <ac:picMkLst>
            <pc:docMk/>
            <pc:sldMk cId="2339499541" sldId="277"/>
            <ac:picMk id="5" creationId="{CA9D4A79-E3E4-66D1-95B2-9C945ACA306B}"/>
          </ac:picMkLst>
        </pc:picChg>
        <pc:inkChg chg="add">
          <ac:chgData name="Mathieu Désautels" userId="88710e40-faa6-4a88-83e6-b66898115e88" providerId="ADAL" clId="{4C84BB7C-4EB0-E147-A3E2-4113FCBD8182}" dt="2024-11-24T14:43:37.439" v="2786" actId="26606"/>
          <ac:inkMkLst>
            <pc:docMk/>
            <pc:sldMk cId="2339499541" sldId="277"/>
            <ac:inkMk id="14" creationId="{070477C5-0410-4E4F-97A1-F84C2465C187}"/>
          </ac:inkMkLst>
        </pc:inkChg>
      </pc:sldChg>
      <pc:sldChg chg="modSp add mod">
        <pc:chgData name="Mathieu Désautels" userId="88710e40-faa6-4a88-83e6-b66898115e88" providerId="ADAL" clId="{4C84BB7C-4EB0-E147-A3E2-4113FCBD8182}" dt="2024-11-22T18:21:10.886" v="2393"/>
        <pc:sldMkLst>
          <pc:docMk/>
          <pc:sldMk cId="1786326605" sldId="279"/>
        </pc:sldMkLst>
        <pc:spChg chg="mod">
          <ac:chgData name="Mathieu Désautels" userId="88710e40-faa6-4a88-83e6-b66898115e88" providerId="ADAL" clId="{4C84BB7C-4EB0-E147-A3E2-4113FCBD8182}" dt="2024-11-22T18:21:10.886" v="2393"/>
          <ac:spMkLst>
            <pc:docMk/>
            <pc:sldMk cId="1786326605" sldId="279"/>
            <ac:spMk id="2" creationId="{3C5887E1-B01E-1D52-561B-289531843CE3}"/>
          </ac:spMkLst>
        </pc:spChg>
      </pc:sldChg>
      <pc:sldChg chg="addSp delSp modSp add mod">
        <pc:chgData name="Mathieu Désautels" userId="88710e40-faa6-4a88-83e6-b66898115e88" providerId="ADAL" clId="{4C84BB7C-4EB0-E147-A3E2-4113FCBD8182}" dt="2024-11-25T17:37:03.937" v="4075" actId="207"/>
        <pc:sldMkLst>
          <pc:docMk/>
          <pc:sldMk cId="1001797961" sldId="280"/>
        </pc:sldMkLst>
        <pc:spChg chg="add mod">
          <ac:chgData name="Mathieu Désautels" userId="88710e40-faa6-4a88-83e6-b66898115e88" providerId="ADAL" clId="{4C84BB7C-4EB0-E147-A3E2-4113FCBD8182}" dt="2024-11-25T17:37:03.937" v="4075" actId="207"/>
          <ac:spMkLst>
            <pc:docMk/>
            <pc:sldMk cId="1001797961" sldId="280"/>
            <ac:spMk id="3" creationId="{AB2F6571-BCD6-6AE2-DE7E-F64B1ADF05F4}"/>
          </ac:spMkLst>
        </pc:spChg>
        <pc:spChg chg="del">
          <ac:chgData name="Mathieu Désautels" userId="88710e40-faa6-4a88-83e6-b66898115e88" providerId="ADAL" clId="{4C84BB7C-4EB0-E147-A3E2-4113FCBD8182}" dt="2024-11-22T18:24:26.528" v="2545" actId="3680"/>
          <ac:spMkLst>
            <pc:docMk/>
            <pc:sldMk cId="1001797961" sldId="280"/>
            <ac:spMk id="3" creationId="{F98DE2B5-F678-D57C-0A84-7EDE99CB5FD8}"/>
          </ac:spMkLst>
        </pc:spChg>
        <pc:spChg chg="add del mod">
          <ac:chgData name="Mathieu Désautels" userId="88710e40-faa6-4a88-83e6-b66898115e88" providerId="ADAL" clId="{4C84BB7C-4EB0-E147-A3E2-4113FCBD8182}" dt="2024-11-22T18:29:02.227" v="2735" actId="478"/>
          <ac:spMkLst>
            <pc:docMk/>
            <pc:sldMk cId="1001797961" sldId="280"/>
            <ac:spMk id="6" creationId="{3CE252B5-CAE3-6A52-5143-BBC485A30DFC}"/>
          </ac:spMkLst>
        </pc:spChg>
        <pc:graphicFrameChg chg="add del mod ord modGraphic">
          <ac:chgData name="Mathieu Désautels" userId="88710e40-faa6-4a88-83e6-b66898115e88" providerId="ADAL" clId="{4C84BB7C-4EB0-E147-A3E2-4113FCBD8182}" dt="2024-11-22T18:25:06.962" v="2546" actId="21"/>
          <ac:graphicFrameMkLst>
            <pc:docMk/>
            <pc:sldMk cId="1001797961" sldId="280"/>
            <ac:graphicFrameMk id="4" creationId="{4A15AB6B-14C5-D65D-5B13-C03637523A7D}"/>
          </ac:graphicFrameMkLst>
        </pc:graphicFrameChg>
        <pc:graphicFrameChg chg="add del mod modGraphic">
          <ac:chgData name="Mathieu Désautels" userId="88710e40-faa6-4a88-83e6-b66898115e88" providerId="ADAL" clId="{4C84BB7C-4EB0-E147-A3E2-4113FCBD8182}" dt="2024-11-22T18:31:16.713" v="2758" actId="478"/>
          <ac:graphicFrameMkLst>
            <pc:docMk/>
            <pc:sldMk cId="1001797961" sldId="280"/>
            <ac:graphicFrameMk id="7" creationId="{469FB1BD-AC95-4B9F-A716-11F43B76D82D}"/>
          </ac:graphicFrameMkLst>
        </pc:graphicFrameChg>
        <pc:graphicFrameChg chg="add mod modGraphic">
          <ac:chgData name="Mathieu Désautels" userId="88710e40-faa6-4a88-83e6-b66898115e88" providerId="ADAL" clId="{4C84BB7C-4EB0-E147-A3E2-4113FCBD8182}" dt="2024-11-24T14:51:04.088" v="2979" actId="20577"/>
          <ac:graphicFrameMkLst>
            <pc:docMk/>
            <pc:sldMk cId="1001797961" sldId="280"/>
            <ac:graphicFrameMk id="8" creationId="{5C22E41D-A43F-9038-95CE-35629A9A2B01}"/>
          </ac:graphicFrameMkLst>
        </pc:graphicFrameChg>
        <pc:graphicFrameChg chg="add mod modGraphic">
          <ac:chgData name="Mathieu Désautels" userId="88710e40-faa6-4a88-83e6-b66898115e88" providerId="ADAL" clId="{4C84BB7C-4EB0-E147-A3E2-4113FCBD8182}" dt="2024-11-24T14:50:01.417" v="2927" actId="20577"/>
          <ac:graphicFrameMkLst>
            <pc:docMk/>
            <pc:sldMk cId="1001797961" sldId="280"/>
            <ac:graphicFrameMk id="9" creationId="{738F5A74-4516-E633-D997-D2A8262890EC}"/>
          </ac:graphicFrameMkLst>
        </pc:graphicFrameChg>
      </pc:sldChg>
      <pc:sldChg chg="modSp mod">
        <pc:chgData name="Mathieu Désautels" userId="88710e40-faa6-4a88-83e6-b66898115e88" providerId="ADAL" clId="{4C84BB7C-4EB0-E147-A3E2-4113FCBD8182}" dt="2024-11-24T19:54:23.695" v="3263" actId="27636"/>
        <pc:sldMkLst>
          <pc:docMk/>
          <pc:sldMk cId="1802779455" sldId="281"/>
        </pc:sldMkLst>
        <pc:spChg chg="mod">
          <ac:chgData name="Mathieu Désautels" userId="88710e40-faa6-4a88-83e6-b66898115e88" providerId="ADAL" clId="{4C84BB7C-4EB0-E147-A3E2-4113FCBD8182}" dt="2024-11-24T19:54:23.695" v="3263" actId="27636"/>
          <ac:spMkLst>
            <pc:docMk/>
            <pc:sldMk cId="1802779455" sldId="281"/>
            <ac:spMk id="3" creationId="{73CDD327-BE05-7B4E-536A-E7FCDA488F17}"/>
          </ac:spMkLst>
        </pc:spChg>
      </pc:sldChg>
      <pc:sldChg chg="modSp new mod ord">
        <pc:chgData name="Mathieu Désautels" userId="88710e40-faa6-4a88-83e6-b66898115e88" providerId="ADAL" clId="{4C84BB7C-4EB0-E147-A3E2-4113FCBD8182}" dt="2024-11-24T15:03:52.687" v="3112"/>
        <pc:sldMkLst>
          <pc:docMk/>
          <pc:sldMk cId="899414329" sldId="283"/>
        </pc:sldMkLst>
        <pc:spChg chg="mod">
          <ac:chgData name="Mathieu Désautels" userId="88710e40-faa6-4a88-83e6-b66898115e88" providerId="ADAL" clId="{4C84BB7C-4EB0-E147-A3E2-4113FCBD8182}" dt="2024-11-24T15:03:52.687" v="3112"/>
          <ac:spMkLst>
            <pc:docMk/>
            <pc:sldMk cId="899414329" sldId="283"/>
            <ac:spMk id="2" creationId="{AAEA37AC-A685-01D2-C6B7-E87DD4F79D26}"/>
          </ac:spMkLst>
        </pc:spChg>
      </pc:sldChg>
      <pc:sldChg chg="modSp add mod">
        <pc:chgData name="Mathieu Désautels" userId="88710e40-faa6-4a88-83e6-b66898115e88" providerId="ADAL" clId="{4C84BB7C-4EB0-E147-A3E2-4113FCBD8182}" dt="2024-11-25T17:51:58.479" v="4262" actId="27636"/>
        <pc:sldMkLst>
          <pc:docMk/>
          <pc:sldMk cId="1612064730" sldId="284"/>
        </pc:sldMkLst>
        <pc:spChg chg="mod">
          <ac:chgData name="Mathieu Désautels" userId="88710e40-faa6-4a88-83e6-b66898115e88" providerId="ADAL" clId="{4C84BB7C-4EB0-E147-A3E2-4113FCBD8182}" dt="2024-11-25T17:51:58.479" v="4262" actId="27636"/>
          <ac:spMkLst>
            <pc:docMk/>
            <pc:sldMk cId="1612064730" sldId="284"/>
            <ac:spMk id="3" creationId="{786D1607-AA47-FC60-1871-9B08A0A0DC98}"/>
          </ac:spMkLst>
        </pc:spChg>
      </pc:sldChg>
      <pc:sldChg chg="modSp add mod">
        <pc:chgData name="Mathieu Désautels" userId="88710e40-faa6-4a88-83e6-b66898115e88" providerId="ADAL" clId="{4C84BB7C-4EB0-E147-A3E2-4113FCBD8182}" dt="2024-11-25T19:07:20.140" v="4620" actId="20577"/>
        <pc:sldMkLst>
          <pc:docMk/>
          <pc:sldMk cId="2230653492" sldId="285"/>
        </pc:sldMkLst>
        <pc:spChg chg="mod">
          <ac:chgData name="Mathieu Désautels" userId="88710e40-faa6-4a88-83e6-b66898115e88" providerId="ADAL" clId="{4C84BB7C-4EB0-E147-A3E2-4113FCBD8182}" dt="2024-11-25T19:07:20.140" v="4620" actId="20577"/>
          <ac:spMkLst>
            <pc:docMk/>
            <pc:sldMk cId="2230653492" sldId="285"/>
            <ac:spMk id="3" creationId="{80775522-9ACA-D3DF-5706-459B6937DC06}"/>
          </ac:spMkLst>
        </pc:spChg>
      </pc:sldChg>
      <pc:sldChg chg="modSp add mod">
        <pc:chgData name="Mathieu Désautels" userId="88710e40-faa6-4a88-83e6-b66898115e88" providerId="ADAL" clId="{4C84BB7C-4EB0-E147-A3E2-4113FCBD8182}" dt="2024-11-24T19:57:03.287" v="3346" actId="13926"/>
        <pc:sldMkLst>
          <pc:docMk/>
          <pc:sldMk cId="705045769" sldId="290"/>
        </pc:sldMkLst>
        <pc:spChg chg="mod">
          <ac:chgData name="Mathieu Désautels" userId="88710e40-faa6-4a88-83e6-b66898115e88" providerId="ADAL" clId="{4C84BB7C-4EB0-E147-A3E2-4113FCBD8182}" dt="2024-11-24T19:57:03.287" v="3346" actId="13926"/>
          <ac:spMkLst>
            <pc:docMk/>
            <pc:sldMk cId="705045769" sldId="290"/>
            <ac:spMk id="3" creationId="{F938EA97-A226-4D16-C48C-8037DFFA1D01}"/>
          </ac:spMkLst>
        </pc:spChg>
      </pc:sldChg>
      <pc:sldChg chg="add">
        <pc:chgData name="Mathieu Désautels" userId="88710e40-faa6-4a88-83e6-b66898115e88" providerId="ADAL" clId="{4C84BB7C-4EB0-E147-A3E2-4113FCBD8182}" dt="2024-11-24T20:04:04.743" v="3383" actId="2890"/>
        <pc:sldMkLst>
          <pc:docMk/>
          <pc:sldMk cId="3332634088" sldId="291"/>
        </pc:sldMkLst>
      </pc:sldChg>
      <pc:sldChg chg="addSp modSp mod">
        <pc:chgData name="Mathieu Désautels" userId="88710e40-faa6-4a88-83e6-b66898115e88" providerId="ADAL" clId="{4C84BB7C-4EB0-E147-A3E2-4113FCBD8182}" dt="2024-11-25T17:30:20.515" v="4048" actId="931"/>
        <pc:sldMkLst>
          <pc:docMk/>
          <pc:sldMk cId="3501237723" sldId="293"/>
        </pc:sldMkLst>
        <pc:picChg chg="add mod">
          <ac:chgData name="Mathieu Désautels" userId="88710e40-faa6-4a88-83e6-b66898115e88" providerId="ADAL" clId="{4C84BB7C-4EB0-E147-A3E2-4113FCBD8182}" dt="2024-11-25T17:30:20.515" v="4048" actId="931"/>
          <ac:picMkLst>
            <pc:docMk/>
            <pc:sldMk cId="3501237723" sldId="293"/>
            <ac:picMk id="6" creationId="{A5BF6A96-EECD-705E-5CFB-DCEE1F1BF7C0}"/>
          </ac:picMkLst>
        </pc:picChg>
      </pc:sldChg>
      <pc:sldChg chg="addSp modSp setBg">
        <pc:chgData name="Mathieu Désautels" userId="88710e40-faa6-4a88-83e6-b66898115e88" providerId="ADAL" clId="{4C84BB7C-4EB0-E147-A3E2-4113FCBD8182}" dt="2024-11-25T17:34:31.058" v="4065" actId="931"/>
        <pc:sldMkLst>
          <pc:docMk/>
          <pc:sldMk cId="918617527" sldId="294"/>
        </pc:sldMkLst>
        <pc:spChg chg="mod">
          <ac:chgData name="Mathieu Désautels" userId="88710e40-faa6-4a88-83e6-b66898115e88" providerId="ADAL" clId="{4C84BB7C-4EB0-E147-A3E2-4113FCBD8182}" dt="2024-11-25T17:34:31.058" v="4065" actId="931"/>
          <ac:spMkLst>
            <pc:docMk/>
            <pc:sldMk cId="918617527" sldId="294"/>
            <ac:spMk id="2" creationId="{49DD7BA9-D02D-48C1-8166-C8CE7FEEB8E2}"/>
          </ac:spMkLst>
        </pc:spChg>
        <pc:spChg chg="mod">
          <ac:chgData name="Mathieu Désautels" userId="88710e40-faa6-4a88-83e6-b66898115e88" providerId="ADAL" clId="{4C84BB7C-4EB0-E147-A3E2-4113FCBD8182}" dt="2024-11-25T17:34:31.058" v="4065" actId="931"/>
          <ac:spMkLst>
            <pc:docMk/>
            <pc:sldMk cId="918617527" sldId="294"/>
            <ac:spMk id="4" creationId="{9A770AF4-DF59-B2F8-FF3F-39F47FBF92DD}"/>
          </ac:spMkLst>
        </pc:spChg>
        <pc:spChg chg="add">
          <ac:chgData name="Mathieu Désautels" userId="88710e40-faa6-4a88-83e6-b66898115e88" providerId="ADAL" clId="{4C84BB7C-4EB0-E147-A3E2-4113FCBD8182}" dt="2024-11-25T17:34:31.058" v="4065" actId="931"/>
          <ac:spMkLst>
            <pc:docMk/>
            <pc:sldMk cId="918617527" sldId="294"/>
            <ac:spMk id="11" creationId="{DA381740-063A-41A4-836D-85D14980EEF0}"/>
          </ac:spMkLst>
        </pc:spChg>
        <pc:spChg chg="add">
          <ac:chgData name="Mathieu Désautels" userId="88710e40-faa6-4a88-83e6-b66898115e88" providerId="ADAL" clId="{4C84BB7C-4EB0-E147-A3E2-4113FCBD8182}" dt="2024-11-25T17:34:31.058" v="4065" actId="931"/>
          <ac:spMkLst>
            <pc:docMk/>
            <pc:sldMk cId="918617527" sldId="294"/>
            <ac:spMk id="13" creationId="{665DBBEF-238B-476B-96AB-8AAC3224ECEA}"/>
          </ac:spMkLst>
        </pc:spChg>
        <pc:spChg chg="add">
          <ac:chgData name="Mathieu Désautels" userId="88710e40-faa6-4a88-83e6-b66898115e88" providerId="ADAL" clId="{4C84BB7C-4EB0-E147-A3E2-4113FCBD8182}" dt="2024-11-25T17:34:31.058" v="4065" actId="931"/>
          <ac:spMkLst>
            <pc:docMk/>
            <pc:sldMk cId="918617527" sldId="294"/>
            <ac:spMk id="15" creationId="{3FCFB1DE-0B7E-48CC-BA90-B2AB0889F9D6}"/>
          </ac:spMkLst>
        </pc:spChg>
        <pc:picChg chg="add mod">
          <ac:chgData name="Mathieu Désautels" userId="88710e40-faa6-4a88-83e6-b66898115e88" providerId="ADAL" clId="{4C84BB7C-4EB0-E147-A3E2-4113FCBD8182}" dt="2024-11-25T17:34:31.058" v="4065" actId="931"/>
          <ac:picMkLst>
            <pc:docMk/>
            <pc:sldMk cId="918617527" sldId="294"/>
            <ac:picMk id="6" creationId="{C2E25433-0781-FEF2-9731-78CF87AD71AF}"/>
          </ac:picMkLst>
        </pc:picChg>
      </pc:sldChg>
      <pc:sldChg chg="modSp mod">
        <pc:chgData name="Mathieu Désautels" userId="88710e40-faa6-4a88-83e6-b66898115e88" providerId="ADAL" clId="{4C84BB7C-4EB0-E147-A3E2-4113FCBD8182}" dt="2024-11-25T19:43:13.476" v="4853" actId="255"/>
        <pc:sldMkLst>
          <pc:docMk/>
          <pc:sldMk cId="2283542387" sldId="295"/>
        </pc:sldMkLst>
        <pc:spChg chg="mod">
          <ac:chgData name="Mathieu Désautels" userId="88710e40-faa6-4a88-83e6-b66898115e88" providerId="ADAL" clId="{4C84BB7C-4EB0-E147-A3E2-4113FCBD8182}" dt="2024-11-25T19:43:13.476" v="4853" actId="255"/>
          <ac:spMkLst>
            <pc:docMk/>
            <pc:sldMk cId="2283542387" sldId="295"/>
            <ac:spMk id="3" creationId="{8EF04E17-A9FD-3B47-BB0A-4883BE66381C}"/>
          </ac:spMkLst>
        </pc:spChg>
      </pc:sldChg>
      <pc:sldChg chg="addSp modSp mod setBg">
        <pc:chgData name="Mathieu Désautels" userId="88710e40-faa6-4a88-83e6-b66898115e88" providerId="ADAL" clId="{4C84BB7C-4EB0-E147-A3E2-4113FCBD8182}" dt="2024-11-25T19:46:12.058" v="4885" actId="26606"/>
        <pc:sldMkLst>
          <pc:docMk/>
          <pc:sldMk cId="1615335877" sldId="296"/>
        </pc:sldMkLst>
        <pc:spChg chg="mod">
          <ac:chgData name="Mathieu Désautels" userId="88710e40-faa6-4a88-83e6-b66898115e88" providerId="ADAL" clId="{4C84BB7C-4EB0-E147-A3E2-4113FCBD8182}" dt="2024-11-25T19:46:12.058" v="4885" actId="26606"/>
          <ac:spMkLst>
            <pc:docMk/>
            <pc:sldMk cId="1615335877" sldId="296"/>
            <ac:spMk id="2" creationId="{49DD7BA9-D02D-48C1-8166-C8CE7FEEB8E2}"/>
          </ac:spMkLst>
        </pc:spChg>
        <pc:spChg chg="mod">
          <ac:chgData name="Mathieu Désautels" userId="88710e40-faa6-4a88-83e6-b66898115e88" providerId="ADAL" clId="{4C84BB7C-4EB0-E147-A3E2-4113FCBD8182}" dt="2024-11-25T19:46:12.058" v="4885" actId="26606"/>
          <ac:spMkLst>
            <pc:docMk/>
            <pc:sldMk cId="1615335877" sldId="296"/>
            <ac:spMk id="3" creationId="{8EF04E17-A9FD-3B47-BB0A-4883BE66381C}"/>
          </ac:spMkLst>
        </pc:spChg>
        <pc:spChg chg="add">
          <ac:chgData name="Mathieu Désautels" userId="88710e40-faa6-4a88-83e6-b66898115e88" providerId="ADAL" clId="{4C84BB7C-4EB0-E147-A3E2-4113FCBD8182}" dt="2024-11-25T19:46:12.058" v="4885" actId="26606"/>
          <ac:spMkLst>
            <pc:docMk/>
            <pc:sldMk cId="1615335877" sldId="296"/>
            <ac:spMk id="10" creationId="{DA381740-063A-41A4-836D-85D14980EEF0}"/>
          </ac:spMkLst>
        </pc:spChg>
        <pc:spChg chg="add">
          <ac:chgData name="Mathieu Désautels" userId="88710e40-faa6-4a88-83e6-b66898115e88" providerId="ADAL" clId="{4C84BB7C-4EB0-E147-A3E2-4113FCBD8182}" dt="2024-11-25T19:46:12.058" v="4885" actId="26606"/>
          <ac:spMkLst>
            <pc:docMk/>
            <pc:sldMk cId="1615335877" sldId="296"/>
            <ac:spMk id="12" creationId="{665DBBEF-238B-476B-96AB-8AAC3224ECEA}"/>
          </ac:spMkLst>
        </pc:spChg>
        <pc:spChg chg="add">
          <ac:chgData name="Mathieu Désautels" userId="88710e40-faa6-4a88-83e6-b66898115e88" providerId="ADAL" clId="{4C84BB7C-4EB0-E147-A3E2-4113FCBD8182}" dt="2024-11-25T19:46:12.058" v="4885" actId="26606"/>
          <ac:spMkLst>
            <pc:docMk/>
            <pc:sldMk cId="1615335877" sldId="296"/>
            <ac:spMk id="14" creationId="{3FCFB1DE-0B7E-48CC-BA90-B2AB0889F9D6}"/>
          </ac:spMkLst>
        </pc:spChg>
        <pc:picChg chg="add mod">
          <ac:chgData name="Mathieu Désautels" userId="88710e40-faa6-4a88-83e6-b66898115e88" providerId="ADAL" clId="{4C84BB7C-4EB0-E147-A3E2-4113FCBD8182}" dt="2024-11-25T19:46:12.058" v="4885" actId="26606"/>
          <ac:picMkLst>
            <pc:docMk/>
            <pc:sldMk cId="1615335877" sldId="296"/>
            <ac:picMk id="5" creationId="{00F16567-9A7D-E113-4048-E3163DD986C4}"/>
          </ac:picMkLst>
        </pc:picChg>
      </pc:sldChg>
      <pc:sldChg chg="addSp modSp">
        <pc:chgData name="Mathieu Désautels" userId="88710e40-faa6-4a88-83e6-b66898115e88" providerId="ADAL" clId="{4C84BB7C-4EB0-E147-A3E2-4113FCBD8182}" dt="2024-11-25T17:30:20.515" v="4048" actId="931"/>
        <pc:sldMkLst>
          <pc:docMk/>
          <pc:sldMk cId="3590247626" sldId="297"/>
        </pc:sldMkLst>
        <pc:picChg chg="add mod">
          <ac:chgData name="Mathieu Désautels" userId="88710e40-faa6-4a88-83e6-b66898115e88" providerId="ADAL" clId="{4C84BB7C-4EB0-E147-A3E2-4113FCBD8182}" dt="2024-11-25T17:30:20.515" v="4048" actId="931"/>
          <ac:picMkLst>
            <pc:docMk/>
            <pc:sldMk cId="3590247626" sldId="297"/>
            <ac:picMk id="4" creationId="{9E8E91D2-1E2C-48C6-D020-6C46418D2E2E}"/>
          </ac:picMkLst>
        </pc:picChg>
      </pc:sldChg>
      <pc:sldChg chg="addSp modSp">
        <pc:chgData name="Mathieu Désautels" userId="88710e40-faa6-4a88-83e6-b66898115e88" providerId="ADAL" clId="{4C84BB7C-4EB0-E147-A3E2-4113FCBD8182}" dt="2024-11-25T17:30:30.831" v="4049" actId="931"/>
        <pc:sldMkLst>
          <pc:docMk/>
          <pc:sldMk cId="497534548" sldId="298"/>
        </pc:sldMkLst>
        <pc:picChg chg="add mod">
          <ac:chgData name="Mathieu Désautels" userId="88710e40-faa6-4a88-83e6-b66898115e88" providerId="ADAL" clId="{4C84BB7C-4EB0-E147-A3E2-4113FCBD8182}" dt="2024-11-25T17:30:30.831" v="4049" actId="931"/>
          <ac:picMkLst>
            <pc:docMk/>
            <pc:sldMk cId="497534548" sldId="298"/>
            <ac:picMk id="4" creationId="{5C5A5A86-63FF-289D-20B3-482A6B12F2FA}"/>
          </ac:picMkLst>
        </pc:picChg>
      </pc:sldChg>
      <pc:sldChg chg="addSp modSp">
        <pc:chgData name="Mathieu Désautels" userId="88710e40-faa6-4a88-83e6-b66898115e88" providerId="ADAL" clId="{4C84BB7C-4EB0-E147-A3E2-4113FCBD8182}" dt="2024-11-25T17:30:38.628" v="4050" actId="931"/>
        <pc:sldMkLst>
          <pc:docMk/>
          <pc:sldMk cId="98473160" sldId="299"/>
        </pc:sldMkLst>
        <pc:picChg chg="add mod">
          <ac:chgData name="Mathieu Désautels" userId="88710e40-faa6-4a88-83e6-b66898115e88" providerId="ADAL" clId="{4C84BB7C-4EB0-E147-A3E2-4113FCBD8182}" dt="2024-11-25T17:30:38.628" v="4050" actId="931"/>
          <ac:picMkLst>
            <pc:docMk/>
            <pc:sldMk cId="98473160" sldId="299"/>
            <ac:picMk id="4" creationId="{05284980-5718-BAF1-F3C6-98E51A33F90C}"/>
          </ac:picMkLst>
        </pc:picChg>
      </pc:sldChg>
      <pc:sldChg chg="addSp delSp modSp">
        <pc:chgData name="Mathieu Désautels" userId="88710e40-faa6-4a88-83e6-b66898115e88" providerId="ADAL" clId="{4C84BB7C-4EB0-E147-A3E2-4113FCBD8182}" dt="2024-11-25T17:35:05.791" v="4069" actId="931"/>
        <pc:sldMkLst>
          <pc:docMk/>
          <pc:sldMk cId="3908787160" sldId="300"/>
        </pc:sldMkLst>
        <pc:spChg chg="mod">
          <ac:chgData name="Mathieu Désautels" userId="88710e40-faa6-4a88-83e6-b66898115e88" providerId="ADAL" clId="{4C84BB7C-4EB0-E147-A3E2-4113FCBD8182}" dt="2024-11-25T17:35:05.791" v="4069" actId="931"/>
          <ac:spMkLst>
            <pc:docMk/>
            <pc:sldMk cId="3908787160" sldId="300"/>
            <ac:spMk id="2" creationId="{49DD7BA9-D02D-48C1-8166-C8CE7FEEB8E2}"/>
          </ac:spMkLst>
        </pc:spChg>
        <pc:spChg chg="mod">
          <ac:chgData name="Mathieu Désautels" userId="88710e40-faa6-4a88-83e6-b66898115e88" providerId="ADAL" clId="{4C84BB7C-4EB0-E147-A3E2-4113FCBD8182}" dt="2024-11-25T17:35:05.791" v="4069" actId="931"/>
          <ac:spMkLst>
            <pc:docMk/>
            <pc:sldMk cId="3908787160" sldId="300"/>
            <ac:spMk id="5" creationId="{EA25C364-1B7E-B035-BDFB-50B0B2EACE30}"/>
          </ac:spMkLst>
        </pc:spChg>
        <pc:spChg chg="del">
          <ac:chgData name="Mathieu Désautels" userId="88710e40-faa6-4a88-83e6-b66898115e88" providerId="ADAL" clId="{4C84BB7C-4EB0-E147-A3E2-4113FCBD8182}" dt="2024-11-25T17:35:05.791" v="4069" actId="931"/>
          <ac:spMkLst>
            <pc:docMk/>
            <pc:sldMk cId="3908787160" sldId="300"/>
            <ac:spMk id="20" creationId="{2B97F24A-32CE-4C1C-A50D-3016B394DCFB}"/>
          </ac:spMkLst>
        </pc:spChg>
        <pc:spChg chg="del">
          <ac:chgData name="Mathieu Désautels" userId="88710e40-faa6-4a88-83e6-b66898115e88" providerId="ADAL" clId="{4C84BB7C-4EB0-E147-A3E2-4113FCBD8182}" dt="2024-11-25T17:35:05.791" v="4069" actId="931"/>
          <ac:spMkLst>
            <pc:docMk/>
            <pc:sldMk cId="3908787160" sldId="300"/>
            <ac:spMk id="21" creationId="{3CE8AF5E-D374-4CF1-90CC-35CF73B81C3E}"/>
          </ac:spMkLst>
        </pc:spChg>
        <pc:spChg chg="add">
          <ac:chgData name="Mathieu Désautels" userId="88710e40-faa6-4a88-83e6-b66898115e88" providerId="ADAL" clId="{4C84BB7C-4EB0-E147-A3E2-4113FCBD8182}" dt="2024-11-25T17:35:05.791" v="4069" actId="931"/>
          <ac:spMkLst>
            <pc:docMk/>
            <pc:sldMk cId="3908787160" sldId="300"/>
            <ac:spMk id="24" creationId="{DA381740-063A-41A4-836D-85D14980EEF0}"/>
          </ac:spMkLst>
        </pc:spChg>
        <pc:spChg chg="add">
          <ac:chgData name="Mathieu Désautels" userId="88710e40-faa6-4a88-83e6-b66898115e88" providerId="ADAL" clId="{4C84BB7C-4EB0-E147-A3E2-4113FCBD8182}" dt="2024-11-25T17:35:05.791" v="4069" actId="931"/>
          <ac:spMkLst>
            <pc:docMk/>
            <pc:sldMk cId="3908787160" sldId="300"/>
            <ac:spMk id="25" creationId="{665DBBEF-238B-476B-96AB-8AAC3224ECEA}"/>
          </ac:spMkLst>
        </pc:spChg>
        <pc:spChg chg="add">
          <ac:chgData name="Mathieu Désautels" userId="88710e40-faa6-4a88-83e6-b66898115e88" providerId="ADAL" clId="{4C84BB7C-4EB0-E147-A3E2-4113FCBD8182}" dt="2024-11-25T17:35:05.791" v="4069" actId="931"/>
          <ac:spMkLst>
            <pc:docMk/>
            <pc:sldMk cId="3908787160" sldId="300"/>
            <ac:spMk id="26" creationId="{3FCFB1DE-0B7E-48CC-BA90-B2AB0889F9D6}"/>
          </ac:spMkLst>
        </pc:spChg>
        <pc:picChg chg="add mod">
          <ac:chgData name="Mathieu Désautels" userId="88710e40-faa6-4a88-83e6-b66898115e88" providerId="ADAL" clId="{4C84BB7C-4EB0-E147-A3E2-4113FCBD8182}" dt="2024-11-25T17:35:05.791" v="4069" actId="931"/>
          <ac:picMkLst>
            <pc:docMk/>
            <pc:sldMk cId="3908787160" sldId="300"/>
            <ac:picMk id="4" creationId="{70E0A5F2-834B-9F81-B4EE-AB5808BF38E4}"/>
          </ac:picMkLst>
        </pc:picChg>
        <pc:inkChg chg="del">
          <ac:chgData name="Mathieu Désautels" userId="88710e40-faa6-4a88-83e6-b66898115e88" providerId="ADAL" clId="{4C84BB7C-4EB0-E147-A3E2-4113FCBD8182}" dt="2024-11-25T17:35:05.791" v="4069" actId="931"/>
          <ac:inkMkLst>
            <pc:docMk/>
            <pc:sldMk cId="3908787160" sldId="300"/>
            <ac:inkMk id="22" creationId="{070477C5-0410-4E4F-97A1-F84C2465C187}"/>
          </ac:inkMkLst>
        </pc:inkChg>
      </pc:sldChg>
      <pc:sldChg chg="addSp delSp modSp">
        <pc:chgData name="Mathieu Désautels" userId="88710e40-faa6-4a88-83e6-b66898115e88" providerId="ADAL" clId="{4C84BB7C-4EB0-E147-A3E2-4113FCBD8182}" dt="2024-11-25T17:35:14.882" v="4070" actId="931"/>
        <pc:sldMkLst>
          <pc:docMk/>
          <pc:sldMk cId="1839407717" sldId="301"/>
        </pc:sldMkLst>
        <pc:spChg chg="mod">
          <ac:chgData name="Mathieu Désautels" userId="88710e40-faa6-4a88-83e6-b66898115e88" providerId="ADAL" clId="{4C84BB7C-4EB0-E147-A3E2-4113FCBD8182}" dt="2024-11-25T17:35:14.882" v="4070" actId="931"/>
          <ac:spMkLst>
            <pc:docMk/>
            <pc:sldMk cId="1839407717" sldId="301"/>
            <ac:spMk id="2" creationId="{49DD7BA9-D02D-48C1-8166-C8CE7FEEB8E2}"/>
          </ac:spMkLst>
        </pc:spChg>
        <pc:spChg chg="mod">
          <ac:chgData name="Mathieu Désautels" userId="88710e40-faa6-4a88-83e6-b66898115e88" providerId="ADAL" clId="{4C84BB7C-4EB0-E147-A3E2-4113FCBD8182}" dt="2024-11-25T17:35:14.882" v="4070" actId="931"/>
          <ac:spMkLst>
            <pc:docMk/>
            <pc:sldMk cId="1839407717" sldId="301"/>
            <ac:spMk id="5" creationId="{EA25C364-1B7E-B035-BDFB-50B0B2EACE30}"/>
          </ac:spMkLst>
        </pc:spChg>
        <pc:spChg chg="del">
          <ac:chgData name="Mathieu Désautels" userId="88710e40-faa6-4a88-83e6-b66898115e88" providerId="ADAL" clId="{4C84BB7C-4EB0-E147-A3E2-4113FCBD8182}" dt="2024-11-25T17:35:14.882" v="4070" actId="931"/>
          <ac:spMkLst>
            <pc:docMk/>
            <pc:sldMk cId="1839407717" sldId="301"/>
            <ac:spMk id="10" creationId="{2B97F24A-32CE-4C1C-A50D-3016B394DCFB}"/>
          </ac:spMkLst>
        </pc:spChg>
        <pc:spChg chg="del">
          <ac:chgData name="Mathieu Désautels" userId="88710e40-faa6-4a88-83e6-b66898115e88" providerId="ADAL" clId="{4C84BB7C-4EB0-E147-A3E2-4113FCBD8182}" dt="2024-11-25T17:35:14.882" v="4070" actId="931"/>
          <ac:spMkLst>
            <pc:docMk/>
            <pc:sldMk cId="1839407717" sldId="301"/>
            <ac:spMk id="12" creationId="{3CE8AF5E-D374-4CF1-90CC-35CF73B81C3E}"/>
          </ac:spMkLst>
        </pc:spChg>
        <pc:spChg chg="add del">
          <ac:chgData name="Mathieu Désautels" userId="88710e40-faa6-4a88-83e6-b66898115e88" providerId="ADAL" clId="{4C84BB7C-4EB0-E147-A3E2-4113FCBD8182}" dt="2024-11-25T17:35:14.882" v="4070" actId="931"/>
          <ac:spMkLst>
            <pc:docMk/>
            <pc:sldMk cId="1839407717" sldId="301"/>
            <ac:spMk id="19" creationId="{F13C74B1-5B17-4795-BED0-7140497B445A}"/>
          </ac:spMkLst>
        </pc:spChg>
        <pc:spChg chg="add del">
          <ac:chgData name="Mathieu Désautels" userId="88710e40-faa6-4a88-83e6-b66898115e88" providerId="ADAL" clId="{4C84BB7C-4EB0-E147-A3E2-4113FCBD8182}" dt="2024-11-25T17:35:14.882" v="4070" actId="931"/>
          <ac:spMkLst>
            <pc:docMk/>
            <pc:sldMk cId="1839407717" sldId="301"/>
            <ac:spMk id="21" creationId="{3FCFB1DE-0B7E-48CC-BA90-B2AB0889F9D6}"/>
          </ac:spMkLst>
        </pc:spChg>
        <pc:spChg chg="add">
          <ac:chgData name="Mathieu Désautels" userId="88710e40-faa6-4a88-83e6-b66898115e88" providerId="ADAL" clId="{4C84BB7C-4EB0-E147-A3E2-4113FCBD8182}" dt="2024-11-25T17:35:14.882" v="4070" actId="931"/>
          <ac:spMkLst>
            <pc:docMk/>
            <pc:sldMk cId="1839407717" sldId="301"/>
            <ac:spMk id="24" creationId="{743AA782-23D1-4521-8CAD-47662984AA08}"/>
          </ac:spMkLst>
        </pc:spChg>
        <pc:spChg chg="add">
          <ac:chgData name="Mathieu Désautels" userId="88710e40-faa6-4a88-83e6-b66898115e88" providerId="ADAL" clId="{4C84BB7C-4EB0-E147-A3E2-4113FCBD8182}" dt="2024-11-25T17:35:14.882" v="4070" actId="931"/>
          <ac:spMkLst>
            <pc:docMk/>
            <pc:sldMk cId="1839407717" sldId="301"/>
            <ac:spMk id="25" creationId="{3CE8AF5E-D374-4CF1-90CC-35CF73B81C3E}"/>
          </ac:spMkLst>
        </pc:spChg>
        <pc:picChg chg="add mod">
          <ac:chgData name="Mathieu Désautels" userId="88710e40-faa6-4a88-83e6-b66898115e88" providerId="ADAL" clId="{4C84BB7C-4EB0-E147-A3E2-4113FCBD8182}" dt="2024-11-25T17:35:14.882" v="4070" actId="931"/>
          <ac:picMkLst>
            <pc:docMk/>
            <pc:sldMk cId="1839407717" sldId="301"/>
            <ac:picMk id="4" creationId="{E62B8256-36E7-A17A-61A7-0E656E73CE4D}"/>
          </ac:picMkLst>
        </pc:picChg>
        <pc:inkChg chg="del">
          <ac:chgData name="Mathieu Désautels" userId="88710e40-faa6-4a88-83e6-b66898115e88" providerId="ADAL" clId="{4C84BB7C-4EB0-E147-A3E2-4113FCBD8182}" dt="2024-11-25T17:35:14.882" v="4070" actId="931"/>
          <ac:inkMkLst>
            <pc:docMk/>
            <pc:sldMk cId="1839407717" sldId="301"/>
            <ac:inkMk id="14" creationId="{070477C5-0410-4E4F-97A1-F84C2465C187}"/>
          </ac:inkMkLst>
        </pc:inkChg>
        <pc:inkChg chg="add">
          <ac:chgData name="Mathieu Désautels" userId="88710e40-faa6-4a88-83e6-b66898115e88" providerId="ADAL" clId="{4C84BB7C-4EB0-E147-A3E2-4113FCBD8182}" dt="2024-11-25T17:35:14.882" v="4070" actId="931"/>
          <ac:inkMkLst>
            <pc:docMk/>
            <pc:sldMk cId="1839407717" sldId="301"/>
            <ac:inkMk id="23" creationId="{070477C5-0410-4E4F-97A1-F84C2465C187}"/>
          </ac:inkMkLst>
        </pc:inkChg>
      </pc:sldChg>
      <pc:sldChg chg="addSp modSp">
        <pc:chgData name="Mathieu Désautels" userId="88710e40-faa6-4a88-83e6-b66898115e88" providerId="ADAL" clId="{4C84BB7C-4EB0-E147-A3E2-4113FCBD8182}" dt="2024-11-25T17:31:36.524" v="4054" actId="931"/>
        <pc:sldMkLst>
          <pc:docMk/>
          <pc:sldMk cId="1294842977" sldId="302"/>
        </pc:sldMkLst>
        <pc:picChg chg="add mod">
          <ac:chgData name="Mathieu Désautels" userId="88710e40-faa6-4a88-83e6-b66898115e88" providerId="ADAL" clId="{4C84BB7C-4EB0-E147-A3E2-4113FCBD8182}" dt="2024-11-25T17:31:36.524" v="4054" actId="931"/>
          <ac:picMkLst>
            <pc:docMk/>
            <pc:sldMk cId="1294842977" sldId="302"/>
            <ac:picMk id="5" creationId="{721C130A-917A-AE4F-703A-941FC5B503B3}"/>
          </ac:picMkLst>
        </pc:picChg>
      </pc:sldChg>
      <pc:sldChg chg="addSp modSp">
        <pc:chgData name="Mathieu Désautels" userId="88710e40-faa6-4a88-83e6-b66898115e88" providerId="ADAL" clId="{4C84BB7C-4EB0-E147-A3E2-4113FCBD8182}" dt="2024-11-25T17:31:51.040" v="4056" actId="931"/>
        <pc:sldMkLst>
          <pc:docMk/>
          <pc:sldMk cId="1214514452" sldId="303"/>
        </pc:sldMkLst>
        <pc:picChg chg="add mod">
          <ac:chgData name="Mathieu Désautels" userId="88710e40-faa6-4a88-83e6-b66898115e88" providerId="ADAL" clId="{4C84BB7C-4EB0-E147-A3E2-4113FCBD8182}" dt="2024-11-25T17:31:51.040" v="4056" actId="931"/>
          <ac:picMkLst>
            <pc:docMk/>
            <pc:sldMk cId="1214514452" sldId="303"/>
            <ac:picMk id="5" creationId="{ADC2B917-F8C4-CF87-E7FA-65969F62910A}"/>
          </ac:picMkLst>
        </pc:picChg>
      </pc:sldChg>
      <pc:sldChg chg="addSp modSp">
        <pc:chgData name="Mathieu Désautels" userId="88710e40-faa6-4a88-83e6-b66898115e88" providerId="ADAL" clId="{4C84BB7C-4EB0-E147-A3E2-4113FCBD8182}" dt="2024-11-25T17:31:43.938" v="4055" actId="931"/>
        <pc:sldMkLst>
          <pc:docMk/>
          <pc:sldMk cId="3943293652" sldId="304"/>
        </pc:sldMkLst>
        <pc:picChg chg="add mod">
          <ac:chgData name="Mathieu Désautels" userId="88710e40-faa6-4a88-83e6-b66898115e88" providerId="ADAL" clId="{4C84BB7C-4EB0-E147-A3E2-4113FCBD8182}" dt="2024-11-25T17:31:43.938" v="4055" actId="931"/>
          <ac:picMkLst>
            <pc:docMk/>
            <pc:sldMk cId="3943293652" sldId="304"/>
            <ac:picMk id="5" creationId="{4E4D01A5-F5EE-3B00-C898-036E2A3ACB4C}"/>
          </ac:picMkLst>
        </pc:picChg>
      </pc:sldChg>
      <pc:sldChg chg="addSp modSp">
        <pc:chgData name="Mathieu Désautels" userId="88710e40-faa6-4a88-83e6-b66898115e88" providerId="ADAL" clId="{4C84BB7C-4EB0-E147-A3E2-4113FCBD8182}" dt="2024-11-25T17:31:58.935" v="4057" actId="931"/>
        <pc:sldMkLst>
          <pc:docMk/>
          <pc:sldMk cId="2271286658" sldId="305"/>
        </pc:sldMkLst>
        <pc:picChg chg="add mod">
          <ac:chgData name="Mathieu Désautels" userId="88710e40-faa6-4a88-83e6-b66898115e88" providerId="ADAL" clId="{4C84BB7C-4EB0-E147-A3E2-4113FCBD8182}" dt="2024-11-25T17:31:58.935" v="4057" actId="931"/>
          <ac:picMkLst>
            <pc:docMk/>
            <pc:sldMk cId="2271286658" sldId="305"/>
            <ac:picMk id="5" creationId="{7B6B28AB-6563-CDCC-C53F-982EF41819FF}"/>
          </ac:picMkLst>
        </pc:picChg>
      </pc:sldChg>
      <pc:sldChg chg="addSp modSp">
        <pc:chgData name="Mathieu Désautels" userId="88710e40-faa6-4a88-83e6-b66898115e88" providerId="ADAL" clId="{4C84BB7C-4EB0-E147-A3E2-4113FCBD8182}" dt="2024-11-25T17:32:17.245" v="4058" actId="931"/>
        <pc:sldMkLst>
          <pc:docMk/>
          <pc:sldMk cId="2220654251" sldId="306"/>
        </pc:sldMkLst>
        <pc:picChg chg="add mod">
          <ac:chgData name="Mathieu Désautels" userId="88710e40-faa6-4a88-83e6-b66898115e88" providerId="ADAL" clId="{4C84BB7C-4EB0-E147-A3E2-4113FCBD8182}" dt="2024-11-25T17:32:17.245" v="4058" actId="931"/>
          <ac:picMkLst>
            <pc:docMk/>
            <pc:sldMk cId="2220654251" sldId="306"/>
            <ac:picMk id="5" creationId="{ECA89A41-85D5-0FA3-D966-280F4F8F9AC1}"/>
          </ac:picMkLst>
        </pc:picChg>
      </pc:sldChg>
      <pc:sldChg chg="addSp modSp">
        <pc:chgData name="Mathieu Désautels" userId="88710e40-faa6-4a88-83e6-b66898115e88" providerId="ADAL" clId="{4C84BB7C-4EB0-E147-A3E2-4113FCBD8182}" dt="2024-11-25T17:32:25.724" v="4059" actId="931"/>
        <pc:sldMkLst>
          <pc:docMk/>
          <pc:sldMk cId="3471664266" sldId="307"/>
        </pc:sldMkLst>
        <pc:picChg chg="add mod">
          <ac:chgData name="Mathieu Désautels" userId="88710e40-faa6-4a88-83e6-b66898115e88" providerId="ADAL" clId="{4C84BB7C-4EB0-E147-A3E2-4113FCBD8182}" dt="2024-11-25T17:32:25.724" v="4059" actId="931"/>
          <ac:picMkLst>
            <pc:docMk/>
            <pc:sldMk cId="3471664266" sldId="307"/>
            <ac:picMk id="5" creationId="{E5A69989-9FA8-710A-B214-5B4A3C04A20E}"/>
          </ac:picMkLst>
        </pc:picChg>
      </pc:sldChg>
      <pc:sldChg chg="addSp modSp">
        <pc:chgData name="Mathieu Désautels" userId="88710e40-faa6-4a88-83e6-b66898115e88" providerId="ADAL" clId="{4C84BB7C-4EB0-E147-A3E2-4113FCBD8182}" dt="2024-11-25T17:32:35.821" v="4060" actId="931"/>
        <pc:sldMkLst>
          <pc:docMk/>
          <pc:sldMk cId="3281535822" sldId="308"/>
        </pc:sldMkLst>
        <pc:picChg chg="add mod">
          <ac:chgData name="Mathieu Désautels" userId="88710e40-faa6-4a88-83e6-b66898115e88" providerId="ADAL" clId="{4C84BB7C-4EB0-E147-A3E2-4113FCBD8182}" dt="2024-11-25T17:32:35.821" v="4060" actId="931"/>
          <ac:picMkLst>
            <pc:docMk/>
            <pc:sldMk cId="3281535822" sldId="308"/>
            <ac:picMk id="5" creationId="{E4B330F3-5DF5-71AB-A54E-98DFD308F0C6}"/>
          </ac:picMkLst>
        </pc:picChg>
      </pc:sldChg>
      <pc:sldChg chg="addSp modSp">
        <pc:chgData name="Mathieu Désautels" userId="88710e40-faa6-4a88-83e6-b66898115e88" providerId="ADAL" clId="{4C84BB7C-4EB0-E147-A3E2-4113FCBD8182}" dt="2024-11-25T17:32:44.894" v="4061" actId="931"/>
        <pc:sldMkLst>
          <pc:docMk/>
          <pc:sldMk cId="509059536" sldId="309"/>
        </pc:sldMkLst>
        <pc:picChg chg="add mod">
          <ac:chgData name="Mathieu Désautels" userId="88710e40-faa6-4a88-83e6-b66898115e88" providerId="ADAL" clId="{4C84BB7C-4EB0-E147-A3E2-4113FCBD8182}" dt="2024-11-25T17:32:44.894" v="4061" actId="931"/>
          <ac:picMkLst>
            <pc:docMk/>
            <pc:sldMk cId="509059536" sldId="309"/>
            <ac:picMk id="6" creationId="{69D4DBA6-1227-2E58-0F81-3C74C5F170F5}"/>
          </ac:picMkLst>
        </pc:picChg>
      </pc:sldChg>
      <pc:sldChg chg="addSp modSp">
        <pc:chgData name="Mathieu Désautels" userId="88710e40-faa6-4a88-83e6-b66898115e88" providerId="ADAL" clId="{4C84BB7C-4EB0-E147-A3E2-4113FCBD8182}" dt="2024-11-25T17:33:00.290" v="4062" actId="931"/>
        <pc:sldMkLst>
          <pc:docMk/>
          <pc:sldMk cId="1684745063" sldId="310"/>
        </pc:sldMkLst>
        <pc:picChg chg="add mod">
          <ac:chgData name="Mathieu Désautels" userId="88710e40-faa6-4a88-83e6-b66898115e88" providerId="ADAL" clId="{4C84BB7C-4EB0-E147-A3E2-4113FCBD8182}" dt="2024-11-25T17:33:00.290" v="4062" actId="931"/>
          <ac:picMkLst>
            <pc:docMk/>
            <pc:sldMk cId="1684745063" sldId="310"/>
            <ac:picMk id="5" creationId="{A9CC1FF8-3FB6-0083-7473-B2F75CBDFE68}"/>
          </ac:picMkLst>
        </pc:picChg>
      </pc:sldChg>
      <pc:sldChg chg="addSp modSp">
        <pc:chgData name="Mathieu Désautels" userId="88710e40-faa6-4a88-83e6-b66898115e88" providerId="ADAL" clId="{4C84BB7C-4EB0-E147-A3E2-4113FCBD8182}" dt="2024-11-25T17:33:52.247" v="4063" actId="931"/>
        <pc:sldMkLst>
          <pc:docMk/>
          <pc:sldMk cId="958842759" sldId="311"/>
        </pc:sldMkLst>
        <pc:picChg chg="add mod">
          <ac:chgData name="Mathieu Désautels" userId="88710e40-faa6-4a88-83e6-b66898115e88" providerId="ADAL" clId="{4C84BB7C-4EB0-E147-A3E2-4113FCBD8182}" dt="2024-11-25T17:33:52.247" v="4063" actId="931"/>
          <ac:picMkLst>
            <pc:docMk/>
            <pc:sldMk cId="958842759" sldId="311"/>
            <ac:picMk id="5" creationId="{67D70A9B-A41C-7DE6-DA10-E3B95135B936}"/>
          </ac:picMkLst>
        </pc:picChg>
      </pc:sldChg>
      <pc:sldChg chg="addSp modSp">
        <pc:chgData name="Mathieu Désautels" userId="88710e40-faa6-4a88-83e6-b66898115e88" providerId="ADAL" clId="{4C84BB7C-4EB0-E147-A3E2-4113FCBD8182}" dt="2024-11-25T17:34:14.122" v="4064" actId="931"/>
        <pc:sldMkLst>
          <pc:docMk/>
          <pc:sldMk cId="2460768080" sldId="312"/>
        </pc:sldMkLst>
        <pc:picChg chg="add mod">
          <ac:chgData name="Mathieu Désautels" userId="88710e40-faa6-4a88-83e6-b66898115e88" providerId="ADAL" clId="{4C84BB7C-4EB0-E147-A3E2-4113FCBD8182}" dt="2024-11-25T17:34:14.122" v="4064" actId="931"/>
          <ac:picMkLst>
            <pc:docMk/>
            <pc:sldMk cId="2460768080" sldId="312"/>
            <ac:picMk id="5" creationId="{3404AE86-93F5-1645-DDE1-4C42FC64801A}"/>
          </ac:picMkLst>
        </pc:picChg>
      </pc:sldChg>
      <pc:sldChg chg="addSp modSp">
        <pc:chgData name="Mathieu Désautels" userId="88710e40-faa6-4a88-83e6-b66898115e88" providerId="ADAL" clId="{4C84BB7C-4EB0-E147-A3E2-4113FCBD8182}" dt="2024-11-25T17:34:31.058" v="4065" actId="931"/>
        <pc:sldMkLst>
          <pc:docMk/>
          <pc:sldMk cId="3864190911" sldId="313"/>
        </pc:sldMkLst>
        <pc:picChg chg="add mod">
          <ac:chgData name="Mathieu Désautels" userId="88710e40-faa6-4a88-83e6-b66898115e88" providerId="ADAL" clId="{4C84BB7C-4EB0-E147-A3E2-4113FCBD8182}" dt="2024-11-25T17:34:31.058" v="4065" actId="931"/>
          <ac:picMkLst>
            <pc:docMk/>
            <pc:sldMk cId="3864190911" sldId="313"/>
            <ac:picMk id="5" creationId="{61AB76C1-0B11-D9C0-9CEA-1AFC08F3A74B}"/>
          </ac:picMkLst>
        </pc:picChg>
      </pc:sldChg>
      <pc:sldChg chg="addSp modSp">
        <pc:chgData name="Mathieu Désautels" userId="88710e40-faa6-4a88-83e6-b66898115e88" providerId="ADAL" clId="{4C84BB7C-4EB0-E147-A3E2-4113FCBD8182}" dt="2024-11-25T17:34:38.345" v="4066" actId="931"/>
        <pc:sldMkLst>
          <pc:docMk/>
          <pc:sldMk cId="3796818123" sldId="314"/>
        </pc:sldMkLst>
        <pc:picChg chg="add mod">
          <ac:chgData name="Mathieu Désautels" userId="88710e40-faa6-4a88-83e6-b66898115e88" providerId="ADAL" clId="{4C84BB7C-4EB0-E147-A3E2-4113FCBD8182}" dt="2024-11-25T17:34:38.345" v="4066" actId="931"/>
          <ac:picMkLst>
            <pc:docMk/>
            <pc:sldMk cId="3796818123" sldId="314"/>
            <ac:picMk id="5" creationId="{B9BDBFE6-5DDD-7770-760F-07F217237026}"/>
          </ac:picMkLst>
        </pc:picChg>
      </pc:sldChg>
      <pc:sldChg chg="addSp modSp">
        <pc:chgData name="Mathieu Désautels" userId="88710e40-faa6-4a88-83e6-b66898115e88" providerId="ADAL" clId="{4C84BB7C-4EB0-E147-A3E2-4113FCBD8182}" dt="2024-11-25T17:34:50.133" v="4067" actId="931"/>
        <pc:sldMkLst>
          <pc:docMk/>
          <pc:sldMk cId="51522244" sldId="315"/>
        </pc:sldMkLst>
        <pc:picChg chg="add mod">
          <ac:chgData name="Mathieu Désautels" userId="88710e40-faa6-4a88-83e6-b66898115e88" providerId="ADAL" clId="{4C84BB7C-4EB0-E147-A3E2-4113FCBD8182}" dt="2024-11-25T17:34:50.133" v="4067" actId="931"/>
          <ac:picMkLst>
            <pc:docMk/>
            <pc:sldMk cId="51522244" sldId="315"/>
            <ac:picMk id="5" creationId="{500B3CB9-4082-879D-42D0-A1F0093B4DA7}"/>
          </ac:picMkLst>
        </pc:picChg>
      </pc:sldChg>
      <pc:sldChg chg="addSp modSp">
        <pc:chgData name="Mathieu Désautels" userId="88710e40-faa6-4a88-83e6-b66898115e88" providerId="ADAL" clId="{4C84BB7C-4EB0-E147-A3E2-4113FCBD8182}" dt="2024-11-25T17:34:57.903" v="4068" actId="931"/>
        <pc:sldMkLst>
          <pc:docMk/>
          <pc:sldMk cId="4239587572" sldId="316"/>
        </pc:sldMkLst>
        <pc:picChg chg="add mod">
          <ac:chgData name="Mathieu Désautels" userId="88710e40-faa6-4a88-83e6-b66898115e88" providerId="ADAL" clId="{4C84BB7C-4EB0-E147-A3E2-4113FCBD8182}" dt="2024-11-25T17:34:57.903" v="4068" actId="931"/>
          <ac:picMkLst>
            <pc:docMk/>
            <pc:sldMk cId="4239587572" sldId="316"/>
            <ac:picMk id="5" creationId="{4939AAEF-3F72-FCD7-B3C2-8EDD0A93D355}"/>
          </ac:picMkLst>
        </pc:picChg>
      </pc:sldChg>
      <pc:sldChg chg="addSp modSp">
        <pc:chgData name="Mathieu Désautels" userId="88710e40-faa6-4a88-83e6-b66898115e88" providerId="ADAL" clId="{4C84BB7C-4EB0-E147-A3E2-4113FCBD8182}" dt="2024-11-25T17:35:05.791" v="4069" actId="931"/>
        <pc:sldMkLst>
          <pc:docMk/>
          <pc:sldMk cId="497884860" sldId="317"/>
        </pc:sldMkLst>
        <pc:picChg chg="add mod">
          <ac:chgData name="Mathieu Désautels" userId="88710e40-faa6-4a88-83e6-b66898115e88" providerId="ADAL" clId="{4C84BB7C-4EB0-E147-A3E2-4113FCBD8182}" dt="2024-11-25T17:35:05.791" v="4069" actId="931"/>
          <ac:picMkLst>
            <pc:docMk/>
            <pc:sldMk cId="497884860" sldId="317"/>
            <ac:picMk id="5" creationId="{E127A1FD-FD7F-3C39-3C4F-B8B0CC77F253}"/>
          </ac:picMkLst>
        </pc:picChg>
      </pc:sldChg>
      <pc:sldChg chg="addSp modSp">
        <pc:chgData name="Mathieu Désautels" userId="88710e40-faa6-4a88-83e6-b66898115e88" providerId="ADAL" clId="{4C84BB7C-4EB0-E147-A3E2-4113FCBD8182}" dt="2024-11-25T17:35:14.882" v="4070" actId="931"/>
        <pc:sldMkLst>
          <pc:docMk/>
          <pc:sldMk cId="284449441" sldId="318"/>
        </pc:sldMkLst>
        <pc:picChg chg="add mod">
          <ac:chgData name="Mathieu Désautels" userId="88710e40-faa6-4a88-83e6-b66898115e88" providerId="ADAL" clId="{4C84BB7C-4EB0-E147-A3E2-4113FCBD8182}" dt="2024-11-25T17:35:14.882" v="4070" actId="931"/>
          <ac:picMkLst>
            <pc:docMk/>
            <pc:sldMk cId="284449441" sldId="318"/>
            <ac:picMk id="5" creationId="{465E8E99-884F-AC70-7F2B-A1BE3497B6AD}"/>
          </ac:picMkLst>
        </pc:picChg>
      </pc:sldChg>
      <pc:sldChg chg="modSp new mod ord">
        <pc:chgData name="Mathieu Désautels" userId="88710e40-faa6-4a88-83e6-b66898115e88" providerId="ADAL" clId="{4C84BB7C-4EB0-E147-A3E2-4113FCBD8182}" dt="2024-11-25T17:29:41.932" v="4045"/>
        <pc:sldMkLst>
          <pc:docMk/>
          <pc:sldMk cId="2777115469" sldId="319"/>
        </pc:sldMkLst>
        <pc:spChg chg="mod">
          <ac:chgData name="Mathieu Désautels" userId="88710e40-faa6-4a88-83e6-b66898115e88" providerId="ADAL" clId="{4C84BB7C-4EB0-E147-A3E2-4113FCBD8182}" dt="2024-11-25T17:29:41.932" v="4045"/>
          <ac:spMkLst>
            <pc:docMk/>
            <pc:sldMk cId="2777115469" sldId="319"/>
            <ac:spMk id="2" creationId="{73DE9347-8071-0553-B4B8-50CDDB399AB1}"/>
          </ac:spMkLst>
        </pc:spChg>
      </pc:sldChg>
      <pc:sldChg chg="modSp add mod ord">
        <pc:chgData name="Mathieu Désautels" userId="88710e40-faa6-4a88-83e6-b66898115e88" providerId="ADAL" clId="{4C84BB7C-4EB0-E147-A3E2-4113FCBD8182}" dt="2024-11-25T19:08:44.176" v="4631" actId="20577"/>
        <pc:sldMkLst>
          <pc:docMk/>
          <pc:sldMk cId="842072392" sldId="321"/>
        </pc:sldMkLst>
        <pc:spChg chg="mod">
          <ac:chgData name="Mathieu Désautels" userId="88710e40-faa6-4a88-83e6-b66898115e88" providerId="ADAL" clId="{4C84BB7C-4EB0-E147-A3E2-4113FCBD8182}" dt="2024-11-25T19:08:44.176" v="4631" actId="20577"/>
          <ac:spMkLst>
            <pc:docMk/>
            <pc:sldMk cId="842072392" sldId="321"/>
            <ac:spMk id="3" creationId="{F8971F32-A1F0-34AB-B07B-B7AC060C53D8}"/>
          </ac:spMkLst>
        </pc:spChg>
      </pc:sldChg>
      <pc:sldChg chg="modSp add mod">
        <pc:chgData name="Mathieu Désautels" userId="88710e40-faa6-4a88-83e6-b66898115e88" providerId="ADAL" clId="{4C84BB7C-4EB0-E147-A3E2-4113FCBD8182}" dt="2024-11-25T19:00:19.496" v="4578" actId="13926"/>
        <pc:sldMkLst>
          <pc:docMk/>
          <pc:sldMk cId="77966214" sldId="322"/>
        </pc:sldMkLst>
        <pc:spChg chg="mod">
          <ac:chgData name="Mathieu Désautels" userId="88710e40-faa6-4a88-83e6-b66898115e88" providerId="ADAL" clId="{4C84BB7C-4EB0-E147-A3E2-4113FCBD8182}" dt="2024-11-25T19:00:19.496" v="4578" actId="13926"/>
          <ac:spMkLst>
            <pc:docMk/>
            <pc:sldMk cId="77966214" sldId="322"/>
            <ac:spMk id="3" creationId="{031078B4-3F48-9625-3B88-1E60AE54CBCE}"/>
          </ac:spMkLst>
        </pc:spChg>
      </pc:sldChg>
      <pc:sldChg chg="addSp delSp modSp mod">
        <pc:chgData name="Mathieu Désautels" userId="88710e40-faa6-4a88-83e6-b66898115e88" providerId="ADAL" clId="{4C84BB7C-4EB0-E147-A3E2-4113FCBD8182}" dt="2024-11-25T19:27:20.029" v="4828" actId="1076"/>
        <pc:sldMkLst>
          <pc:docMk/>
          <pc:sldMk cId="3407759332" sldId="323"/>
        </pc:sldMkLst>
        <pc:graphicFrameChg chg="mod modGraphic">
          <ac:chgData name="Mathieu Désautels" userId="88710e40-faa6-4a88-83e6-b66898115e88" providerId="ADAL" clId="{4C84BB7C-4EB0-E147-A3E2-4113FCBD8182}" dt="2024-11-25T19:21:48.024" v="4766"/>
          <ac:graphicFrameMkLst>
            <pc:docMk/>
            <pc:sldMk cId="3407759332" sldId="323"/>
            <ac:graphicFrameMk id="4" creationId="{F225BE4B-55BD-8414-F738-2278F60E74C7}"/>
          </ac:graphicFrameMkLst>
        </pc:graphicFrameChg>
        <pc:graphicFrameChg chg="add del mod modGraphic">
          <ac:chgData name="Mathieu Désautels" userId="88710e40-faa6-4a88-83e6-b66898115e88" providerId="ADAL" clId="{4C84BB7C-4EB0-E147-A3E2-4113FCBD8182}" dt="2024-11-25T19:21:43.546" v="4763" actId="478"/>
          <ac:graphicFrameMkLst>
            <pc:docMk/>
            <pc:sldMk cId="3407759332" sldId="323"/>
            <ac:graphicFrameMk id="5" creationId="{F0955BDD-6104-9B86-47F6-BA2E51EF1F81}"/>
          </ac:graphicFrameMkLst>
        </pc:graphicFrameChg>
        <pc:graphicFrameChg chg="add mod modGraphic">
          <ac:chgData name="Mathieu Désautels" userId="88710e40-faa6-4a88-83e6-b66898115e88" providerId="ADAL" clId="{4C84BB7C-4EB0-E147-A3E2-4113FCBD8182}" dt="2024-11-25T19:27:20.029" v="4828" actId="1076"/>
          <ac:graphicFrameMkLst>
            <pc:docMk/>
            <pc:sldMk cId="3407759332" sldId="323"/>
            <ac:graphicFrameMk id="6" creationId="{5CEB8B46-BB03-44FF-222B-C6621D13DDC1}"/>
          </ac:graphicFrameMkLst>
        </pc:graphicFrameChg>
      </pc:sldChg>
      <pc:sldChg chg="modSp add mod">
        <pc:chgData name="Mathieu Désautels" userId="88710e40-faa6-4a88-83e6-b66898115e88" providerId="ADAL" clId="{4C84BB7C-4EB0-E147-A3E2-4113FCBD8182}" dt="2024-11-25T19:42:24.444" v="4846" actId="15"/>
        <pc:sldMkLst>
          <pc:docMk/>
          <pc:sldMk cId="2400015500" sldId="324"/>
        </pc:sldMkLst>
        <pc:spChg chg="mod">
          <ac:chgData name="Mathieu Désautels" userId="88710e40-faa6-4a88-83e6-b66898115e88" providerId="ADAL" clId="{4C84BB7C-4EB0-E147-A3E2-4113FCBD8182}" dt="2024-11-25T19:42:24.444" v="4846" actId="15"/>
          <ac:spMkLst>
            <pc:docMk/>
            <pc:sldMk cId="2400015500" sldId="324"/>
            <ac:spMk id="3" creationId="{A57527DA-A621-EAEF-2A56-52FCF5C95050}"/>
          </ac:spMkLst>
        </pc:spChg>
      </pc:sldChg>
      <pc:sldChg chg="addSp delSp modSp add del mod setBg">
        <pc:chgData name="Mathieu Désautels" userId="88710e40-faa6-4a88-83e6-b66898115e88" providerId="ADAL" clId="{4C84BB7C-4EB0-E147-A3E2-4113FCBD8182}" dt="2024-11-25T19:47:58.835" v="4893" actId="2696"/>
        <pc:sldMkLst>
          <pc:docMk/>
          <pc:sldMk cId="2092940274" sldId="325"/>
        </pc:sldMkLst>
        <pc:spChg chg="mod">
          <ac:chgData name="Mathieu Désautels" userId="88710e40-faa6-4a88-83e6-b66898115e88" providerId="ADAL" clId="{4C84BB7C-4EB0-E147-A3E2-4113FCBD8182}" dt="2024-11-25T19:47:37.460" v="4891" actId="26606"/>
          <ac:spMkLst>
            <pc:docMk/>
            <pc:sldMk cId="2092940274" sldId="325"/>
            <ac:spMk id="2" creationId="{577A2583-CF4C-43CE-1CE1-CE8A7A769221}"/>
          </ac:spMkLst>
        </pc:spChg>
        <pc:spChg chg="mod">
          <ac:chgData name="Mathieu Désautels" userId="88710e40-faa6-4a88-83e6-b66898115e88" providerId="ADAL" clId="{4C84BB7C-4EB0-E147-A3E2-4113FCBD8182}" dt="2024-11-25T19:47:37.460" v="4891" actId="26606"/>
          <ac:spMkLst>
            <pc:docMk/>
            <pc:sldMk cId="2092940274" sldId="325"/>
            <ac:spMk id="3" creationId="{97554416-5EE2-1FCC-F2F4-A7319090E730}"/>
          </ac:spMkLst>
        </pc:spChg>
        <pc:spChg chg="add del">
          <ac:chgData name="Mathieu Désautels" userId="88710e40-faa6-4a88-83e6-b66898115e88" providerId="ADAL" clId="{4C84BB7C-4EB0-E147-A3E2-4113FCBD8182}" dt="2024-11-25T19:47:37.460" v="4891" actId="26606"/>
          <ac:spMkLst>
            <pc:docMk/>
            <pc:sldMk cId="2092940274" sldId="325"/>
            <ac:spMk id="10" creationId="{F13C74B1-5B17-4795-BED0-7140497B445A}"/>
          </ac:spMkLst>
        </pc:spChg>
        <pc:spChg chg="add del">
          <ac:chgData name="Mathieu Désautels" userId="88710e40-faa6-4a88-83e6-b66898115e88" providerId="ADAL" clId="{4C84BB7C-4EB0-E147-A3E2-4113FCBD8182}" dt="2024-11-25T19:47:37.460" v="4891" actId="26606"/>
          <ac:spMkLst>
            <pc:docMk/>
            <pc:sldMk cId="2092940274" sldId="325"/>
            <ac:spMk id="12" creationId="{3FCFB1DE-0B7E-48CC-BA90-B2AB0889F9D6}"/>
          </ac:spMkLst>
        </pc:spChg>
        <pc:spChg chg="add">
          <ac:chgData name="Mathieu Désautels" userId="88710e40-faa6-4a88-83e6-b66898115e88" providerId="ADAL" clId="{4C84BB7C-4EB0-E147-A3E2-4113FCBD8182}" dt="2024-11-25T19:47:37.460" v="4891" actId="26606"/>
          <ac:spMkLst>
            <pc:docMk/>
            <pc:sldMk cId="2092940274" sldId="325"/>
            <ac:spMk id="17" creationId="{2B97F24A-32CE-4C1C-A50D-3016B394DCFB}"/>
          </ac:spMkLst>
        </pc:spChg>
        <pc:spChg chg="add">
          <ac:chgData name="Mathieu Désautels" userId="88710e40-faa6-4a88-83e6-b66898115e88" providerId="ADAL" clId="{4C84BB7C-4EB0-E147-A3E2-4113FCBD8182}" dt="2024-11-25T19:47:37.460" v="4891" actId="26606"/>
          <ac:spMkLst>
            <pc:docMk/>
            <pc:sldMk cId="2092940274" sldId="325"/>
            <ac:spMk id="19" creationId="{3CE8AF5E-D374-4CF1-90CC-35CF73B81C3E}"/>
          </ac:spMkLst>
        </pc:spChg>
        <pc:picChg chg="mod modCrop">
          <ac:chgData name="Mathieu Désautels" userId="88710e40-faa6-4a88-83e6-b66898115e88" providerId="ADAL" clId="{4C84BB7C-4EB0-E147-A3E2-4113FCBD8182}" dt="2024-11-25T19:47:37.460" v="4891" actId="26606"/>
          <ac:picMkLst>
            <pc:docMk/>
            <pc:sldMk cId="2092940274" sldId="325"/>
            <ac:picMk id="5" creationId="{0A4199EE-6024-8E2D-82F6-10E146BC535D}"/>
          </ac:picMkLst>
        </pc:picChg>
        <pc:inkChg chg="add">
          <ac:chgData name="Mathieu Désautels" userId="88710e40-faa6-4a88-83e6-b66898115e88" providerId="ADAL" clId="{4C84BB7C-4EB0-E147-A3E2-4113FCBD8182}" dt="2024-11-25T19:47:37.460" v="4891" actId="26606"/>
          <ac:inkMkLst>
            <pc:docMk/>
            <pc:sldMk cId="2092940274" sldId="325"/>
            <ac:inkMk id="21" creationId="{070477C5-0410-4E4F-97A1-F84C2465C187}"/>
          </ac:inkMkLst>
        </pc:inkChg>
      </pc:sldChg>
      <pc:sldChg chg="modSp add">
        <pc:chgData name="Mathieu Désautels" userId="88710e40-faa6-4a88-83e6-b66898115e88" providerId="ADAL" clId="{4C84BB7C-4EB0-E147-A3E2-4113FCBD8182}" dt="2024-11-25T19:48:15.616" v="4900" actId="14826"/>
        <pc:sldMkLst>
          <pc:docMk/>
          <pc:sldMk cId="2061928378" sldId="326"/>
        </pc:sldMkLst>
        <pc:spChg chg="mod">
          <ac:chgData name="Mathieu Désautels" userId="88710e40-faa6-4a88-83e6-b66898115e88" providerId="ADAL" clId="{4C84BB7C-4EB0-E147-A3E2-4113FCBD8182}" dt="2024-11-25T19:48:04.001" v="4899" actId="20577"/>
          <ac:spMkLst>
            <pc:docMk/>
            <pc:sldMk cId="2061928378" sldId="326"/>
            <ac:spMk id="3" creationId="{31829319-38D1-13DB-5DBB-63FE70432B36}"/>
          </ac:spMkLst>
        </pc:spChg>
        <pc:picChg chg="mod">
          <ac:chgData name="Mathieu Désautels" userId="88710e40-faa6-4a88-83e6-b66898115e88" providerId="ADAL" clId="{4C84BB7C-4EB0-E147-A3E2-4113FCBD8182}" dt="2024-11-25T19:48:15.616" v="4900" actId="14826"/>
          <ac:picMkLst>
            <pc:docMk/>
            <pc:sldMk cId="2061928378" sldId="326"/>
            <ac:picMk id="5" creationId="{F2D1E0B3-44BC-6C25-31FD-D3E994AE733F}"/>
          </ac:picMkLst>
        </pc:picChg>
      </pc:sldChg>
      <pc:sldChg chg="addSp delSp modSp new mod modClrScheme chgLayout">
        <pc:chgData name="Mathieu Désautels" userId="88710e40-faa6-4a88-83e6-b66898115e88" providerId="ADAL" clId="{4C84BB7C-4EB0-E147-A3E2-4113FCBD8182}" dt="2024-11-25T19:48:50.569" v="4912" actId="20577"/>
        <pc:sldMkLst>
          <pc:docMk/>
          <pc:sldMk cId="3710302609" sldId="327"/>
        </pc:sldMkLst>
        <pc:spChg chg="del mod ord">
          <ac:chgData name="Mathieu Désautels" userId="88710e40-faa6-4a88-83e6-b66898115e88" providerId="ADAL" clId="{4C84BB7C-4EB0-E147-A3E2-4113FCBD8182}" dt="2024-11-25T19:48:47.553" v="4902" actId="700"/>
          <ac:spMkLst>
            <pc:docMk/>
            <pc:sldMk cId="3710302609" sldId="327"/>
            <ac:spMk id="2" creationId="{D2CB3426-0AB4-CE68-3E72-E54C13EF6790}"/>
          </ac:spMkLst>
        </pc:spChg>
        <pc:spChg chg="del mod ord">
          <ac:chgData name="Mathieu Désautels" userId="88710e40-faa6-4a88-83e6-b66898115e88" providerId="ADAL" clId="{4C84BB7C-4EB0-E147-A3E2-4113FCBD8182}" dt="2024-11-25T19:48:47.553" v="4902" actId="700"/>
          <ac:spMkLst>
            <pc:docMk/>
            <pc:sldMk cId="3710302609" sldId="327"/>
            <ac:spMk id="3" creationId="{1F1B1381-8092-94E1-35CD-FE49C7498226}"/>
          </ac:spMkLst>
        </pc:spChg>
        <pc:spChg chg="add mod ord">
          <ac:chgData name="Mathieu Désautels" userId="88710e40-faa6-4a88-83e6-b66898115e88" providerId="ADAL" clId="{4C84BB7C-4EB0-E147-A3E2-4113FCBD8182}" dt="2024-11-25T19:48:50.569" v="4912" actId="20577"/>
          <ac:spMkLst>
            <pc:docMk/>
            <pc:sldMk cId="3710302609" sldId="327"/>
            <ac:spMk id="4" creationId="{55679492-545E-0FA4-6FA0-DF34E02C9EB9}"/>
          </ac:spMkLst>
        </pc:spChg>
        <pc:spChg chg="add mod ord">
          <ac:chgData name="Mathieu Désautels" userId="88710e40-faa6-4a88-83e6-b66898115e88" providerId="ADAL" clId="{4C84BB7C-4EB0-E147-A3E2-4113FCBD8182}" dt="2024-11-25T19:48:47.553" v="4902" actId="700"/>
          <ac:spMkLst>
            <pc:docMk/>
            <pc:sldMk cId="3710302609" sldId="327"/>
            <ac:spMk id="5" creationId="{F79D062A-83D4-F3CA-AD05-A381CEBB7AD1}"/>
          </ac:spMkLst>
        </pc:spChg>
      </pc:sldChg>
      <pc:sldChg chg="addSp delSp modSp new mod setBg modClrScheme chgLayout">
        <pc:chgData name="Mathieu Désautels" userId="88710e40-faa6-4a88-83e6-b66898115e88" providerId="ADAL" clId="{4C84BB7C-4EB0-E147-A3E2-4113FCBD8182}" dt="2024-11-25T19:50:28.305" v="4954" actId="790"/>
        <pc:sldMkLst>
          <pc:docMk/>
          <pc:sldMk cId="649435141" sldId="328"/>
        </pc:sldMkLst>
        <pc:spChg chg="del mod ord">
          <ac:chgData name="Mathieu Désautels" userId="88710e40-faa6-4a88-83e6-b66898115e88" providerId="ADAL" clId="{4C84BB7C-4EB0-E147-A3E2-4113FCBD8182}" dt="2024-11-25T19:49:27.908" v="4914" actId="700"/>
          <ac:spMkLst>
            <pc:docMk/>
            <pc:sldMk cId="649435141" sldId="328"/>
            <ac:spMk id="2" creationId="{44B5AA8E-1081-0DEF-2A50-83A18F9859F4}"/>
          </ac:spMkLst>
        </pc:spChg>
        <pc:spChg chg="del mod ord">
          <ac:chgData name="Mathieu Désautels" userId="88710e40-faa6-4a88-83e6-b66898115e88" providerId="ADAL" clId="{4C84BB7C-4EB0-E147-A3E2-4113FCBD8182}" dt="2024-11-25T19:49:27.908" v="4914" actId="700"/>
          <ac:spMkLst>
            <pc:docMk/>
            <pc:sldMk cId="649435141" sldId="328"/>
            <ac:spMk id="3" creationId="{065EFC67-2B09-869C-E60C-AAEDB543F44E}"/>
          </ac:spMkLst>
        </pc:spChg>
        <pc:spChg chg="add mod ord">
          <ac:chgData name="Mathieu Désautels" userId="88710e40-faa6-4a88-83e6-b66898115e88" providerId="ADAL" clId="{4C84BB7C-4EB0-E147-A3E2-4113FCBD8182}" dt="2024-11-25T19:50:28.305" v="4954" actId="790"/>
          <ac:spMkLst>
            <pc:docMk/>
            <pc:sldMk cId="649435141" sldId="328"/>
            <ac:spMk id="4" creationId="{16ED3C8A-366B-779F-355C-BE966A81A463}"/>
          </ac:spMkLst>
        </pc:spChg>
        <pc:spChg chg="add mod ord">
          <ac:chgData name="Mathieu Désautels" userId="88710e40-faa6-4a88-83e6-b66898115e88" providerId="ADAL" clId="{4C84BB7C-4EB0-E147-A3E2-4113FCBD8182}" dt="2024-11-25T19:50:05.269" v="4946" actId="26606"/>
          <ac:spMkLst>
            <pc:docMk/>
            <pc:sldMk cId="649435141" sldId="328"/>
            <ac:spMk id="5" creationId="{F9242805-6474-202E-158B-C95BB8F1E78B}"/>
          </ac:spMkLst>
        </pc:spChg>
        <pc:spChg chg="add">
          <ac:chgData name="Mathieu Désautels" userId="88710e40-faa6-4a88-83e6-b66898115e88" providerId="ADAL" clId="{4C84BB7C-4EB0-E147-A3E2-4113FCBD8182}" dt="2024-11-25T19:50:05.269" v="4946" actId="26606"/>
          <ac:spMkLst>
            <pc:docMk/>
            <pc:sldMk cId="649435141" sldId="328"/>
            <ac:spMk id="8" creationId="{DA381740-063A-41A4-836D-85D14980EEF0}"/>
          </ac:spMkLst>
        </pc:spChg>
        <pc:spChg chg="add">
          <ac:chgData name="Mathieu Désautels" userId="88710e40-faa6-4a88-83e6-b66898115e88" providerId="ADAL" clId="{4C84BB7C-4EB0-E147-A3E2-4113FCBD8182}" dt="2024-11-25T19:50:05.269" v="4946" actId="26606"/>
          <ac:spMkLst>
            <pc:docMk/>
            <pc:sldMk cId="649435141" sldId="328"/>
            <ac:spMk id="10" creationId="{5683D043-25BB-4AC9-8130-641179672614}"/>
          </ac:spMkLst>
        </pc:spChg>
        <pc:spChg chg="add del">
          <ac:chgData name="Mathieu Désautels" userId="88710e40-faa6-4a88-83e6-b66898115e88" providerId="ADAL" clId="{4C84BB7C-4EB0-E147-A3E2-4113FCBD8182}" dt="2024-11-25T19:49:57.191" v="4945" actId="26606"/>
          <ac:spMkLst>
            <pc:docMk/>
            <pc:sldMk cId="649435141" sldId="328"/>
            <ac:spMk id="11" creationId="{DA381740-063A-41A4-836D-85D14980EEF0}"/>
          </ac:spMkLst>
        </pc:spChg>
        <pc:spChg chg="add">
          <ac:chgData name="Mathieu Désautels" userId="88710e40-faa6-4a88-83e6-b66898115e88" providerId="ADAL" clId="{4C84BB7C-4EB0-E147-A3E2-4113FCBD8182}" dt="2024-11-25T19:50:05.269" v="4946" actId="26606"/>
          <ac:spMkLst>
            <pc:docMk/>
            <pc:sldMk cId="649435141" sldId="328"/>
            <ac:spMk id="12" creationId="{AA61CCAC-6875-474C-8E9E-F57ABF078C2B}"/>
          </ac:spMkLst>
        </pc:spChg>
        <pc:spChg chg="add del">
          <ac:chgData name="Mathieu Désautels" userId="88710e40-faa6-4a88-83e6-b66898115e88" providerId="ADAL" clId="{4C84BB7C-4EB0-E147-A3E2-4113FCBD8182}" dt="2024-11-25T19:49:57.191" v="4945" actId="26606"/>
          <ac:spMkLst>
            <pc:docMk/>
            <pc:sldMk cId="649435141" sldId="328"/>
            <ac:spMk id="13" creationId="{5683D043-25BB-4AC9-8130-641179672614}"/>
          </ac:spMkLst>
        </pc:spChg>
        <pc:spChg chg="add del">
          <ac:chgData name="Mathieu Désautels" userId="88710e40-faa6-4a88-83e6-b66898115e88" providerId="ADAL" clId="{4C84BB7C-4EB0-E147-A3E2-4113FCBD8182}" dt="2024-11-25T19:49:57.191" v="4945" actId="26606"/>
          <ac:spMkLst>
            <pc:docMk/>
            <pc:sldMk cId="649435141" sldId="328"/>
            <ac:spMk id="15" creationId="{AA61CCAC-6875-474C-8E9E-F57ABF078C2B}"/>
          </ac:spMkLst>
        </pc:spChg>
        <pc:picChg chg="add del">
          <ac:chgData name="Mathieu Désautels" userId="88710e40-faa6-4a88-83e6-b66898115e88" providerId="ADAL" clId="{4C84BB7C-4EB0-E147-A3E2-4113FCBD8182}" dt="2024-11-25T19:49:57.191" v="4945" actId="26606"/>
          <ac:picMkLst>
            <pc:docMk/>
            <pc:sldMk cId="649435141" sldId="328"/>
            <ac:picMk id="7" creationId="{224FB36D-7E3A-CCF7-D361-DAA0FA8841C3}"/>
          </ac:picMkLst>
        </pc:picChg>
        <pc:picChg chg="add">
          <ac:chgData name="Mathieu Désautels" userId="88710e40-faa6-4a88-83e6-b66898115e88" providerId="ADAL" clId="{4C84BB7C-4EB0-E147-A3E2-4113FCBD8182}" dt="2024-11-25T19:50:05.269" v="4946" actId="26606"/>
          <ac:picMkLst>
            <pc:docMk/>
            <pc:sldMk cId="649435141" sldId="328"/>
            <ac:picMk id="9" creationId="{224FB36D-7E3A-CCF7-D361-DAA0FA8841C3}"/>
          </ac:picMkLst>
        </pc:picChg>
      </pc:sldChg>
      <pc:sldMasterChg chg="add del addSldLayout delSldLayout">
        <pc:chgData name="Mathieu Désautels" userId="88710e40-faa6-4a88-83e6-b66898115e88" providerId="ADAL" clId="{4C84BB7C-4EB0-E147-A3E2-4113FCBD8182}" dt="2024-11-22T16:45:35.596" v="104" actId="26606"/>
        <pc:sldMasterMkLst>
          <pc:docMk/>
          <pc:sldMasterMk cId="3071127875" sldId="2147483648"/>
        </pc:sldMasterMkLst>
        <pc:sldLayoutChg chg="add del">
          <pc:chgData name="Mathieu Désautels" userId="88710e40-faa6-4a88-83e6-b66898115e88" providerId="ADAL" clId="{4C84BB7C-4EB0-E147-A3E2-4113FCBD8182}" dt="2024-11-22T16:45:35.596" v="104" actId="26606"/>
          <pc:sldLayoutMkLst>
            <pc:docMk/>
            <pc:sldMasterMk cId="3071127875" sldId="2147483648"/>
            <pc:sldLayoutMk cId="3310491181" sldId="2147483649"/>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3841795644" sldId="2147483650"/>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3466923455" sldId="2147483651"/>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3747632232" sldId="2147483652"/>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2611866596" sldId="2147483653"/>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3395854097" sldId="2147483654"/>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4040201302" sldId="2147483655"/>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2706407263" sldId="2147483656"/>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1610903340" sldId="2147483657"/>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4172787210" sldId="2147483658"/>
          </pc:sldLayoutMkLst>
        </pc:sldLayoutChg>
        <pc:sldLayoutChg chg="add del">
          <pc:chgData name="Mathieu Désautels" userId="88710e40-faa6-4a88-83e6-b66898115e88" providerId="ADAL" clId="{4C84BB7C-4EB0-E147-A3E2-4113FCBD8182}" dt="2024-11-22T16:45:35.596" v="104" actId="26606"/>
          <pc:sldLayoutMkLst>
            <pc:docMk/>
            <pc:sldMasterMk cId="3071127875" sldId="2147483648"/>
            <pc:sldLayoutMk cId="1902177510" sldId="2147483659"/>
          </pc:sldLayoutMkLst>
        </pc:sldLayoutChg>
      </pc:sldMasterChg>
      <pc:sldMasterChg chg="add del replId addSldLayout delSldLayout">
        <pc:chgData name="Mathieu Désautels" userId="88710e40-faa6-4a88-83e6-b66898115e88" providerId="ADAL" clId="{4C84BB7C-4EB0-E147-A3E2-4113FCBD8182}" dt="2024-11-22T16:45:35.537" v="103" actId="26606"/>
        <pc:sldMasterMkLst>
          <pc:docMk/>
          <pc:sldMasterMk cId="317812679" sldId="2147483660"/>
        </pc:sldMasterMkLst>
        <pc:sldLayoutChg chg="add del">
          <pc:chgData name="Mathieu Désautels" userId="88710e40-faa6-4a88-83e6-b66898115e88" providerId="ADAL" clId="{4C84BB7C-4EB0-E147-A3E2-4113FCBD8182}" dt="2024-11-22T16:45:35.537" v="103" actId="26606"/>
          <pc:sldLayoutMkLst>
            <pc:docMk/>
            <pc:sldMasterMk cId="317812679" sldId="2147483660"/>
            <pc:sldLayoutMk cId="4286056494" sldId="2147483661"/>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927369933" sldId="2147483662"/>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3623081590" sldId="2147483663"/>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2621302601" sldId="2147483664"/>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295839097" sldId="2147483665"/>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296551809" sldId="2147483666"/>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4076828735" sldId="2147483667"/>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2393882866" sldId="2147483668"/>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2785884441" sldId="2147483669"/>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844605542" sldId="2147483670"/>
          </pc:sldLayoutMkLst>
        </pc:sldLayoutChg>
        <pc:sldLayoutChg chg="add del replId">
          <pc:chgData name="Mathieu Désautels" userId="88710e40-faa6-4a88-83e6-b66898115e88" providerId="ADAL" clId="{4C84BB7C-4EB0-E147-A3E2-4113FCBD8182}" dt="2024-11-22T16:45:35.537" v="103" actId="26606"/>
          <pc:sldLayoutMkLst>
            <pc:docMk/>
            <pc:sldMasterMk cId="317812679" sldId="2147483660"/>
            <pc:sldLayoutMk cId="1355816434" sldId="2147483671"/>
          </pc:sldLayoutMkLst>
        </pc:sldLayoutChg>
      </pc:sldMasterChg>
      <pc:sldMasterChg chg="add addSldLayout">
        <pc:chgData name="Mathieu Désautels" userId="88710e40-faa6-4a88-83e6-b66898115e88" providerId="ADAL" clId="{4C84BB7C-4EB0-E147-A3E2-4113FCBD8182}" dt="2024-11-22T16:45:35.596" v="104" actId="26606"/>
        <pc:sldMasterMkLst>
          <pc:docMk/>
          <pc:sldMasterMk cId="1470625956" sldId="2147483686"/>
        </pc:sldMasterMkLst>
        <pc:sldLayoutChg chg="add">
          <pc:chgData name="Mathieu Désautels" userId="88710e40-faa6-4a88-83e6-b66898115e88" providerId="ADAL" clId="{4C84BB7C-4EB0-E147-A3E2-4113FCBD8182}" dt="2024-11-22T16:45:35.596" v="104" actId="26606"/>
          <pc:sldLayoutMkLst>
            <pc:docMk/>
            <pc:sldMasterMk cId="1470625956" sldId="2147483686"/>
            <pc:sldLayoutMk cId="2393714806" sldId="2147483675"/>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3889844280" sldId="2147483676"/>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755789746" sldId="2147483677"/>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337294902" sldId="2147483678"/>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3400521936" sldId="2147483679"/>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2483353431" sldId="2147483680"/>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3699736613" sldId="2147483681"/>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736476558" sldId="2147483682"/>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1845305721" sldId="2147483683"/>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1125051637" sldId="2147483684"/>
          </pc:sldLayoutMkLst>
        </pc:sldLayoutChg>
        <pc:sldLayoutChg chg="add">
          <pc:chgData name="Mathieu Désautels" userId="88710e40-faa6-4a88-83e6-b66898115e88" providerId="ADAL" clId="{4C84BB7C-4EB0-E147-A3E2-4113FCBD8182}" dt="2024-11-22T16:45:35.596" v="104" actId="26606"/>
          <pc:sldLayoutMkLst>
            <pc:docMk/>
            <pc:sldMasterMk cId="1470625956" sldId="2147483686"/>
            <pc:sldLayoutMk cId="3289891817" sldId="2147483685"/>
          </pc:sldLayoutMkLst>
        </pc:sldLayoutChg>
      </pc:sldMasterChg>
    </pc:docChg>
  </pc:docChgLst>
  <pc:docChgLst>
    <pc:chgData name="Félix Boivin" userId="0a32073d-69b6-477d-bbe3-4d452c8b6329" providerId="ADAL" clId="{FDDDA113-65AD-47E8-9586-1C5CA96BA94E}"/>
    <pc:docChg chg="undo redo custSel addSld delSld modSld sldOrd">
      <pc:chgData name="Félix Boivin" userId="0a32073d-69b6-477d-bbe3-4d452c8b6329" providerId="ADAL" clId="{FDDDA113-65AD-47E8-9586-1C5CA96BA94E}" dt="2024-11-25T19:34:49.499" v="6568" actId="20577"/>
      <pc:docMkLst>
        <pc:docMk/>
      </pc:docMkLst>
      <pc:sldChg chg="modSp mod">
        <pc:chgData name="Félix Boivin" userId="0a32073d-69b6-477d-bbe3-4d452c8b6329" providerId="ADAL" clId="{FDDDA113-65AD-47E8-9586-1C5CA96BA94E}" dt="2024-11-24T19:07:35.507" v="3073" actId="255"/>
        <pc:sldMkLst>
          <pc:docMk/>
          <pc:sldMk cId="64176372" sldId="259"/>
        </pc:sldMkLst>
        <pc:spChg chg="mod">
          <ac:chgData name="Félix Boivin" userId="0a32073d-69b6-477d-bbe3-4d452c8b6329" providerId="ADAL" clId="{FDDDA113-65AD-47E8-9586-1C5CA96BA94E}" dt="2024-11-24T19:07:35.507" v="3073" actId="255"/>
          <ac:spMkLst>
            <pc:docMk/>
            <pc:sldMk cId="64176372" sldId="259"/>
            <ac:spMk id="3" creationId="{D85E3994-7096-A0BB-F4D1-7E2490DF5050}"/>
          </ac:spMkLst>
        </pc:spChg>
      </pc:sldChg>
      <pc:sldChg chg="addSp delSp modSp mod">
        <pc:chgData name="Félix Boivin" userId="0a32073d-69b6-477d-bbe3-4d452c8b6329" providerId="ADAL" clId="{FDDDA113-65AD-47E8-9586-1C5CA96BA94E}" dt="2024-11-24T17:49:58.838" v="1900" actId="20577"/>
        <pc:sldMkLst>
          <pc:docMk/>
          <pc:sldMk cId="2786051293" sldId="260"/>
        </pc:sldMkLst>
        <pc:spChg chg="del mod">
          <ac:chgData name="Félix Boivin" userId="0a32073d-69b6-477d-bbe3-4d452c8b6329" providerId="ADAL" clId="{FDDDA113-65AD-47E8-9586-1C5CA96BA94E}" dt="2024-11-24T17:33:39.407" v="1549" actId="478"/>
          <ac:spMkLst>
            <pc:docMk/>
            <pc:sldMk cId="2786051293" sldId="260"/>
            <ac:spMk id="3" creationId="{1F54A80F-200F-82E3-BAA9-4E9B21D6A913}"/>
          </ac:spMkLst>
        </pc:spChg>
        <pc:spChg chg="add del mod">
          <ac:chgData name="Félix Boivin" userId="0a32073d-69b6-477d-bbe3-4d452c8b6329" providerId="ADAL" clId="{FDDDA113-65AD-47E8-9586-1C5CA96BA94E}" dt="2024-11-24T17:35:23.735" v="1578"/>
          <ac:spMkLst>
            <pc:docMk/>
            <pc:sldMk cId="2786051293" sldId="260"/>
            <ac:spMk id="7" creationId="{EC919FCE-81C5-6D1C-E14B-6880601C6956}"/>
          </ac:spMkLst>
        </pc:spChg>
        <pc:spChg chg="add del mod">
          <ac:chgData name="Félix Boivin" userId="0a32073d-69b6-477d-bbe3-4d452c8b6329" providerId="ADAL" clId="{FDDDA113-65AD-47E8-9586-1C5CA96BA94E}" dt="2024-11-24T17:41:21.071" v="1600"/>
          <ac:spMkLst>
            <pc:docMk/>
            <pc:sldMk cId="2786051293" sldId="260"/>
            <ac:spMk id="10" creationId="{115D01E0-DE36-7846-0D9A-B758449B75FD}"/>
          </ac:spMkLst>
        </pc:spChg>
        <pc:spChg chg="add mod">
          <ac:chgData name="Félix Boivin" userId="0a32073d-69b6-477d-bbe3-4d452c8b6329" providerId="ADAL" clId="{FDDDA113-65AD-47E8-9586-1C5CA96BA94E}" dt="2024-11-24T17:49:58.838" v="1900" actId="20577"/>
          <ac:spMkLst>
            <pc:docMk/>
            <pc:sldMk cId="2786051293" sldId="260"/>
            <ac:spMk id="11" creationId="{45B3A1E5-33C9-BAB4-C425-687E4794D961}"/>
          </ac:spMkLst>
        </pc:spChg>
        <pc:picChg chg="add del mod">
          <ac:chgData name="Félix Boivin" userId="0a32073d-69b6-477d-bbe3-4d452c8b6329" providerId="ADAL" clId="{FDDDA113-65AD-47E8-9586-1C5CA96BA94E}" dt="2024-11-24T17:39:24.096" v="1579" actId="478"/>
          <ac:picMkLst>
            <pc:docMk/>
            <pc:sldMk cId="2786051293" sldId="260"/>
            <ac:picMk id="6" creationId="{8A500828-6BFE-8C73-B749-A64BC7338FB1}"/>
          </ac:picMkLst>
        </pc:picChg>
        <pc:picChg chg="add mod">
          <ac:chgData name="Félix Boivin" userId="0a32073d-69b6-477d-bbe3-4d452c8b6329" providerId="ADAL" clId="{FDDDA113-65AD-47E8-9586-1C5CA96BA94E}" dt="2024-11-24T17:39:37.110" v="1584" actId="14100"/>
          <ac:picMkLst>
            <pc:docMk/>
            <pc:sldMk cId="2786051293" sldId="260"/>
            <ac:picMk id="9" creationId="{8410595F-F503-2E2C-5FAC-85C0CAE4ED3C}"/>
          </ac:picMkLst>
        </pc:picChg>
      </pc:sldChg>
      <pc:sldChg chg="modSp mod">
        <pc:chgData name="Félix Boivin" userId="0a32073d-69b6-477d-bbe3-4d452c8b6329" providerId="ADAL" clId="{FDDDA113-65AD-47E8-9586-1C5CA96BA94E}" dt="2024-11-25T19:15:45.990" v="6276" actId="13926"/>
        <pc:sldMkLst>
          <pc:docMk/>
          <pc:sldMk cId="640116239" sldId="262"/>
        </pc:sldMkLst>
        <pc:spChg chg="mod">
          <ac:chgData name="Félix Boivin" userId="0a32073d-69b6-477d-bbe3-4d452c8b6329" providerId="ADAL" clId="{FDDDA113-65AD-47E8-9586-1C5CA96BA94E}" dt="2024-11-25T19:15:45.990" v="6276" actId="13926"/>
          <ac:spMkLst>
            <pc:docMk/>
            <pc:sldMk cId="640116239" sldId="262"/>
            <ac:spMk id="3" creationId="{28B1EE09-A20D-8EAE-4B2A-376976393024}"/>
          </ac:spMkLst>
        </pc:spChg>
      </pc:sldChg>
      <pc:sldChg chg="addSp delSp modSp mod">
        <pc:chgData name="Félix Boivin" userId="0a32073d-69b6-477d-bbe3-4d452c8b6329" providerId="ADAL" clId="{FDDDA113-65AD-47E8-9586-1C5CA96BA94E}" dt="2024-11-25T17:19:25.747" v="5444" actId="20577"/>
        <pc:sldMkLst>
          <pc:docMk/>
          <pc:sldMk cId="3948905373" sldId="263"/>
        </pc:sldMkLst>
        <pc:spChg chg="del mod">
          <ac:chgData name="Félix Boivin" userId="0a32073d-69b6-477d-bbe3-4d452c8b6329" providerId="ADAL" clId="{FDDDA113-65AD-47E8-9586-1C5CA96BA94E}" dt="2024-11-25T15:38:41.921" v="3856" actId="478"/>
          <ac:spMkLst>
            <pc:docMk/>
            <pc:sldMk cId="3948905373" sldId="263"/>
            <ac:spMk id="3" creationId="{CD3B7D47-D7EB-9EF5-5640-F8071A7E4D48}"/>
          </ac:spMkLst>
        </pc:spChg>
        <pc:graphicFrameChg chg="add mod modGraphic">
          <ac:chgData name="Félix Boivin" userId="0a32073d-69b6-477d-bbe3-4d452c8b6329" providerId="ADAL" clId="{FDDDA113-65AD-47E8-9586-1C5CA96BA94E}" dt="2024-11-25T17:19:25.747" v="5444" actId="20577"/>
          <ac:graphicFrameMkLst>
            <pc:docMk/>
            <pc:sldMk cId="3948905373" sldId="263"/>
            <ac:graphicFrameMk id="4" creationId="{030DFDDA-4885-0F8A-57F8-D59CCFA9A09E}"/>
          </ac:graphicFrameMkLst>
        </pc:graphicFrameChg>
      </pc:sldChg>
      <pc:sldChg chg="addSp delSp modSp mod setBg">
        <pc:chgData name="Félix Boivin" userId="0a32073d-69b6-477d-bbe3-4d452c8b6329" providerId="ADAL" clId="{FDDDA113-65AD-47E8-9586-1C5CA96BA94E}" dt="2024-11-22T21:00:03.857" v="1546" actId="26606"/>
        <pc:sldMkLst>
          <pc:docMk/>
          <pc:sldMk cId="2041120728" sldId="266"/>
        </pc:sldMkLst>
        <pc:spChg chg="mod">
          <ac:chgData name="Félix Boivin" userId="0a32073d-69b6-477d-bbe3-4d452c8b6329" providerId="ADAL" clId="{FDDDA113-65AD-47E8-9586-1C5CA96BA94E}" dt="2024-11-22T21:00:03.857" v="1546" actId="26606"/>
          <ac:spMkLst>
            <pc:docMk/>
            <pc:sldMk cId="2041120728" sldId="266"/>
            <ac:spMk id="2" creationId="{4CFDCD14-5874-57F5-3BA0-011BE39187F5}"/>
          </ac:spMkLst>
        </pc:spChg>
        <pc:spChg chg="del">
          <ac:chgData name="Félix Boivin" userId="0a32073d-69b6-477d-bbe3-4d452c8b6329" providerId="ADAL" clId="{FDDDA113-65AD-47E8-9586-1C5CA96BA94E}" dt="2024-11-22T20:59:53.584" v="1541" actId="478"/>
          <ac:spMkLst>
            <pc:docMk/>
            <pc:sldMk cId="2041120728" sldId="266"/>
            <ac:spMk id="3" creationId="{4F8A73C6-E320-50FD-2151-90EA654696B3}"/>
          </ac:spMkLst>
        </pc:spChg>
        <pc:spChg chg="add del mod">
          <ac:chgData name="Félix Boivin" userId="0a32073d-69b6-477d-bbe3-4d452c8b6329" providerId="ADAL" clId="{FDDDA113-65AD-47E8-9586-1C5CA96BA94E}" dt="2024-11-22T20:59:56.680" v="1542" actId="478"/>
          <ac:spMkLst>
            <pc:docMk/>
            <pc:sldMk cId="2041120728" sldId="266"/>
            <ac:spMk id="5" creationId="{AB88B2F9-7C35-31E8-C470-34C345B46097}"/>
          </ac:spMkLst>
        </pc:spChg>
        <pc:spChg chg="add">
          <ac:chgData name="Félix Boivin" userId="0a32073d-69b6-477d-bbe3-4d452c8b6329" providerId="ADAL" clId="{FDDDA113-65AD-47E8-9586-1C5CA96BA94E}" dt="2024-11-22T21:00:03.857" v="1546" actId="26606"/>
          <ac:spMkLst>
            <pc:docMk/>
            <pc:sldMk cId="2041120728" sldId="266"/>
            <ac:spMk id="12" creationId="{DA381740-063A-41A4-836D-85D14980EEF0}"/>
          </ac:spMkLst>
        </pc:spChg>
        <pc:spChg chg="add">
          <ac:chgData name="Félix Boivin" userId="0a32073d-69b6-477d-bbe3-4d452c8b6329" providerId="ADAL" clId="{FDDDA113-65AD-47E8-9586-1C5CA96BA94E}" dt="2024-11-22T21:00:03.857" v="1546" actId="26606"/>
          <ac:spMkLst>
            <pc:docMk/>
            <pc:sldMk cId="2041120728" sldId="266"/>
            <ac:spMk id="14" creationId="{665DBBEF-238B-476B-96AB-8AAC3224ECEA}"/>
          </ac:spMkLst>
        </pc:spChg>
        <pc:spChg chg="add">
          <ac:chgData name="Félix Boivin" userId="0a32073d-69b6-477d-bbe3-4d452c8b6329" providerId="ADAL" clId="{FDDDA113-65AD-47E8-9586-1C5CA96BA94E}" dt="2024-11-22T21:00:03.857" v="1546" actId="26606"/>
          <ac:spMkLst>
            <pc:docMk/>
            <pc:sldMk cId="2041120728" sldId="266"/>
            <ac:spMk id="16" creationId="{3FCFB1DE-0B7E-48CC-BA90-B2AB0889F9D6}"/>
          </ac:spMkLst>
        </pc:spChg>
        <pc:picChg chg="add mod">
          <ac:chgData name="Félix Boivin" userId="0a32073d-69b6-477d-bbe3-4d452c8b6329" providerId="ADAL" clId="{FDDDA113-65AD-47E8-9586-1C5CA96BA94E}" dt="2024-11-22T21:00:03.857" v="1546" actId="26606"/>
          <ac:picMkLst>
            <pc:docMk/>
            <pc:sldMk cId="2041120728" sldId="266"/>
            <ac:picMk id="7" creationId="{971FED40-972A-1324-C6DA-7187CCC74066}"/>
          </ac:picMkLst>
        </pc:picChg>
      </pc:sldChg>
      <pc:sldChg chg="addSp delSp modSp mod setBg">
        <pc:chgData name="Félix Boivin" userId="0a32073d-69b6-477d-bbe3-4d452c8b6329" providerId="ADAL" clId="{FDDDA113-65AD-47E8-9586-1C5CA96BA94E}" dt="2024-11-22T20:59:44.697" v="1540" actId="26606"/>
        <pc:sldMkLst>
          <pc:docMk/>
          <pc:sldMk cId="1685723214" sldId="269"/>
        </pc:sldMkLst>
        <pc:spChg chg="mod">
          <ac:chgData name="Félix Boivin" userId="0a32073d-69b6-477d-bbe3-4d452c8b6329" providerId="ADAL" clId="{FDDDA113-65AD-47E8-9586-1C5CA96BA94E}" dt="2024-11-22T20:59:44.697" v="1540" actId="26606"/>
          <ac:spMkLst>
            <pc:docMk/>
            <pc:sldMk cId="1685723214" sldId="269"/>
            <ac:spMk id="2" creationId="{E36AC944-D7FD-E599-7DD4-B402156E8D96}"/>
          </ac:spMkLst>
        </pc:spChg>
        <pc:spChg chg="del">
          <ac:chgData name="Félix Boivin" userId="0a32073d-69b6-477d-bbe3-4d452c8b6329" providerId="ADAL" clId="{FDDDA113-65AD-47E8-9586-1C5CA96BA94E}" dt="2024-11-22T20:59:35.561" v="1535" actId="478"/>
          <ac:spMkLst>
            <pc:docMk/>
            <pc:sldMk cId="1685723214" sldId="269"/>
            <ac:spMk id="3" creationId="{1A6F9813-DB64-56DB-F1F2-24894E3617DE}"/>
          </ac:spMkLst>
        </pc:spChg>
        <pc:spChg chg="add del mod">
          <ac:chgData name="Félix Boivin" userId="0a32073d-69b6-477d-bbe3-4d452c8b6329" providerId="ADAL" clId="{FDDDA113-65AD-47E8-9586-1C5CA96BA94E}" dt="2024-11-22T20:59:37.139" v="1536" actId="478"/>
          <ac:spMkLst>
            <pc:docMk/>
            <pc:sldMk cId="1685723214" sldId="269"/>
            <ac:spMk id="5" creationId="{A6495F68-B533-3B56-4EC3-F9BD3CC0A329}"/>
          </ac:spMkLst>
        </pc:spChg>
        <pc:spChg chg="add">
          <ac:chgData name="Félix Boivin" userId="0a32073d-69b6-477d-bbe3-4d452c8b6329" providerId="ADAL" clId="{FDDDA113-65AD-47E8-9586-1C5CA96BA94E}" dt="2024-11-22T20:59:44.697" v="1540" actId="26606"/>
          <ac:spMkLst>
            <pc:docMk/>
            <pc:sldMk cId="1685723214" sldId="269"/>
            <ac:spMk id="12" creationId="{DA381740-063A-41A4-836D-85D14980EEF0}"/>
          </ac:spMkLst>
        </pc:spChg>
        <pc:spChg chg="add">
          <ac:chgData name="Félix Boivin" userId="0a32073d-69b6-477d-bbe3-4d452c8b6329" providerId="ADAL" clId="{FDDDA113-65AD-47E8-9586-1C5CA96BA94E}" dt="2024-11-22T20:59:44.697" v="1540" actId="26606"/>
          <ac:spMkLst>
            <pc:docMk/>
            <pc:sldMk cId="1685723214" sldId="269"/>
            <ac:spMk id="14" creationId="{665DBBEF-238B-476B-96AB-8AAC3224ECEA}"/>
          </ac:spMkLst>
        </pc:spChg>
        <pc:spChg chg="add">
          <ac:chgData name="Félix Boivin" userId="0a32073d-69b6-477d-bbe3-4d452c8b6329" providerId="ADAL" clId="{FDDDA113-65AD-47E8-9586-1C5CA96BA94E}" dt="2024-11-22T20:59:44.697" v="1540" actId="26606"/>
          <ac:spMkLst>
            <pc:docMk/>
            <pc:sldMk cId="1685723214" sldId="269"/>
            <ac:spMk id="16" creationId="{3FCFB1DE-0B7E-48CC-BA90-B2AB0889F9D6}"/>
          </ac:spMkLst>
        </pc:spChg>
        <pc:picChg chg="add mod">
          <ac:chgData name="Félix Boivin" userId="0a32073d-69b6-477d-bbe3-4d452c8b6329" providerId="ADAL" clId="{FDDDA113-65AD-47E8-9586-1C5CA96BA94E}" dt="2024-11-22T20:59:44.697" v="1540" actId="26606"/>
          <ac:picMkLst>
            <pc:docMk/>
            <pc:sldMk cId="1685723214" sldId="269"/>
            <ac:picMk id="7" creationId="{DF63BE91-BB91-1064-FD91-CB82E32B7F64}"/>
          </ac:picMkLst>
        </pc:picChg>
      </pc:sldChg>
      <pc:sldChg chg="del">
        <pc:chgData name="Félix Boivin" userId="0a32073d-69b6-477d-bbe3-4d452c8b6329" providerId="ADAL" clId="{FDDDA113-65AD-47E8-9586-1C5CA96BA94E}" dt="2024-11-22T19:14:27.577" v="927" actId="47"/>
        <pc:sldMkLst>
          <pc:docMk/>
          <pc:sldMk cId="1948705982" sldId="270"/>
        </pc:sldMkLst>
      </pc:sldChg>
      <pc:sldChg chg="modSp mod">
        <pc:chgData name="Félix Boivin" userId="0a32073d-69b6-477d-bbe3-4d452c8b6329" providerId="ADAL" clId="{FDDDA113-65AD-47E8-9586-1C5CA96BA94E}" dt="2024-11-24T21:59:58.924" v="3704" actId="20577"/>
        <pc:sldMkLst>
          <pc:docMk/>
          <pc:sldMk cId="3079784649" sldId="271"/>
        </pc:sldMkLst>
        <pc:spChg chg="mod">
          <ac:chgData name="Félix Boivin" userId="0a32073d-69b6-477d-bbe3-4d452c8b6329" providerId="ADAL" clId="{FDDDA113-65AD-47E8-9586-1C5CA96BA94E}" dt="2024-11-24T21:59:58.924" v="3704" actId="20577"/>
          <ac:spMkLst>
            <pc:docMk/>
            <pc:sldMk cId="3079784649" sldId="271"/>
            <ac:spMk id="3" creationId="{42E32614-A1B5-D125-C4DF-B6A56725611B}"/>
          </ac:spMkLst>
        </pc:spChg>
      </pc:sldChg>
      <pc:sldChg chg="modSp mod">
        <pc:chgData name="Félix Boivin" userId="0a32073d-69b6-477d-bbe3-4d452c8b6329" providerId="ADAL" clId="{FDDDA113-65AD-47E8-9586-1C5CA96BA94E}" dt="2024-11-24T20:17:10.734" v="3623" actId="20577"/>
        <pc:sldMkLst>
          <pc:docMk/>
          <pc:sldMk cId="1192905102" sldId="272"/>
        </pc:sldMkLst>
        <pc:spChg chg="mod">
          <ac:chgData name="Félix Boivin" userId="0a32073d-69b6-477d-bbe3-4d452c8b6329" providerId="ADAL" clId="{FDDDA113-65AD-47E8-9586-1C5CA96BA94E}" dt="2024-11-24T20:17:10.734" v="3623" actId="20577"/>
          <ac:spMkLst>
            <pc:docMk/>
            <pc:sldMk cId="1192905102" sldId="272"/>
            <ac:spMk id="3" creationId="{01ADEFEA-B6DF-D1B9-D262-E17BA9AA8C5D}"/>
          </ac:spMkLst>
        </pc:spChg>
      </pc:sldChg>
      <pc:sldChg chg="modSp mod">
        <pc:chgData name="Félix Boivin" userId="0a32073d-69b6-477d-bbe3-4d452c8b6329" providerId="ADAL" clId="{FDDDA113-65AD-47E8-9586-1C5CA96BA94E}" dt="2024-11-22T20:40:43.574" v="1519" actId="20577"/>
        <pc:sldMkLst>
          <pc:docMk/>
          <pc:sldMk cId="3484066003" sldId="273"/>
        </pc:sldMkLst>
        <pc:spChg chg="mod">
          <ac:chgData name="Félix Boivin" userId="0a32073d-69b6-477d-bbe3-4d452c8b6329" providerId="ADAL" clId="{FDDDA113-65AD-47E8-9586-1C5CA96BA94E}" dt="2024-11-22T20:40:43.574" v="1519" actId="20577"/>
          <ac:spMkLst>
            <pc:docMk/>
            <pc:sldMk cId="3484066003" sldId="273"/>
            <ac:spMk id="3" creationId="{8A8251AA-7987-BA23-2EF1-EE3A0E15B9F6}"/>
          </ac:spMkLst>
        </pc:spChg>
      </pc:sldChg>
      <pc:sldChg chg="addSp delSp modSp mod setBg">
        <pc:chgData name="Félix Boivin" userId="0a32073d-69b6-477d-bbe3-4d452c8b6329" providerId="ADAL" clId="{FDDDA113-65AD-47E8-9586-1C5CA96BA94E}" dt="2024-11-22T20:52:33.447" v="1534" actId="26606"/>
        <pc:sldMkLst>
          <pc:docMk/>
          <pc:sldMk cId="3280193782" sldId="274"/>
        </pc:sldMkLst>
        <pc:spChg chg="mod ord">
          <ac:chgData name="Félix Boivin" userId="0a32073d-69b6-477d-bbe3-4d452c8b6329" providerId="ADAL" clId="{FDDDA113-65AD-47E8-9586-1C5CA96BA94E}" dt="2024-11-22T20:52:33.447" v="1534" actId="26606"/>
          <ac:spMkLst>
            <pc:docMk/>
            <pc:sldMk cId="3280193782" sldId="274"/>
            <ac:spMk id="2" creationId="{D0AE49FB-39D2-F1EB-9EAC-0C64486EE63D}"/>
          </ac:spMkLst>
        </pc:spChg>
        <pc:spChg chg="del mod">
          <ac:chgData name="Félix Boivin" userId="0a32073d-69b6-477d-bbe3-4d452c8b6329" providerId="ADAL" clId="{FDDDA113-65AD-47E8-9586-1C5CA96BA94E}" dt="2024-11-22T20:51:21.731" v="1521" actId="478"/>
          <ac:spMkLst>
            <pc:docMk/>
            <pc:sldMk cId="3280193782" sldId="274"/>
            <ac:spMk id="3" creationId="{87FD1A12-1E79-1923-6E55-ED35C5B6BED0}"/>
          </ac:spMkLst>
        </pc:spChg>
        <pc:spChg chg="add del">
          <ac:chgData name="Félix Boivin" userId="0a32073d-69b6-477d-bbe3-4d452c8b6329" providerId="ADAL" clId="{FDDDA113-65AD-47E8-9586-1C5CA96BA94E}" dt="2024-11-22T20:52:22.543" v="1529" actId="26606"/>
          <ac:spMkLst>
            <pc:docMk/>
            <pc:sldMk cId="3280193782" sldId="274"/>
            <ac:spMk id="10" creationId="{DA381740-063A-41A4-836D-85D14980EEF0}"/>
          </ac:spMkLst>
        </pc:spChg>
        <pc:spChg chg="add del">
          <ac:chgData name="Félix Boivin" userId="0a32073d-69b6-477d-bbe3-4d452c8b6329" providerId="ADAL" clId="{FDDDA113-65AD-47E8-9586-1C5CA96BA94E}" dt="2024-11-22T20:52:22.543" v="1529" actId="26606"/>
          <ac:spMkLst>
            <pc:docMk/>
            <pc:sldMk cId="3280193782" sldId="274"/>
            <ac:spMk id="12" creationId="{168AB93A-48BC-4C25-A3AD-C17B5A682A94}"/>
          </ac:spMkLst>
        </pc:spChg>
        <pc:spChg chg="add del">
          <ac:chgData name="Félix Boivin" userId="0a32073d-69b6-477d-bbe3-4d452c8b6329" providerId="ADAL" clId="{FDDDA113-65AD-47E8-9586-1C5CA96BA94E}" dt="2024-11-22T20:52:22.543" v="1529" actId="26606"/>
          <ac:spMkLst>
            <pc:docMk/>
            <pc:sldMk cId="3280193782" sldId="274"/>
            <ac:spMk id="14" creationId="{AF4AE179-A75B-4007-B5FA-8139ACFB9B81}"/>
          </ac:spMkLst>
        </pc:spChg>
        <pc:spChg chg="add del">
          <ac:chgData name="Félix Boivin" userId="0a32073d-69b6-477d-bbe3-4d452c8b6329" providerId="ADAL" clId="{FDDDA113-65AD-47E8-9586-1C5CA96BA94E}" dt="2024-11-22T20:52:22.543" v="1529" actId="26606"/>
          <ac:spMkLst>
            <pc:docMk/>
            <pc:sldMk cId="3280193782" sldId="274"/>
            <ac:spMk id="16" creationId="{3FCFB1DE-0B7E-48CC-BA90-B2AB0889F9D6}"/>
          </ac:spMkLst>
        </pc:spChg>
        <pc:spChg chg="add del">
          <ac:chgData name="Félix Boivin" userId="0a32073d-69b6-477d-bbe3-4d452c8b6329" providerId="ADAL" clId="{FDDDA113-65AD-47E8-9586-1C5CA96BA94E}" dt="2024-11-22T20:52:25.030" v="1531" actId="26606"/>
          <ac:spMkLst>
            <pc:docMk/>
            <pc:sldMk cId="3280193782" sldId="274"/>
            <ac:spMk id="18" creationId="{DA381740-063A-41A4-836D-85D14980EEF0}"/>
          </ac:spMkLst>
        </pc:spChg>
        <pc:spChg chg="add del">
          <ac:chgData name="Félix Boivin" userId="0a32073d-69b6-477d-bbe3-4d452c8b6329" providerId="ADAL" clId="{FDDDA113-65AD-47E8-9586-1C5CA96BA94E}" dt="2024-11-22T20:52:25.030" v="1531" actId="26606"/>
          <ac:spMkLst>
            <pc:docMk/>
            <pc:sldMk cId="3280193782" sldId="274"/>
            <ac:spMk id="19" creationId="{D5B012D8-7F27-4758-9AC6-C889B154BD73}"/>
          </ac:spMkLst>
        </pc:spChg>
        <pc:spChg chg="add del">
          <ac:chgData name="Félix Boivin" userId="0a32073d-69b6-477d-bbe3-4d452c8b6329" providerId="ADAL" clId="{FDDDA113-65AD-47E8-9586-1C5CA96BA94E}" dt="2024-11-22T20:52:25.030" v="1531" actId="26606"/>
          <ac:spMkLst>
            <pc:docMk/>
            <pc:sldMk cId="3280193782" sldId="274"/>
            <ac:spMk id="20" creationId="{4063B759-00FC-46D1-9898-8E8625268FAF}"/>
          </ac:spMkLst>
        </pc:spChg>
        <pc:spChg chg="add del">
          <ac:chgData name="Félix Boivin" userId="0a32073d-69b6-477d-bbe3-4d452c8b6329" providerId="ADAL" clId="{FDDDA113-65AD-47E8-9586-1C5CA96BA94E}" dt="2024-11-22T20:52:33.447" v="1533" actId="26606"/>
          <ac:spMkLst>
            <pc:docMk/>
            <pc:sldMk cId="3280193782" sldId="274"/>
            <ac:spMk id="22" creationId="{DA381740-063A-41A4-836D-85D14980EEF0}"/>
          </ac:spMkLst>
        </pc:spChg>
        <pc:spChg chg="add del">
          <ac:chgData name="Félix Boivin" userId="0a32073d-69b6-477d-bbe3-4d452c8b6329" providerId="ADAL" clId="{FDDDA113-65AD-47E8-9586-1C5CA96BA94E}" dt="2024-11-22T20:52:33.447" v="1533" actId="26606"/>
          <ac:spMkLst>
            <pc:docMk/>
            <pc:sldMk cId="3280193782" sldId="274"/>
            <ac:spMk id="23" creationId="{168AB93A-48BC-4C25-A3AD-C17B5A682A94}"/>
          </ac:spMkLst>
        </pc:spChg>
        <pc:spChg chg="add del">
          <ac:chgData name="Félix Boivin" userId="0a32073d-69b6-477d-bbe3-4d452c8b6329" providerId="ADAL" clId="{FDDDA113-65AD-47E8-9586-1C5CA96BA94E}" dt="2024-11-22T20:52:33.447" v="1533" actId="26606"/>
          <ac:spMkLst>
            <pc:docMk/>
            <pc:sldMk cId="3280193782" sldId="274"/>
            <ac:spMk id="24" creationId="{3FCFB1DE-0B7E-48CC-BA90-B2AB0889F9D6}"/>
          </ac:spMkLst>
        </pc:spChg>
        <pc:spChg chg="add">
          <ac:chgData name="Félix Boivin" userId="0a32073d-69b6-477d-bbe3-4d452c8b6329" providerId="ADAL" clId="{FDDDA113-65AD-47E8-9586-1C5CA96BA94E}" dt="2024-11-22T20:52:33.447" v="1534" actId="26606"/>
          <ac:spMkLst>
            <pc:docMk/>
            <pc:sldMk cId="3280193782" sldId="274"/>
            <ac:spMk id="26" creationId="{DA381740-063A-41A4-836D-85D14980EEF0}"/>
          </ac:spMkLst>
        </pc:spChg>
        <pc:spChg chg="add">
          <ac:chgData name="Félix Boivin" userId="0a32073d-69b6-477d-bbe3-4d452c8b6329" providerId="ADAL" clId="{FDDDA113-65AD-47E8-9586-1C5CA96BA94E}" dt="2024-11-22T20:52:33.447" v="1534" actId="26606"/>
          <ac:spMkLst>
            <pc:docMk/>
            <pc:sldMk cId="3280193782" sldId="274"/>
            <ac:spMk id="27" creationId="{665DBBEF-238B-476B-96AB-8AAC3224ECEA}"/>
          </ac:spMkLst>
        </pc:spChg>
        <pc:spChg chg="add">
          <ac:chgData name="Félix Boivin" userId="0a32073d-69b6-477d-bbe3-4d452c8b6329" providerId="ADAL" clId="{FDDDA113-65AD-47E8-9586-1C5CA96BA94E}" dt="2024-11-22T20:52:33.447" v="1534" actId="26606"/>
          <ac:spMkLst>
            <pc:docMk/>
            <pc:sldMk cId="3280193782" sldId="274"/>
            <ac:spMk id="28" creationId="{3FCFB1DE-0B7E-48CC-BA90-B2AB0889F9D6}"/>
          </ac:spMkLst>
        </pc:spChg>
        <pc:picChg chg="add mod">
          <ac:chgData name="Félix Boivin" userId="0a32073d-69b6-477d-bbe3-4d452c8b6329" providerId="ADAL" clId="{FDDDA113-65AD-47E8-9586-1C5CA96BA94E}" dt="2024-11-22T20:52:33.447" v="1534" actId="26606"/>
          <ac:picMkLst>
            <pc:docMk/>
            <pc:sldMk cId="3280193782" sldId="274"/>
            <ac:picMk id="5" creationId="{F76EE101-B283-7564-CFEE-994F3D8C3123}"/>
          </ac:picMkLst>
        </pc:picChg>
      </pc:sldChg>
      <pc:sldChg chg="modSp mod">
        <pc:chgData name="Félix Boivin" userId="0a32073d-69b6-477d-bbe3-4d452c8b6329" providerId="ADAL" clId="{FDDDA113-65AD-47E8-9586-1C5CA96BA94E}" dt="2024-11-24T19:06:18.246" v="2922" actId="20577"/>
        <pc:sldMkLst>
          <pc:docMk/>
          <pc:sldMk cId="2339499541" sldId="277"/>
        </pc:sldMkLst>
        <pc:spChg chg="mod">
          <ac:chgData name="Félix Boivin" userId="0a32073d-69b6-477d-bbe3-4d452c8b6329" providerId="ADAL" clId="{FDDDA113-65AD-47E8-9586-1C5CA96BA94E}" dt="2024-11-24T19:06:18.246" v="2922" actId="20577"/>
          <ac:spMkLst>
            <pc:docMk/>
            <pc:sldMk cId="2339499541" sldId="277"/>
            <ac:spMk id="3" creationId="{633F3C00-FB85-B5AF-3EEE-C638569CC05C}"/>
          </ac:spMkLst>
        </pc:spChg>
      </pc:sldChg>
      <pc:sldChg chg="modSp add mod">
        <pc:chgData name="Félix Boivin" userId="0a32073d-69b6-477d-bbe3-4d452c8b6329" providerId="ADAL" clId="{FDDDA113-65AD-47E8-9586-1C5CA96BA94E}" dt="2024-11-22T18:25:45.881" v="377" actId="113"/>
        <pc:sldMkLst>
          <pc:docMk/>
          <pc:sldMk cId="4267036464" sldId="278"/>
        </pc:sldMkLst>
        <pc:spChg chg="mod">
          <ac:chgData name="Félix Boivin" userId="0a32073d-69b6-477d-bbe3-4d452c8b6329" providerId="ADAL" clId="{FDDDA113-65AD-47E8-9586-1C5CA96BA94E}" dt="2024-11-22T18:25:45.881" v="377" actId="113"/>
          <ac:spMkLst>
            <pc:docMk/>
            <pc:sldMk cId="4267036464" sldId="278"/>
            <ac:spMk id="3" creationId="{73CDD327-BE05-7B4E-536A-E7FCDA488F17}"/>
          </ac:spMkLst>
        </pc:spChg>
      </pc:sldChg>
      <pc:sldChg chg="modSp mod modNotesTx">
        <pc:chgData name="Félix Boivin" userId="0a32073d-69b6-477d-bbe3-4d452c8b6329" providerId="ADAL" clId="{FDDDA113-65AD-47E8-9586-1C5CA96BA94E}" dt="2024-11-25T17:27:19.163" v="5830" actId="20577"/>
        <pc:sldMkLst>
          <pc:docMk/>
          <pc:sldMk cId="1001797961" sldId="280"/>
        </pc:sldMkLst>
        <pc:spChg chg="mod">
          <ac:chgData name="Félix Boivin" userId="0a32073d-69b6-477d-bbe3-4d452c8b6329" providerId="ADAL" clId="{FDDDA113-65AD-47E8-9586-1C5CA96BA94E}" dt="2024-11-25T16:24:58.593" v="4890" actId="20577"/>
          <ac:spMkLst>
            <pc:docMk/>
            <pc:sldMk cId="1001797961" sldId="280"/>
            <ac:spMk id="3" creationId="{AB2F6571-BCD6-6AE2-DE7E-F64B1ADF05F4}"/>
          </ac:spMkLst>
        </pc:spChg>
        <pc:graphicFrameChg chg="mod modGraphic">
          <ac:chgData name="Félix Boivin" userId="0a32073d-69b6-477d-bbe3-4d452c8b6329" providerId="ADAL" clId="{FDDDA113-65AD-47E8-9586-1C5CA96BA94E}" dt="2024-11-25T17:27:19.163" v="5830" actId="20577"/>
          <ac:graphicFrameMkLst>
            <pc:docMk/>
            <pc:sldMk cId="1001797961" sldId="280"/>
            <ac:graphicFrameMk id="8" creationId="{5C22E41D-A43F-9038-95CE-35629A9A2B01}"/>
          </ac:graphicFrameMkLst>
        </pc:graphicFrameChg>
        <pc:graphicFrameChg chg="mod modGraphic">
          <ac:chgData name="Félix Boivin" userId="0a32073d-69b6-477d-bbe3-4d452c8b6329" providerId="ADAL" clId="{FDDDA113-65AD-47E8-9586-1C5CA96BA94E}" dt="2024-11-25T17:26:46.156" v="5803" actId="20577"/>
          <ac:graphicFrameMkLst>
            <pc:docMk/>
            <pc:sldMk cId="1001797961" sldId="280"/>
            <ac:graphicFrameMk id="9" creationId="{738F5A74-4516-E633-D997-D2A8262890EC}"/>
          </ac:graphicFrameMkLst>
        </pc:graphicFrameChg>
      </pc:sldChg>
      <pc:sldChg chg="modSp add mod ord">
        <pc:chgData name="Félix Boivin" userId="0a32073d-69b6-477d-bbe3-4d452c8b6329" providerId="ADAL" clId="{FDDDA113-65AD-47E8-9586-1C5CA96BA94E}" dt="2024-11-24T19:41:48.408" v="3261" actId="255"/>
        <pc:sldMkLst>
          <pc:docMk/>
          <pc:sldMk cId="1802779455" sldId="281"/>
        </pc:sldMkLst>
        <pc:spChg chg="mod">
          <ac:chgData name="Félix Boivin" userId="0a32073d-69b6-477d-bbe3-4d452c8b6329" providerId="ADAL" clId="{FDDDA113-65AD-47E8-9586-1C5CA96BA94E}" dt="2024-11-24T19:41:48.408" v="3261" actId="255"/>
          <ac:spMkLst>
            <pc:docMk/>
            <pc:sldMk cId="1802779455" sldId="281"/>
            <ac:spMk id="3" creationId="{73CDD327-BE05-7B4E-536A-E7FCDA488F17}"/>
          </ac:spMkLst>
        </pc:spChg>
      </pc:sldChg>
      <pc:sldChg chg="modSp add mod ord">
        <pc:chgData name="Félix Boivin" userId="0a32073d-69b6-477d-bbe3-4d452c8b6329" providerId="ADAL" clId="{FDDDA113-65AD-47E8-9586-1C5CA96BA94E}" dt="2024-11-22T18:52:50.835" v="871" actId="6549"/>
        <pc:sldMkLst>
          <pc:docMk/>
          <pc:sldMk cId="2334560308" sldId="282"/>
        </pc:sldMkLst>
        <pc:spChg chg="mod">
          <ac:chgData name="Félix Boivin" userId="0a32073d-69b6-477d-bbe3-4d452c8b6329" providerId="ADAL" clId="{FDDDA113-65AD-47E8-9586-1C5CA96BA94E}" dt="2024-11-22T18:52:50.835" v="871" actId="6549"/>
          <ac:spMkLst>
            <pc:docMk/>
            <pc:sldMk cId="2334560308" sldId="282"/>
            <ac:spMk id="3" creationId="{73CDD327-BE05-7B4E-536A-E7FCDA488F17}"/>
          </ac:spMkLst>
        </pc:spChg>
      </pc:sldChg>
      <pc:sldChg chg="modSp mod">
        <pc:chgData name="Félix Boivin" userId="0a32073d-69b6-477d-bbe3-4d452c8b6329" providerId="ADAL" clId="{FDDDA113-65AD-47E8-9586-1C5CA96BA94E}" dt="2024-11-25T17:51:42.628" v="6046" actId="27636"/>
        <pc:sldMkLst>
          <pc:docMk/>
          <pc:sldMk cId="1612064730" sldId="284"/>
        </pc:sldMkLst>
        <pc:spChg chg="mod">
          <ac:chgData name="Félix Boivin" userId="0a32073d-69b6-477d-bbe3-4d452c8b6329" providerId="ADAL" clId="{FDDDA113-65AD-47E8-9586-1C5CA96BA94E}" dt="2024-11-25T17:51:42.628" v="6046" actId="27636"/>
          <ac:spMkLst>
            <pc:docMk/>
            <pc:sldMk cId="1612064730" sldId="284"/>
            <ac:spMk id="3" creationId="{786D1607-AA47-FC60-1871-9B08A0A0DC98}"/>
          </ac:spMkLst>
        </pc:spChg>
      </pc:sldChg>
      <pc:sldChg chg="modSp mod">
        <pc:chgData name="Félix Boivin" userId="0a32073d-69b6-477d-bbe3-4d452c8b6329" providerId="ADAL" clId="{FDDDA113-65AD-47E8-9586-1C5CA96BA94E}" dt="2024-11-24T22:13:10.171" v="3714" actId="20577"/>
        <pc:sldMkLst>
          <pc:docMk/>
          <pc:sldMk cId="2230653492" sldId="285"/>
        </pc:sldMkLst>
        <pc:spChg chg="mod">
          <ac:chgData name="Félix Boivin" userId="0a32073d-69b6-477d-bbe3-4d452c8b6329" providerId="ADAL" clId="{FDDDA113-65AD-47E8-9586-1C5CA96BA94E}" dt="2024-11-24T22:13:10.171" v="3714" actId="20577"/>
          <ac:spMkLst>
            <pc:docMk/>
            <pc:sldMk cId="2230653492" sldId="285"/>
            <ac:spMk id="3" creationId="{80775522-9ACA-D3DF-5706-459B6937DC06}"/>
          </ac:spMkLst>
        </pc:spChg>
      </pc:sldChg>
      <pc:sldChg chg="add del">
        <pc:chgData name="Félix Boivin" userId="0a32073d-69b6-477d-bbe3-4d452c8b6329" providerId="ADAL" clId="{FDDDA113-65AD-47E8-9586-1C5CA96BA94E}" dt="2024-11-24T18:58:10.789" v="2739" actId="47"/>
        <pc:sldMkLst>
          <pc:docMk/>
          <pc:sldMk cId="1972613884" sldId="286"/>
        </pc:sldMkLst>
      </pc:sldChg>
      <pc:sldChg chg="modSp add mod">
        <pc:chgData name="Félix Boivin" userId="0a32073d-69b6-477d-bbe3-4d452c8b6329" providerId="ADAL" clId="{FDDDA113-65AD-47E8-9586-1C5CA96BA94E}" dt="2024-11-24T18:08:41.045" v="2156" actId="20577"/>
        <pc:sldMkLst>
          <pc:docMk/>
          <pc:sldMk cId="1521716190" sldId="287"/>
        </pc:sldMkLst>
        <pc:spChg chg="mod">
          <ac:chgData name="Félix Boivin" userId="0a32073d-69b6-477d-bbe3-4d452c8b6329" providerId="ADAL" clId="{FDDDA113-65AD-47E8-9586-1C5CA96BA94E}" dt="2024-11-24T18:08:41.045" v="2156" actId="20577"/>
          <ac:spMkLst>
            <pc:docMk/>
            <pc:sldMk cId="1521716190" sldId="287"/>
            <ac:spMk id="3" creationId="{1F54A80F-200F-82E3-BAA9-4E9B21D6A913}"/>
          </ac:spMkLst>
        </pc:spChg>
      </pc:sldChg>
      <pc:sldChg chg="modSp add mod">
        <pc:chgData name="Félix Boivin" userId="0a32073d-69b6-477d-bbe3-4d452c8b6329" providerId="ADAL" clId="{FDDDA113-65AD-47E8-9586-1C5CA96BA94E}" dt="2024-11-24T18:45:05.936" v="2444" actId="20577"/>
        <pc:sldMkLst>
          <pc:docMk/>
          <pc:sldMk cId="2950891539" sldId="288"/>
        </pc:sldMkLst>
        <pc:spChg chg="mod">
          <ac:chgData name="Félix Boivin" userId="0a32073d-69b6-477d-bbe3-4d452c8b6329" providerId="ADAL" clId="{FDDDA113-65AD-47E8-9586-1C5CA96BA94E}" dt="2024-11-24T18:45:05.936" v="2444" actId="20577"/>
          <ac:spMkLst>
            <pc:docMk/>
            <pc:sldMk cId="2950891539" sldId="288"/>
            <ac:spMk id="3" creationId="{1F54A80F-200F-82E3-BAA9-4E9B21D6A913}"/>
          </ac:spMkLst>
        </pc:spChg>
      </pc:sldChg>
      <pc:sldChg chg="addSp delSp modSp add mod">
        <pc:chgData name="Félix Boivin" userId="0a32073d-69b6-477d-bbe3-4d452c8b6329" providerId="ADAL" clId="{FDDDA113-65AD-47E8-9586-1C5CA96BA94E}" dt="2024-11-24T18:54:28.960" v="2738"/>
        <pc:sldMkLst>
          <pc:docMk/>
          <pc:sldMk cId="550706419" sldId="289"/>
        </pc:sldMkLst>
        <pc:spChg chg="del mod">
          <ac:chgData name="Félix Boivin" userId="0a32073d-69b6-477d-bbe3-4d452c8b6329" providerId="ADAL" clId="{FDDDA113-65AD-47E8-9586-1C5CA96BA94E}" dt="2024-11-24T18:46:39.133" v="2446" actId="3680"/>
          <ac:spMkLst>
            <pc:docMk/>
            <pc:sldMk cId="550706419" sldId="289"/>
            <ac:spMk id="3" creationId="{1F54A80F-200F-82E3-BAA9-4E9B21D6A913}"/>
          </ac:spMkLst>
        </pc:spChg>
        <pc:graphicFrameChg chg="add mod ord modGraphic">
          <ac:chgData name="Félix Boivin" userId="0a32073d-69b6-477d-bbe3-4d452c8b6329" providerId="ADAL" clId="{FDDDA113-65AD-47E8-9586-1C5CA96BA94E}" dt="2024-11-24T18:54:28.960" v="2738"/>
          <ac:graphicFrameMkLst>
            <pc:docMk/>
            <pc:sldMk cId="550706419" sldId="289"/>
            <ac:graphicFrameMk id="4" creationId="{F6529F8D-EEE9-0A04-C09F-6FF766707DA3}"/>
          </ac:graphicFrameMkLst>
        </pc:graphicFrameChg>
      </pc:sldChg>
      <pc:sldChg chg="del">
        <pc:chgData name="Félix Boivin" userId="0a32073d-69b6-477d-bbe3-4d452c8b6329" providerId="ADAL" clId="{FDDDA113-65AD-47E8-9586-1C5CA96BA94E}" dt="2024-11-25T17:30:06.376" v="5903" actId="47"/>
        <pc:sldMkLst>
          <pc:docMk/>
          <pc:sldMk cId="705045769" sldId="290"/>
        </pc:sldMkLst>
      </pc:sldChg>
      <pc:sldChg chg="modSp new add del mod">
        <pc:chgData name="Félix Boivin" userId="0a32073d-69b6-477d-bbe3-4d452c8b6329" providerId="ADAL" clId="{FDDDA113-65AD-47E8-9586-1C5CA96BA94E}" dt="2024-11-24T19:02:01.118" v="2776" actId="47"/>
        <pc:sldMkLst>
          <pc:docMk/>
          <pc:sldMk cId="3158671760" sldId="290"/>
        </pc:sldMkLst>
        <pc:spChg chg="mod">
          <ac:chgData name="Félix Boivin" userId="0a32073d-69b6-477d-bbe3-4d452c8b6329" providerId="ADAL" clId="{FDDDA113-65AD-47E8-9586-1C5CA96BA94E}" dt="2024-11-24T19:00:05.415" v="2746"/>
          <ac:spMkLst>
            <pc:docMk/>
            <pc:sldMk cId="3158671760" sldId="290"/>
            <ac:spMk id="2" creationId="{91908B17-5387-4A1E-CD6C-55A6B6CE8007}"/>
          </ac:spMkLst>
        </pc:spChg>
        <pc:spChg chg="mod">
          <ac:chgData name="Félix Boivin" userId="0a32073d-69b6-477d-bbe3-4d452c8b6329" providerId="ADAL" clId="{FDDDA113-65AD-47E8-9586-1C5CA96BA94E}" dt="2024-11-24T19:01:10.594" v="2773" actId="20577"/>
          <ac:spMkLst>
            <pc:docMk/>
            <pc:sldMk cId="3158671760" sldId="290"/>
            <ac:spMk id="3" creationId="{B4BEBCD7-4631-ACBA-6067-CBB1A7AC360B}"/>
          </ac:spMkLst>
        </pc:spChg>
      </pc:sldChg>
      <pc:sldChg chg="delSp modSp add del mod">
        <pc:chgData name="Félix Boivin" userId="0a32073d-69b6-477d-bbe3-4d452c8b6329" providerId="ADAL" clId="{FDDDA113-65AD-47E8-9586-1C5CA96BA94E}" dt="2024-11-24T18:59:47.004" v="2744" actId="47"/>
        <pc:sldMkLst>
          <pc:docMk/>
          <pc:sldMk cId="3701706472" sldId="290"/>
        </pc:sldMkLst>
        <pc:graphicFrameChg chg="del">
          <ac:chgData name="Félix Boivin" userId="0a32073d-69b6-477d-bbe3-4d452c8b6329" providerId="ADAL" clId="{FDDDA113-65AD-47E8-9586-1C5CA96BA94E}" dt="2024-11-24T18:59:18.137" v="2741" actId="478"/>
          <ac:graphicFrameMkLst>
            <pc:docMk/>
            <pc:sldMk cId="3701706472" sldId="290"/>
            <ac:graphicFrameMk id="8" creationId="{5C22E41D-A43F-9038-95CE-35629A9A2B01}"/>
          </ac:graphicFrameMkLst>
        </pc:graphicFrameChg>
        <pc:graphicFrameChg chg="del modGraphic">
          <ac:chgData name="Félix Boivin" userId="0a32073d-69b6-477d-bbe3-4d452c8b6329" providerId="ADAL" clId="{FDDDA113-65AD-47E8-9586-1C5CA96BA94E}" dt="2024-11-24T18:59:22.498" v="2743" actId="478"/>
          <ac:graphicFrameMkLst>
            <pc:docMk/>
            <pc:sldMk cId="3701706472" sldId="290"/>
            <ac:graphicFrameMk id="9" creationId="{738F5A74-4516-E633-D997-D2A8262890EC}"/>
          </ac:graphicFrameMkLst>
        </pc:graphicFrameChg>
      </pc:sldChg>
      <pc:sldChg chg="modSp add mod">
        <pc:chgData name="Félix Boivin" userId="0a32073d-69b6-477d-bbe3-4d452c8b6329" providerId="ADAL" clId="{FDDDA113-65AD-47E8-9586-1C5CA96BA94E}" dt="2024-11-24T21:13:36.277" v="3643" actId="20577"/>
        <pc:sldMkLst>
          <pc:docMk/>
          <pc:sldMk cId="209461227" sldId="292"/>
        </pc:sldMkLst>
        <pc:spChg chg="mod">
          <ac:chgData name="Félix Boivin" userId="0a32073d-69b6-477d-bbe3-4d452c8b6329" providerId="ADAL" clId="{FDDDA113-65AD-47E8-9586-1C5CA96BA94E}" dt="2024-11-24T21:13:36.277" v="3643" actId="20577"/>
          <ac:spMkLst>
            <pc:docMk/>
            <pc:sldMk cId="209461227" sldId="292"/>
            <ac:spMk id="2" creationId="{AAEA37AC-A685-01D2-C6B7-E87DD4F79D26}"/>
          </ac:spMkLst>
        </pc:spChg>
      </pc:sldChg>
      <pc:sldChg chg="addSp delSp modSp new mod setBg">
        <pc:chgData name="Félix Boivin" userId="0a32073d-69b6-477d-bbe3-4d452c8b6329" providerId="ADAL" clId="{FDDDA113-65AD-47E8-9586-1C5CA96BA94E}" dt="2024-11-25T17:37:42.314" v="5995" actId="26606"/>
        <pc:sldMkLst>
          <pc:docMk/>
          <pc:sldMk cId="3501237723" sldId="293"/>
        </pc:sldMkLst>
        <pc:spChg chg="mod">
          <ac:chgData name="Félix Boivin" userId="0a32073d-69b6-477d-bbe3-4d452c8b6329" providerId="ADAL" clId="{FDDDA113-65AD-47E8-9586-1C5CA96BA94E}" dt="2024-11-25T17:37:42.314" v="5995" actId="26606"/>
          <ac:spMkLst>
            <pc:docMk/>
            <pc:sldMk cId="3501237723" sldId="293"/>
            <ac:spMk id="2" creationId="{49DD7BA9-D02D-48C1-8166-C8CE7FEEB8E2}"/>
          </ac:spMkLst>
        </pc:spChg>
        <pc:spChg chg="del">
          <ac:chgData name="Félix Boivin" userId="0a32073d-69b6-477d-bbe3-4d452c8b6329" providerId="ADAL" clId="{FDDDA113-65AD-47E8-9586-1C5CA96BA94E}" dt="2024-11-25T16:49:44.713" v="4892" actId="478"/>
          <ac:spMkLst>
            <pc:docMk/>
            <pc:sldMk cId="3501237723" sldId="293"/>
            <ac:spMk id="3" creationId="{8EF04E17-A9FD-3B47-BB0A-4883BE66381C}"/>
          </ac:spMkLst>
        </pc:spChg>
        <pc:spChg chg="add del mod">
          <ac:chgData name="Félix Boivin" userId="0a32073d-69b6-477d-bbe3-4d452c8b6329" providerId="ADAL" clId="{FDDDA113-65AD-47E8-9586-1C5CA96BA94E}" dt="2024-11-25T16:50:13.048" v="4897"/>
          <ac:spMkLst>
            <pc:docMk/>
            <pc:sldMk cId="3501237723" sldId="293"/>
            <ac:spMk id="4" creationId="{C8360745-170B-EB3D-35AC-02D52C459B7C}"/>
          </ac:spMkLst>
        </pc:spChg>
        <pc:spChg chg="add mod">
          <ac:chgData name="Félix Boivin" userId="0a32073d-69b6-477d-bbe3-4d452c8b6329" providerId="ADAL" clId="{FDDDA113-65AD-47E8-9586-1C5CA96BA94E}" dt="2024-11-25T17:37:42.314" v="5995" actId="26606"/>
          <ac:spMkLst>
            <pc:docMk/>
            <pc:sldMk cId="3501237723" sldId="293"/>
            <ac:spMk id="5" creationId="{EA25C364-1B7E-B035-BDFB-50B0B2EACE30}"/>
          </ac:spMkLst>
        </pc:spChg>
        <pc:spChg chg="add">
          <ac:chgData name="Félix Boivin" userId="0a32073d-69b6-477d-bbe3-4d452c8b6329" providerId="ADAL" clId="{FDDDA113-65AD-47E8-9586-1C5CA96BA94E}" dt="2024-11-25T17:37:42.314" v="5995" actId="26606"/>
          <ac:spMkLst>
            <pc:docMk/>
            <pc:sldMk cId="3501237723" sldId="293"/>
            <ac:spMk id="11" creationId="{DA381740-063A-41A4-836D-85D14980EEF0}"/>
          </ac:spMkLst>
        </pc:spChg>
        <pc:spChg chg="add">
          <ac:chgData name="Félix Boivin" userId="0a32073d-69b6-477d-bbe3-4d452c8b6329" providerId="ADAL" clId="{FDDDA113-65AD-47E8-9586-1C5CA96BA94E}" dt="2024-11-25T17:37:42.314" v="5995" actId="26606"/>
          <ac:spMkLst>
            <pc:docMk/>
            <pc:sldMk cId="3501237723" sldId="293"/>
            <ac:spMk id="13" creationId="{665DBBEF-238B-476B-96AB-8AAC3224ECEA}"/>
          </ac:spMkLst>
        </pc:spChg>
        <pc:spChg chg="add">
          <ac:chgData name="Félix Boivin" userId="0a32073d-69b6-477d-bbe3-4d452c8b6329" providerId="ADAL" clId="{FDDDA113-65AD-47E8-9586-1C5CA96BA94E}" dt="2024-11-25T17:37:42.314" v="5995" actId="26606"/>
          <ac:spMkLst>
            <pc:docMk/>
            <pc:sldMk cId="3501237723" sldId="293"/>
            <ac:spMk id="15" creationId="{3FCFB1DE-0B7E-48CC-BA90-B2AB0889F9D6}"/>
          </ac:spMkLst>
        </pc:spChg>
        <pc:picChg chg="mod">
          <ac:chgData name="Félix Boivin" userId="0a32073d-69b6-477d-bbe3-4d452c8b6329" providerId="ADAL" clId="{FDDDA113-65AD-47E8-9586-1C5CA96BA94E}" dt="2024-11-25T17:37:42.314" v="5995" actId="26606"/>
          <ac:picMkLst>
            <pc:docMk/>
            <pc:sldMk cId="3501237723" sldId="293"/>
            <ac:picMk id="6" creationId="{A5BF6A96-EECD-705E-5CFB-DCEE1F1BF7C0}"/>
          </ac:picMkLst>
        </pc:picChg>
      </pc:sldChg>
      <pc:sldChg chg="addSp delSp modSp add mod setBg">
        <pc:chgData name="Félix Boivin" userId="0a32073d-69b6-477d-bbe3-4d452c8b6329" providerId="ADAL" clId="{FDDDA113-65AD-47E8-9586-1C5CA96BA94E}" dt="2024-11-25T17:34:30.084" v="5945" actId="27614"/>
        <pc:sldMkLst>
          <pc:docMk/>
          <pc:sldMk cId="918617527" sldId="294"/>
        </pc:sldMkLst>
        <pc:spChg chg="mod">
          <ac:chgData name="Félix Boivin" userId="0a32073d-69b6-477d-bbe3-4d452c8b6329" providerId="ADAL" clId="{FDDDA113-65AD-47E8-9586-1C5CA96BA94E}" dt="2024-11-25T17:34:27.791" v="5944" actId="26606"/>
          <ac:spMkLst>
            <pc:docMk/>
            <pc:sldMk cId="918617527" sldId="294"/>
            <ac:spMk id="2" creationId="{49DD7BA9-D02D-48C1-8166-C8CE7FEEB8E2}"/>
          </ac:spMkLst>
        </pc:spChg>
        <pc:spChg chg="del">
          <ac:chgData name="Félix Boivin" userId="0a32073d-69b6-477d-bbe3-4d452c8b6329" providerId="ADAL" clId="{FDDDA113-65AD-47E8-9586-1C5CA96BA94E}" dt="2024-11-25T16:56:10.433" v="5128" actId="478"/>
          <ac:spMkLst>
            <pc:docMk/>
            <pc:sldMk cId="918617527" sldId="294"/>
            <ac:spMk id="3" creationId="{8EF04E17-A9FD-3B47-BB0A-4883BE66381C}"/>
          </ac:spMkLst>
        </pc:spChg>
        <pc:spChg chg="add mod">
          <ac:chgData name="Félix Boivin" userId="0a32073d-69b6-477d-bbe3-4d452c8b6329" providerId="ADAL" clId="{FDDDA113-65AD-47E8-9586-1C5CA96BA94E}" dt="2024-11-25T17:34:27.791" v="5944" actId="26606"/>
          <ac:spMkLst>
            <pc:docMk/>
            <pc:sldMk cId="918617527" sldId="294"/>
            <ac:spMk id="4" creationId="{9A770AF4-DF59-B2F8-FF3F-39F47FBF92DD}"/>
          </ac:spMkLst>
        </pc:spChg>
        <pc:spChg chg="add">
          <ac:chgData name="Félix Boivin" userId="0a32073d-69b6-477d-bbe3-4d452c8b6329" providerId="ADAL" clId="{FDDDA113-65AD-47E8-9586-1C5CA96BA94E}" dt="2024-11-25T17:34:27.791" v="5944" actId="26606"/>
          <ac:spMkLst>
            <pc:docMk/>
            <pc:sldMk cId="918617527" sldId="294"/>
            <ac:spMk id="11" creationId="{DA381740-063A-41A4-836D-85D14980EEF0}"/>
          </ac:spMkLst>
        </pc:spChg>
        <pc:spChg chg="add">
          <ac:chgData name="Félix Boivin" userId="0a32073d-69b6-477d-bbe3-4d452c8b6329" providerId="ADAL" clId="{FDDDA113-65AD-47E8-9586-1C5CA96BA94E}" dt="2024-11-25T17:34:27.791" v="5944" actId="26606"/>
          <ac:spMkLst>
            <pc:docMk/>
            <pc:sldMk cId="918617527" sldId="294"/>
            <ac:spMk id="13" creationId="{665DBBEF-238B-476B-96AB-8AAC3224ECEA}"/>
          </ac:spMkLst>
        </pc:spChg>
        <pc:spChg chg="add">
          <ac:chgData name="Félix Boivin" userId="0a32073d-69b6-477d-bbe3-4d452c8b6329" providerId="ADAL" clId="{FDDDA113-65AD-47E8-9586-1C5CA96BA94E}" dt="2024-11-25T17:34:27.791" v="5944" actId="26606"/>
          <ac:spMkLst>
            <pc:docMk/>
            <pc:sldMk cId="918617527" sldId="294"/>
            <ac:spMk id="15" creationId="{3FCFB1DE-0B7E-48CC-BA90-B2AB0889F9D6}"/>
          </ac:spMkLst>
        </pc:spChg>
        <pc:picChg chg="mod">
          <ac:chgData name="Félix Boivin" userId="0a32073d-69b6-477d-bbe3-4d452c8b6329" providerId="ADAL" clId="{FDDDA113-65AD-47E8-9586-1C5CA96BA94E}" dt="2024-11-25T17:34:30.084" v="5945" actId="27614"/>
          <ac:picMkLst>
            <pc:docMk/>
            <pc:sldMk cId="918617527" sldId="294"/>
            <ac:picMk id="6" creationId="{C2E25433-0781-FEF2-9731-78CF87AD71AF}"/>
          </ac:picMkLst>
        </pc:picChg>
      </pc:sldChg>
      <pc:sldChg chg="modSp add mod">
        <pc:chgData name="Félix Boivin" userId="0a32073d-69b6-477d-bbe3-4d452c8b6329" providerId="ADAL" clId="{FDDDA113-65AD-47E8-9586-1C5CA96BA94E}" dt="2024-11-25T19:14:14.376" v="6273" actId="13926"/>
        <pc:sldMkLst>
          <pc:docMk/>
          <pc:sldMk cId="2283542387" sldId="295"/>
        </pc:sldMkLst>
        <pc:spChg chg="mod">
          <ac:chgData name="Félix Boivin" userId="0a32073d-69b6-477d-bbe3-4d452c8b6329" providerId="ADAL" clId="{FDDDA113-65AD-47E8-9586-1C5CA96BA94E}" dt="2024-11-25T16:07:05.849" v="4508" actId="313"/>
          <ac:spMkLst>
            <pc:docMk/>
            <pc:sldMk cId="2283542387" sldId="295"/>
            <ac:spMk id="2" creationId="{49DD7BA9-D02D-48C1-8166-C8CE7FEEB8E2}"/>
          </ac:spMkLst>
        </pc:spChg>
        <pc:spChg chg="mod">
          <ac:chgData name="Félix Boivin" userId="0a32073d-69b6-477d-bbe3-4d452c8b6329" providerId="ADAL" clId="{FDDDA113-65AD-47E8-9586-1C5CA96BA94E}" dt="2024-11-25T19:14:14.376" v="6273" actId="13926"/>
          <ac:spMkLst>
            <pc:docMk/>
            <pc:sldMk cId="2283542387" sldId="295"/>
            <ac:spMk id="3" creationId="{8EF04E17-A9FD-3B47-BB0A-4883BE66381C}"/>
          </ac:spMkLst>
        </pc:spChg>
      </pc:sldChg>
      <pc:sldChg chg="modSp add mod ord">
        <pc:chgData name="Félix Boivin" userId="0a32073d-69b6-477d-bbe3-4d452c8b6329" providerId="ADAL" clId="{FDDDA113-65AD-47E8-9586-1C5CA96BA94E}" dt="2024-11-25T19:34:49.499" v="6568" actId="20577"/>
        <pc:sldMkLst>
          <pc:docMk/>
          <pc:sldMk cId="1615335877" sldId="296"/>
        </pc:sldMkLst>
        <pc:spChg chg="mod">
          <ac:chgData name="Félix Boivin" userId="0a32073d-69b6-477d-bbe3-4d452c8b6329" providerId="ADAL" clId="{FDDDA113-65AD-47E8-9586-1C5CA96BA94E}" dt="2024-11-25T16:07:20.315" v="4523" actId="20577"/>
          <ac:spMkLst>
            <pc:docMk/>
            <pc:sldMk cId="1615335877" sldId="296"/>
            <ac:spMk id="2" creationId="{49DD7BA9-D02D-48C1-8166-C8CE7FEEB8E2}"/>
          </ac:spMkLst>
        </pc:spChg>
        <pc:spChg chg="mod">
          <ac:chgData name="Félix Boivin" userId="0a32073d-69b6-477d-bbe3-4d452c8b6329" providerId="ADAL" clId="{FDDDA113-65AD-47E8-9586-1C5CA96BA94E}" dt="2024-11-25T19:34:49.499" v="6568" actId="20577"/>
          <ac:spMkLst>
            <pc:docMk/>
            <pc:sldMk cId="1615335877" sldId="296"/>
            <ac:spMk id="3" creationId="{8EF04E17-A9FD-3B47-BB0A-4883BE66381C}"/>
          </ac:spMkLst>
        </pc:spChg>
      </pc:sldChg>
      <pc:sldChg chg="addSp modSp add mod setBg">
        <pc:chgData name="Félix Boivin" userId="0a32073d-69b6-477d-bbe3-4d452c8b6329" providerId="ADAL" clId="{FDDDA113-65AD-47E8-9586-1C5CA96BA94E}" dt="2024-11-25T17:37:45.758" v="5996" actId="26606"/>
        <pc:sldMkLst>
          <pc:docMk/>
          <pc:sldMk cId="3590247626" sldId="297"/>
        </pc:sldMkLst>
        <pc:spChg chg="mod">
          <ac:chgData name="Félix Boivin" userId="0a32073d-69b6-477d-bbe3-4d452c8b6329" providerId="ADAL" clId="{FDDDA113-65AD-47E8-9586-1C5CA96BA94E}" dt="2024-11-25T17:37:45.758" v="5996" actId="26606"/>
          <ac:spMkLst>
            <pc:docMk/>
            <pc:sldMk cId="3590247626" sldId="297"/>
            <ac:spMk id="2" creationId="{49DD7BA9-D02D-48C1-8166-C8CE7FEEB8E2}"/>
          </ac:spMkLst>
        </pc:spChg>
        <pc:spChg chg="add mod">
          <ac:chgData name="Félix Boivin" userId="0a32073d-69b6-477d-bbe3-4d452c8b6329" providerId="ADAL" clId="{FDDDA113-65AD-47E8-9586-1C5CA96BA94E}" dt="2024-11-25T16:56:19.071" v="5130"/>
          <ac:spMkLst>
            <pc:docMk/>
            <pc:sldMk cId="3590247626" sldId="297"/>
            <ac:spMk id="3" creationId="{EEAE4359-D7D9-2F75-2C36-7EABA14699A7}"/>
          </ac:spMkLst>
        </pc:spChg>
        <pc:spChg chg="mod">
          <ac:chgData name="Félix Boivin" userId="0a32073d-69b6-477d-bbe3-4d452c8b6329" providerId="ADAL" clId="{FDDDA113-65AD-47E8-9586-1C5CA96BA94E}" dt="2024-11-25T17:37:45.758" v="5996" actId="26606"/>
          <ac:spMkLst>
            <pc:docMk/>
            <pc:sldMk cId="3590247626" sldId="297"/>
            <ac:spMk id="5" creationId="{EA25C364-1B7E-B035-BDFB-50B0B2EACE30}"/>
          </ac:spMkLst>
        </pc:spChg>
        <pc:spChg chg="add">
          <ac:chgData name="Félix Boivin" userId="0a32073d-69b6-477d-bbe3-4d452c8b6329" providerId="ADAL" clId="{FDDDA113-65AD-47E8-9586-1C5CA96BA94E}" dt="2024-11-25T17:37:45.758" v="5996" actId="26606"/>
          <ac:spMkLst>
            <pc:docMk/>
            <pc:sldMk cId="3590247626" sldId="297"/>
            <ac:spMk id="10" creationId="{DA381740-063A-41A4-836D-85D14980EEF0}"/>
          </ac:spMkLst>
        </pc:spChg>
        <pc:spChg chg="add">
          <ac:chgData name="Félix Boivin" userId="0a32073d-69b6-477d-bbe3-4d452c8b6329" providerId="ADAL" clId="{FDDDA113-65AD-47E8-9586-1C5CA96BA94E}" dt="2024-11-25T17:37:45.758" v="5996" actId="26606"/>
          <ac:spMkLst>
            <pc:docMk/>
            <pc:sldMk cId="3590247626" sldId="297"/>
            <ac:spMk id="12" creationId="{665DBBEF-238B-476B-96AB-8AAC3224ECEA}"/>
          </ac:spMkLst>
        </pc:spChg>
        <pc:spChg chg="add">
          <ac:chgData name="Félix Boivin" userId="0a32073d-69b6-477d-bbe3-4d452c8b6329" providerId="ADAL" clId="{FDDDA113-65AD-47E8-9586-1C5CA96BA94E}" dt="2024-11-25T17:37:45.758" v="5996" actId="26606"/>
          <ac:spMkLst>
            <pc:docMk/>
            <pc:sldMk cId="3590247626" sldId="297"/>
            <ac:spMk id="14" creationId="{3FCFB1DE-0B7E-48CC-BA90-B2AB0889F9D6}"/>
          </ac:spMkLst>
        </pc:spChg>
        <pc:picChg chg="mod">
          <ac:chgData name="Félix Boivin" userId="0a32073d-69b6-477d-bbe3-4d452c8b6329" providerId="ADAL" clId="{FDDDA113-65AD-47E8-9586-1C5CA96BA94E}" dt="2024-11-25T17:37:45.758" v="5996" actId="26606"/>
          <ac:picMkLst>
            <pc:docMk/>
            <pc:sldMk cId="3590247626" sldId="297"/>
            <ac:picMk id="4" creationId="{9E8E91D2-1E2C-48C6-D020-6C46418D2E2E}"/>
          </ac:picMkLst>
        </pc:picChg>
      </pc:sldChg>
      <pc:sldChg chg="addSp modSp add mod setBg">
        <pc:chgData name="Félix Boivin" userId="0a32073d-69b6-477d-bbe3-4d452c8b6329" providerId="ADAL" clId="{FDDDA113-65AD-47E8-9586-1C5CA96BA94E}" dt="2024-11-25T17:37:50.042" v="5997" actId="26606"/>
        <pc:sldMkLst>
          <pc:docMk/>
          <pc:sldMk cId="497534548" sldId="298"/>
        </pc:sldMkLst>
        <pc:spChg chg="mod">
          <ac:chgData name="Félix Boivin" userId="0a32073d-69b6-477d-bbe3-4d452c8b6329" providerId="ADAL" clId="{FDDDA113-65AD-47E8-9586-1C5CA96BA94E}" dt="2024-11-25T17:37:50.042" v="5997" actId="26606"/>
          <ac:spMkLst>
            <pc:docMk/>
            <pc:sldMk cId="497534548" sldId="298"/>
            <ac:spMk id="2" creationId="{49DD7BA9-D02D-48C1-8166-C8CE7FEEB8E2}"/>
          </ac:spMkLst>
        </pc:spChg>
        <pc:spChg chg="mod">
          <ac:chgData name="Félix Boivin" userId="0a32073d-69b6-477d-bbe3-4d452c8b6329" providerId="ADAL" clId="{FDDDA113-65AD-47E8-9586-1C5CA96BA94E}" dt="2024-11-25T17:37:50.042" v="5997" actId="26606"/>
          <ac:spMkLst>
            <pc:docMk/>
            <pc:sldMk cId="497534548" sldId="298"/>
            <ac:spMk id="5" creationId="{EA25C364-1B7E-B035-BDFB-50B0B2EACE30}"/>
          </ac:spMkLst>
        </pc:spChg>
        <pc:spChg chg="add">
          <ac:chgData name="Félix Boivin" userId="0a32073d-69b6-477d-bbe3-4d452c8b6329" providerId="ADAL" clId="{FDDDA113-65AD-47E8-9586-1C5CA96BA94E}" dt="2024-11-25T17:37:50.042" v="5997" actId="26606"/>
          <ac:spMkLst>
            <pc:docMk/>
            <pc:sldMk cId="497534548" sldId="298"/>
            <ac:spMk id="10" creationId="{DA381740-063A-41A4-836D-85D14980EEF0}"/>
          </ac:spMkLst>
        </pc:spChg>
        <pc:spChg chg="add">
          <ac:chgData name="Félix Boivin" userId="0a32073d-69b6-477d-bbe3-4d452c8b6329" providerId="ADAL" clId="{FDDDA113-65AD-47E8-9586-1C5CA96BA94E}" dt="2024-11-25T17:37:50.042" v="5997" actId="26606"/>
          <ac:spMkLst>
            <pc:docMk/>
            <pc:sldMk cId="497534548" sldId="298"/>
            <ac:spMk id="12" creationId="{665DBBEF-238B-476B-96AB-8AAC3224ECEA}"/>
          </ac:spMkLst>
        </pc:spChg>
        <pc:spChg chg="add">
          <ac:chgData name="Félix Boivin" userId="0a32073d-69b6-477d-bbe3-4d452c8b6329" providerId="ADAL" clId="{FDDDA113-65AD-47E8-9586-1C5CA96BA94E}" dt="2024-11-25T17:37:50.042" v="5997" actId="26606"/>
          <ac:spMkLst>
            <pc:docMk/>
            <pc:sldMk cId="497534548" sldId="298"/>
            <ac:spMk id="14" creationId="{3FCFB1DE-0B7E-48CC-BA90-B2AB0889F9D6}"/>
          </ac:spMkLst>
        </pc:spChg>
        <pc:picChg chg="mod">
          <ac:chgData name="Félix Boivin" userId="0a32073d-69b6-477d-bbe3-4d452c8b6329" providerId="ADAL" clId="{FDDDA113-65AD-47E8-9586-1C5CA96BA94E}" dt="2024-11-25T17:37:50.042" v="5997" actId="26606"/>
          <ac:picMkLst>
            <pc:docMk/>
            <pc:sldMk cId="497534548" sldId="298"/>
            <ac:picMk id="4" creationId="{5C5A5A86-63FF-289D-20B3-482A6B12F2FA}"/>
          </ac:picMkLst>
        </pc:picChg>
      </pc:sldChg>
      <pc:sldChg chg="addSp modSp add mod setBg">
        <pc:chgData name="Félix Boivin" userId="0a32073d-69b6-477d-bbe3-4d452c8b6329" providerId="ADAL" clId="{FDDDA113-65AD-47E8-9586-1C5CA96BA94E}" dt="2024-11-25T17:37:54.289" v="5998" actId="26606"/>
        <pc:sldMkLst>
          <pc:docMk/>
          <pc:sldMk cId="98473160" sldId="299"/>
        </pc:sldMkLst>
        <pc:spChg chg="mod">
          <ac:chgData name="Félix Boivin" userId="0a32073d-69b6-477d-bbe3-4d452c8b6329" providerId="ADAL" clId="{FDDDA113-65AD-47E8-9586-1C5CA96BA94E}" dt="2024-11-25T17:37:54.289" v="5998" actId="26606"/>
          <ac:spMkLst>
            <pc:docMk/>
            <pc:sldMk cId="98473160" sldId="299"/>
            <ac:spMk id="2" creationId="{49DD7BA9-D02D-48C1-8166-C8CE7FEEB8E2}"/>
          </ac:spMkLst>
        </pc:spChg>
        <pc:spChg chg="mod">
          <ac:chgData name="Félix Boivin" userId="0a32073d-69b6-477d-bbe3-4d452c8b6329" providerId="ADAL" clId="{FDDDA113-65AD-47E8-9586-1C5CA96BA94E}" dt="2024-11-25T17:37:54.289" v="5998" actId="26606"/>
          <ac:spMkLst>
            <pc:docMk/>
            <pc:sldMk cId="98473160" sldId="299"/>
            <ac:spMk id="5" creationId="{EA25C364-1B7E-B035-BDFB-50B0B2EACE30}"/>
          </ac:spMkLst>
        </pc:spChg>
        <pc:spChg chg="add">
          <ac:chgData name="Félix Boivin" userId="0a32073d-69b6-477d-bbe3-4d452c8b6329" providerId="ADAL" clId="{FDDDA113-65AD-47E8-9586-1C5CA96BA94E}" dt="2024-11-25T17:37:54.289" v="5998" actId="26606"/>
          <ac:spMkLst>
            <pc:docMk/>
            <pc:sldMk cId="98473160" sldId="299"/>
            <ac:spMk id="10" creationId="{DA381740-063A-41A4-836D-85D14980EEF0}"/>
          </ac:spMkLst>
        </pc:spChg>
        <pc:spChg chg="add">
          <ac:chgData name="Félix Boivin" userId="0a32073d-69b6-477d-bbe3-4d452c8b6329" providerId="ADAL" clId="{FDDDA113-65AD-47E8-9586-1C5CA96BA94E}" dt="2024-11-25T17:37:54.289" v="5998" actId="26606"/>
          <ac:spMkLst>
            <pc:docMk/>
            <pc:sldMk cId="98473160" sldId="299"/>
            <ac:spMk id="12" creationId="{665DBBEF-238B-476B-96AB-8AAC3224ECEA}"/>
          </ac:spMkLst>
        </pc:spChg>
        <pc:spChg chg="add">
          <ac:chgData name="Félix Boivin" userId="0a32073d-69b6-477d-bbe3-4d452c8b6329" providerId="ADAL" clId="{FDDDA113-65AD-47E8-9586-1C5CA96BA94E}" dt="2024-11-25T17:37:54.289" v="5998" actId="26606"/>
          <ac:spMkLst>
            <pc:docMk/>
            <pc:sldMk cId="98473160" sldId="299"/>
            <ac:spMk id="14" creationId="{3FCFB1DE-0B7E-48CC-BA90-B2AB0889F9D6}"/>
          </ac:spMkLst>
        </pc:spChg>
        <pc:picChg chg="mod">
          <ac:chgData name="Félix Boivin" userId="0a32073d-69b6-477d-bbe3-4d452c8b6329" providerId="ADAL" clId="{FDDDA113-65AD-47E8-9586-1C5CA96BA94E}" dt="2024-11-25T17:37:54.289" v="5998" actId="26606"/>
          <ac:picMkLst>
            <pc:docMk/>
            <pc:sldMk cId="98473160" sldId="299"/>
            <ac:picMk id="4" creationId="{05284980-5718-BAF1-F3C6-98E51A33F90C}"/>
          </ac:picMkLst>
        </pc:picChg>
      </pc:sldChg>
      <pc:sldChg chg="addSp delSp modSp add mod setBg">
        <pc:chgData name="Félix Boivin" userId="0a32073d-69b6-477d-bbe3-4d452c8b6329" providerId="ADAL" clId="{FDDDA113-65AD-47E8-9586-1C5CA96BA94E}" dt="2024-11-25T17:38:57.611" v="6003" actId="478"/>
        <pc:sldMkLst>
          <pc:docMk/>
          <pc:sldMk cId="3908787160" sldId="300"/>
        </pc:sldMkLst>
        <pc:spChg chg="mod">
          <ac:chgData name="Félix Boivin" userId="0a32073d-69b6-477d-bbe3-4d452c8b6329" providerId="ADAL" clId="{FDDDA113-65AD-47E8-9586-1C5CA96BA94E}" dt="2024-11-25T17:35:01.054" v="5960" actId="26606"/>
          <ac:spMkLst>
            <pc:docMk/>
            <pc:sldMk cId="3908787160" sldId="300"/>
            <ac:spMk id="2" creationId="{49DD7BA9-D02D-48C1-8166-C8CE7FEEB8E2}"/>
          </ac:spMkLst>
        </pc:spChg>
        <pc:spChg chg="mod">
          <ac:chgData name="Félix Boivin" userId="0a32073d-69b6-477d-bbe3-4d452c8b6329" providerId="ADAL" clId="{FDDDA113-65AD-47E8-9586-1C5CA96BA94E}" dt="2024-11-25T17:35:01.054" v="5960" actId="26606"/>
          <ac:spMkLst>
            <pc:docMk/>
            <pc:sldMk cId="3908787160" sldId="300"/>
            <ac:spMk id="5" creationId="{EA25C364-1B7E-B035-BDFB-50B0B2EACE30}"/>
          </ac:spMkLst>
        </pc:spChg>
        <pc:spChg chg="add del">
          <ac:chgData name="Félix Boivin" userId="0a32073d-69b6-477d-bbe3-4d452c8b6329" providerId="ADAL" clId="{FDDDA113-65AD-47E8-9586-1C5CA96BA94E}" dt="2024-11-25T17:34:58.377" v="5955" actId="26606"/>
          <ac:spMkLst>
            <pc:docMk/>
            <pc:sldMk cId="3908787160" sldId="300"/>
            <ac:spMk id="10" creationId="{2B97F24A-32CE-4C1C-A50D-3016B394DCFB}"/>
          </ac:spMkLst>
        </pc:spChg>
        <pc:spChg chg="add del">
          <ac:chgData name="Félix Boivin" userId="0a32073d-69b6-477d-bbe3-4d452c8b6329" providerId="ADAL" clId="{FDDDA113-65AD-47E8-9586-1C5CA96BA94E}" dt="2024-11-25T17:34:58.377" v="5955" actId="26606"/>
          <ac:spMkLst>
            <pc:docMk/>
            <pc:sldMk cId="3908787160" sldId="300"/>
            <ac:spMk id="12" creationId="{3CE8AF5E-D374-4CF1-90CC-35CF73B81C3E}"/>
          </ac:spMkLst>
        </pc:spChg>
        <pc:spChg chg="add del">
          <ac:chgData name="Félix Boivin" userId="0a32073d-69b6-477d-bbe3-4d452c8b6329" providerId="ADAL" clId="{FDDDA113-65AD-47E8-9586-1C5CA96BA94E}" dt="2024-11-25T17:35:00.020" v="5957" actId="26606"/>
          <ac:spMkLst>
            <pc:docMk/>
            <pc:sldMk cId="3908787160" sldId="300"/>
            <ac:spMk id="16" creationId="{DA381740-063A-41A4-836D-85D14980EEF0}"/>
          </ac:spMkLst>
        </pc:spChg>
        <pc:spChg chg="add del">
          <ac:chgData name="Félix Boivin" userId="0a32073d-69b6-477d-bbe3-4d452c8b6329" providerId="ADAL" clId="{FDDDA113-65AD-47E8-9586-1C5CA96BA94E}" dt="2024-11-25T17:35:00.020" v="5957" actId="26606"/>
          <ac:spMkLst>
            <pc:docMk/>
            <pc:sldMk cId="3908787160" sldId="300"/>
            <ac:spMk id="17" creationId="{665DBBEF-238B-476B-96AB-8AAC3224ECEA}"/>
          </ac:spMkLst>
        </pc:spChg>
        <pc:spChg chg="add del">
          <ac:chgData name="Félix Boivin" userId="0a32073d-69b6-477d-bbe3-4d452c8b6329" providerId="ADAL" clId="{FDDDA113-65AD-47E8-9586-1C5CA96BA94E}" dt="2024-11-25T17:35:00.020" v="5957" actId="26606"/>
          <ac:spMkLst>
            <pc:docMk/>
            <pc:sldMk cId="3908787160" sldId="300"/>
            <ac:spMk id="18" creationId="{3FCFB1DE-0B7E-48CC-BA90-B2AB0889F9D6}"/>
          </ac:spMkLst>
        </pc:spChg>
        <pc:spChg chg="add del">
          <ac:chgData name="Félix Boivin" userId="0a32073d-69b6-477d-bbe3-4d452c8b6329" providerId="ADAL" clId="{FDDDA113-65AD-47E8-9586-1C5CA96BA94E}" dt="2024-11-25T17:35:01.022" v="5959" actId="26606"/>
          <ac:spMkLst>
            <pc:docMk/>
            <pc:sldMk cId="3908787160" sldId="300"/>
            <ac:spMk id="20" creationId="{2B97F24A-32CE-4C1C-A50D-3016B394DCFB}"/>
          </ac:spMkLst>
        </pc:spChg>
        <pc:spChg chg="add del">
          <ac:chgData name="Félix Boivin" userId="0a32073d-69b6-477d-bbe3-4d452c8b6329" providerId="ADAL" clId="{FDDDA113-65AD-47E8-9586-1C5CA96BA94E}" dt="2024-11-25T17:35:01.022" v="5959" actId="26606"/>
          <ac:spMkLst>
            <pc:docMk/>
            <pc:sldMk cId="3908787160" sldId="300"/>
            <ac:spMk id="21" creationId="{3CE8AF5E-D374-4CF1-90CC-35CF73B81C3E}"/>
          </ac:spMkLst>
        </pc:spChg>
        <pc:spChg chg="add del">
          <ac:chgData name="Félix Boivin" userId="0a32073d-69b6-477d-bbe3-4d452c8b6329" providerId="ADAL" clId="{FDDDA113-65AD-47E8-9586-1C5CA96BA94E}" dt="2024-11-25T17:37:59.342" v="5999" actId="26606"/>
          <ac:spMkLst>
            <pc:docMk/>
            <pc:sldMk cId="3908787160" sldId="300"/>
            <ac:spMk id="24" creationId="{DA381740-063A-41A4-836D-85D14980EEF0}"/>
          </ac:spMkLst>
        </pc:spChg>
        <pc:spChg chg="add del">
          <ac:chgData name="Félix Boivin" userId="0a32073d-69b6-477d-bbe3-4d452c8b6329" providerId="ADAL" clId="{FDDDA113-65AD-47E8-9586-1C5CA96BA94E}" dt="2024-11-25T17:37:59.342" v="5999" actId="26606"/>
          <ac:spMkLst>
            <pc:docMk/>
            <pc:sldMk cId="3908787160" sldId="300"/>
            <ac:spMk id="25" creationId="{665DBBEF-238B-476B-96AB-8AAC3224ECEA}"/>
          </ac:spMkLst>
        </pc:spChg>
        <pc:spChg chg="add del">
          <ac:chgData name="Félix Boivin" userId="0a32073d-69b6-477d-bbe3-4d452c8b6329" providerId="ADAL" clId="{FDDDA113-65AD-47E8-9586-1C5CA96BA94E}" dt="2024-11-25T17:37:59.342" v="5999" actId="26606"/>
          <ac:spMkLst>
            <pc:docMk/>
            <pc:sldMk cId="3908787160" sldId="300"/>
            <ac:spMk id="26" creationId="{3FCFB1DE-0B7E-48CC-BA90-B2AB0889F9D6}"/>
          </ac:spMkLst>
        </pc:spChg>
        <pc:spChg chg="add">
          <ac:chgData name="Félix Boivin" userId="0a32073d-69b6-477d-bbe3-4d452c8b6329" providerId="ADAL" clId="{FDDDA113-65AD-47E8-9586-1C5CA96BA94E}" dt="2024-11-25T17:37:59.342" v="5999" actId="26606"/>
          <ac:spMkLst>
            <pc:docMk/>
            <pc:sldMk cId="3908787160" sldId="300"/>
            <ac:spMk id="31" creationId="{DA381740-063A-41A4-836D-85D14980EEF0}"/>
          </ac:spMkLst>
        </pc:spChg>
        <pc:spChg chg="add">
          <ac:chgData name="Félix Boivin" userId="0a32073d-69b6-477d-bbe3-4d452c8b6329" providerId="ADAL" clId="{FDDDA113-65AD-47E8-9586-1C5CA96BA94E}" dt="2024-11-25T17:37:59.342" v="5999" actId="26606"/>
          <ac:spMkLst>
            <pc:docMk/>
            <pc:sldMk cId="3908787160" sldId="300"/>
            <ac:spMk id="33" creationId="{665DBBEF-238B-476B-96AB-8AAC3224ECEA}"/>
          </ac:spMkLst>
        </pc:spChg>
        <pc:spChg chg="add">
          <ac:chgData name="Félix Boivin" userId="0a32073d-69b6-477d-bbe3-4d452c8b6329" providerId="ADAL" clId="{FDDDA113-65AD-47E8-9586-1C5CA96BA94E}" dt="2024-11-25T17:37:59.342" v="5999" actId="26606"/>
          <ac:spMkLst>
            <pc:docMk/>
            <pc:sldMk cId="3908787160" sldId="300"/>
            <ac:spMk id="35" creationId="{3FCFB1DE-0B7E-48CC-BA90-B2AB0889F9D6}"/>
          </ac:spMkLst>
        </pc:spChg>
        <pc:picChg chg="del">
          <ac:chgData name="Félix Boivin" userId="0a32073d-69b6-477d-bbe3-4d452c8b6329" providerId="ADAL" clId="{FDDDA113-65AD-47E8-9586-1C5CA96BA94E}" dt="2024-11-25T17:38:57.611" v="6003" actId="478"/>
          <ac:picMkLst>
            <pc:docMk/>
            <pc:sldMk cId="3908787160" sldId="300"/>
            <ac:picMk id="3" creationId="{33B49947-1DAD-3A00-2057-CEDE10FAB340}"/>
          </ac:picMkLst>
        </pc:picChg>
        <pc:picChg chg="mod">
          <ac:chgData name="Félix Boivin" userId="0a32073d-69b6-477d-bbe3-4d452c8b6329" providerId="ADAL" clId="{FDDDA113-65AD-47E8-9586-1C5CA96BA94E}" dt="2024-11-25T17:35:01.054" v="5960" actId="26606"/>
          <ac:picMkLst>
            <pc:docMk/>
            <pc:sldMk cId="3908787160" sldId="300"/>
            <ac:picMk id="4" creationId="{70E0A5F2-834B-9F81-B4EE-AB5808BF38E4}"/>
          </ac:picMkLst>
        </pc:picChg>
        <pc:inkChg chg="add del">
          <ac:chgData name="Félix Boivin" userId="0a32073d-69b6-477d-bbe3-4d452c8b6329" providerId="ADAL" clId="{FDDDA113-65AD-47E8-9586-1C5CA96BA94E}" dt="2024-11-25T17:34:58.377" v="5955" actId="26606"/>
          <ac:inkMkLst>
            <pc:docMk/>
            <pc:sldMk cId="3908787160" sldId="300"/>
            <ac:inkMk id="14" creationId="{070477C5-0410-4E4F-97A1-F84C2465C187}"/>
          </ac:inkMkLst>
        </pc:inkChg>
        <pc:inkChg chg="add del">
          <ac:chgData name="Félix Boivin" userId="0a32073d-69b6-477d-bbe3-4d452c8b6329" providerId="ADAL" clId="{FDDDA113-65AD-47E8-9586-1C5CA96BA94E}" dt="2024-11-25T17:35:01.022" v="5959" actId="26606"/>
          <ac:inkMkLst>
            <pc:docMk/>
            <pc:sldMk cId="3908787160" sldId="300"/>
            <ac:inkMk id="22" creationId="{070477C5-0410-4E4F-97A1-F84C2465C187}"/>
          </ac:inkMkLst>
        </pc:inkChg>
      </pc:sldChg>
      <pc:sldChg chg="addSp delSp modSp add del mod setBg">
        <pc:chgData name="Félix Boivin" userId="0a32073d-69b6-477d-bbe3-4d452c8b6329" providerId="ADAL" clId="{FDDDA113-65AD-47E8-9586-1C5CA96BA94E}" dt="2024-11-25T17:41:22.438" v="6014" actId="2696"/>
        <pc:sldMkLst>
          <pc:docMk/>
          <pc:sldMk cId="1839407717" sldId="301"/>
        </pc:sldMkLst>
        <pc:spChg chg="mod">
          <ac:chgData name="Félix Boivin" userId="0a32073d-69b6-477d-bbe3-4d452c8b6329" providerId="ADAL" clId="{FDDDA113-65AD-47E8-9586-1C5CA96BA94E}" dt="2024-11-25T17:35:24.218" v="5968" actId="26606"/>
          <ac:spMkLst>
            <pc:docMk/>
            <pc:sldMk cId="1839407717" sldId="301"/>
            <ac:spMk id="2" creationId="{49DD7BA9-D02D-48C1-8166-C8CE7FEEB8E2}"/>
          </ac:spMkLst>
        </pc:spChg>
        <pc:spChg chg="mod">
          <ac:chgData name="Félix Boivin" userId="0a32073d-69b6-477d-bbe3-4d452c8b6329" providerId="ADAL" clId="{FDDDA113-65AD-47E8-9586-1C5CA96BA94E}" dt="2024-11-25T17:35:30.439" v="5972" actId="20577"/>
          <ac:spMkLst>
            <pc:docMk/>
            <pc:sldMk cId="1839407717" sldId="301"/>
            <ac:spMk id="5" creationId="{EA25C364-1B7E-B035-BDFB-50B0B2EACE30}"/>
          </ac:spMkLst>
        </pc:spChg>
        <pc:spChg chg="add del">
          <ac:chgData name="Félix Boivin" userId="0a32073d-69b6-477d-bbe3-4d452c8b6329" providerId="ADAL" clId="{FDDDA113-65AD-47E8-9586-1C5CA96BA94E}" dt="2024-11-25T17:35:24.233" v="5969" actId="26606"/>
          <ac:spMkLst>
            <pc:docMk/>
            <pc:sldMk cId="1839407717" sldId="301"/>
            <ac:spMk id="10" creationId="{2B97F24A-32CE-4C1C-A50D-3016B394DCFB}"/>
          </ac:spMkLst>
        </pc:spChg>
        <pc:spChg chg="add del">
          <ac:chgData name="Félix Boivin" userId="0a32073d-69b6-477d-bbe3-4d452c8b6329" providerId="ADAL" clId="{FDDDA113-65AD-47E8-9586-1C5CA96BA94E}" dt="2024-11-25T17:35:24.233" v="5969" actId="26606"/>
          <ac:spMkLst>
            <pc:docMk/>
            <pc:sldMk cId="1839407717" sldId="301"/>
            <ac:spMk id="12" creationId="{3CE8AF5E-D374-4CF1-90CC-35CF73B81C3E}"/>
          </ac:spMkLst>
        </pc:spChg>
        <pc:spChg chg="add del">
          <ac:chgData name="Félix Boivin" userId="0a32073d-69b6-477d-bbe3-4d452c8b6329" providerId="ADAL" clId="{FDDDA113-65AD-47E8-9586-1C5CA96BA94E}" dt="2024-11-25T17:35:12.077" v="5962" actId="26606"/>
          <ac:spMkLst>
            <pc:docMk/>
            <pc:sldMk cId="1839407717" sldId="301"/>
            <ac:spMk id="19" creationId="{F13C74B1-5B17-4795-BED0-7140497B445A}"/>
          </ac:spMkLst>
        </pc:spChg>
        <pc:spChg chg="add del">
          <ac:chgData name="Félix Boivin" userId="0a32073d-69b6-477d-bbe3-4d452c8b6329" providerId="ADAL" clId="{FDDDA113-65AD-47E8-9586-1C5CA96BA94E}" dt="2024-11-25T17:35:12.077" v="5962" actId="26606"/>
          <ac:spMkLst>
            <pc:docMk/>
            <pc:sldMk cId="1839407717" sldId="301"/>
            <ac:spMk id="21" creationId="{3FCFB1DE-0B7E-48CC-BA90-B2AB0889F9D6}"/>
          </ac:spMkLst>
        </pc:spChg>
        <pc:spChg chg="add del">
          <ac:chgData name="Félix Boivin" userId="0a32073d-69b6-477d-bbe3-4d452c8b6329" providerId="ADAL" clId="{FDDDA113-65AD-47E8-9586-1C5CA96BA94E}" dt="2024-11-25T17:35:14.369" v="5964" actId="26606"/>
          <ac:spMkLst>
            <pc:docMk/>
            <pc:sldMk cId="1839407717" sldId="301"/>
            <ac:spMk id="24" creationId="{743AA782-23D1-4521-8CAD-47662984AA08}"/>
          </ac:spMkLst>
        </pc:spChg>
        <pc:spChg chg="add del">
          <ac:chgData name="Félix Boivin" userId="0a32073d-69b6-477d-bbe3-4d452c8b6329" providerId="ADAL" clId="{FDDDA113-65AD-47E8-9586-1C5CA96BA94E}" dt="2024-11-25T17:35:14.369" v="5964" actId="26606"/>
          <ac:spMkLst>
            <pc:docMk/>
            <pc:sldMk cId="1839407717" sldId="301"/>
            <ac:spMk id="25" creationId="{3CE8AF5E-D374-4CF1-90CC-35CF73B81C3E}"/>
          </ac:spMkLst>
        </pc:spChg>
        <pc:spChg chg="add del">
          <ac:chgData name="Félix Boivin" userId="0a32073d-69b6-477d-bbe3-4d452c8b6329" providerId="ADAL" clId="{FDDDA113-65AD-47E8-9586-1C5CA96BA94E}" dt="2024-11-25T17:35:17.997" v="5966" actId="26606"/>
          <ac:spMkLst>
            <pc:docMk/>
            <pc:sldMk cId="1839407717" sldId="301"/>
            <ac:spMk id="27" creationId="{A8908DB7-C3A6-4FCB-9820-CEE02B398C4A}"/>
          </ac:spMkLst>
        </pc:spChg>
        <pc:spChg chg="add del">
          <ac:chgData name="Félix Boivin" userId="0a32073d-69b6-477d-bbe3-4d452c8b6329" providerId="ADAL" clId="{FDDDA113-65AD-47E8-9586-1C5CA96BA94E}" dt="2024-11-25T17:35:17.997" v="5966" actId="26606"/>
          <ac:spMkLst>
            <pc:docMk/>
            <pc:sldMk cId="1839407717" sldId="301"/>
            <ac:spMk id="29" creationId="{535742DD-1B16-4E9D-B715-0D74B4574A68}"/>
          </ac:spMkLst>
        </pc:spChg>
        <pc:spChg chg="add del">
          <ac:chgData name="Félix Boivin" userId="0a32073d-69b6-477d-bbe3-4d452c8b6329" providerId="ADAL" clId="{FDDDA113-65AD-47E8-9586-1C5CA96BA94E}" dt="2024-11-25T17:35:24.218" v="5968" actId="26606"/>
          <ac:spMkLst>
            <pc:docMk/>
            <pc:sldMk cId="1839407717" sldId="301"/>
            <ac:spMk id="31" creationId="{743AA782-23D1-4521-8CAD-47662984AA08}"/>
          </ac:spMkLst>
        </pc:spChg>
        <pc:spChg chg="add del">
          <ac:chgData name="Félix Boivin" userId="0a32073d-69b6-477d-bbe3-4d452c8b6329" providerId="ADAL" clId="{FDDDA113-65AD-47E8-9586-1C5CA96BA94E}" dt="2024-11-25T17:35:24.218" v="5968" actId="26606"/>
          <ac:spMkLst>
            <pc:docMk/>
            <pc:sldMk cId="1839407717" sldId="301"/>
            <ac:spMk id="32" creationId="{3CE8AF5E-D374-4CF1-90CC-35CF73B81C3E}"/>
          </ac:spMkLst>
        </pc:spChg>
        <pc:spChg chg="add">
          <ac:chgData name="Félix Boivin" userId="0a32073d-69b6-477d-bbe3-4d452c8b6329" providerId="ADAL" clId="{FDDDA113-65AD-47E8-9586-1C5CA96BA94E}" dt="2024-11-25T17:35:24.233" v="5969" actId="26606"/>
          <ac:spMkLst>
            <pc:docMk/>
            <pc:sldMk cId="1839407717" sldId="301"/>
            <ac:spMk id="35" creationId="{2B97F24A-32CE-4C1C-A50D-3016B394DCFB}"/>
          </ac:spMkLst>
        </pc:spChg>
        <pc:spChg chg="add">
          <ac:chgData name="Félix Boivin" userId="0a32073d-69b6-477d-bbe3-4d452c8b6329" providerId="ADAL" clId="{FDDDA113-65AD-47E8-9586-1C5CA96BA94E}" dt="2024-11-25T17:35:24.233" v="5969" actId="26606"/>
          <ac:spMkLst>
            <pc:docMk/>
            <pc:sldMk cId="1839407717" sldId="301"/>
            <ac:spMk id="36" creationId="{3CE8AF5E-D374-4CF1-90CC-35CF73B81C3E}"/>
          </ac:spMkLst>
        </pc:spChg>
        <pc:picChg chg="mod modCrop">
          <ac:chgData name="Félix Boivin" userId="0a32073d-69b6-477d-bbe3-4d452c8b6329" providerId="ADAL" clId="{FDDDA113-65AD-47E8-9586-1C5CA96BA94E}" dt="2024-11-25T17:35:24.218" v="5968" actId="26606"/>
          <ac:picMkLst>
            <pc:docMk/>
            <pc:sldMk cId="1839407717" sldId="301"/>
            <ac:picMk id="4" creationId="{E62B8256-36E7-A17A-61A7-0E656E73CE4D}"/>
          </ac:picMkLst>
        </pc:picChg>
        <pc:inkChg chg="add del">
          <ac:chgData name="Félix Boivin" userId="0a32073d-69b6-477d-bbe3-4d452c8b6329" providerId="ADAL" clId="{FDDDA113-65AD-47E8-9586-1C5CA96BA94E}" dt="2024-11-25T17:35:24.233" v="5969" actId="26606"/>
          <ac:inkMkLst>
            <pc:docMk/>
            <pc:sldMk cId="1839407717" sldId="301"/>
            <ac:inkMk id="14" creationId="{070477C5-0410-4E4F-97A1-F84C2465C187}"/>
          </ac:inkMkLst>
        </pc:inkChg>
        <pc:inkChg chg="add del">
          <ac:chgData name="Félix Boivin" userId="0a32073d-69b6-477d-bbe3-4d452c8b6329" providerId="ADAL" clId="{FDDDA113-65AD-47E8-9586-1C5CA96BA94E}" dt="2024-11-25T17:35:14.369" v="5964" actId="26606"/>
          <ac:inkMkLst>
            <pc:docMk/>
            <pc:sldMk cId="1839407717" sldId="301"/>
            <ac:inkMk id="23" creationId="{070477C5-0410-4E4F-97A1-F84C2465C187}"/>
          </ac:inkMkLst>
        </pc:inkChg>
        <pc:inkChg chg="add del">
          <ac:chgData name="Félix Boivin" userId="0a32073d-69b6-477d-bbe3-4d452c8b6329" providerId="ADAL" clId="{FDDDA113-65AD-47E8-9586-1C5CA96BA94E}" dt="2024-11-25T17:35:17.997" v="5966" actId="26606"/>
          <ac:inkMkLst>
            <pc:docMk/>
            <pc:sldMk cId="1839407717" sldId="301"/>
            <ac:inkMk id="28" creationId="{070477C5-0410-4E4F-97A1-F84C2465C187}"/>
          </ac:inkMkLst>
        </pc:inkChg>
        <pc:inkChg chg="add del">
          <ac:chgData name="Félix Boivin" userId="0a32073d-69b6-477d-bbe3-4d452c8b6329" providerId="ADAL" clId="{FDDDA113-65AD-47E8-9586-1C5CA96BA94E}" dt="2024-11-25T17:35:24.218" v="5968" actId="26606"/>
          <ac:inkMkLst>
            <pc:docMk/>
            <pc:sldMk cId="1839407717" sldId="301"/>
            <ac:inkMk id="33" creationId="{070477C5-0410-4E4F-97A1-F84C2465C187}"/>
          </ac:inkMkLst>
        </pc:inkChg>
        <pc:inkChg chg="add">
          <ac:chgData name="Félix Boivin" userId="0a32073d-69b6-477d-bbe3-4d452c8b6329" providerId="ADAL" clId="{FDDDA113-65AD-47E8-9586-1C5CA96BA94E}" dt="2024-11-25T17:35:24.233" v="5969" actId="26606"/>
          <ac:inkMkLst>
            <pc:docMk/>
            <pc:sldMk cId="1839407717" sldId="301"/>
            <ac:inkMk id="37" creationId="{070477C5-0410-4E4F-97A1-F84C2465C187}"/>
          </ac:inkMkLst>
        </pc:inkChg>
      </pc:sldChg>
      <pc:sldChg chg="addSp modSp add mod setBg">
        <pc:chgData name="Félix Boivin" userId="0a32073d-69b6-477d-bbe3-4d452c8b6329" providerId="ADAL" clId="{FDDDA113-65AD-47E8-9586-1C5CA96BA94E}" dt="2024-11-25T17:34:22.044" v="5943" actId="26606"/>
        <pc:sldMkLst>
          <pc:docMk/>
          <pc:sldMk cId="1294842977" sldId="302"/>
        </pc:sldMkLst>
        <pc:spChg chg="mod">
          <ac:chgData name="Félix Boivin" userId="0a32073d-69b6-477d-bbe3-4d452c8b6329" providerId="ADAL" clId="{FDDDA113-65AD-47E8-9586-1C5CA96BA94E}" dt="2024-11-25T17:34:22.044" v="5943" actId="26606"/>
          <ac:spMkLst>
            <pc:docMk/>
            <pc:sldMk cId="1294842977" sldId="302"/>
            <ac:spMk id="2" creationId="{49DD7BA9-D02D-48C1-8166-C8CE7FEEB8E2}"/>
          </ac:spMkLst>
        </pc:spChg>
        <pc:spChg chg="mod">
          <ac:chgData name="Félix Boivin" userId="0a32073d-69b6-477d-bbe3-4d452c8b6329" providerId="ADAL" clId="{FDDDA113-65AD-47E8-9586-1C5CA96BA94E}" dt="2024-11-25T17:34:22.044" v="5943" actId="26606"/>
          <ac:spMkLst>
            <pc:docMk/>
            <pc:sldMk cId="1294842977" sldId="302"/>
            <ac:spMk id="4" creationId="{9A770AF4-DF59-B2F8-FF3F-39F47FBF92DD}"/>
          </ac:spMkLst>
        </pc:spChg>
        <pc:spChg chg="add">
          <ac:chgData name="Félix Boivin" userId="0a32073d-69b6-477d-bbe3-4d452c8b6329" providerId="ADAL" clId="{FDDDA113-65AD-47E8-9586-1C5CA96BA94E}" dt="2024-11-25T17:34:22.044" v="5943" actId="26606"/>
          <ac:spMkLst>
            <pc:docMk/>
            <pc:sldMk cId="1294842977" sldId="302"/>
            <ac:spMk id="10" creationId="{DA381740-063A-41A4-836D-85D14980EEF0}"/>
          </ac:spMkLst>
        </pc:spChg>
        <pc:spChg chg="add">
          <ac:chgData name="Félix Boivin" userId="0a32073d-69b6-477d-bbe3-4d452c8b6329" providerId="ADAL" clId="{FDDDA113-65AD-47E8-9586-1C5CA96BA94E}" dt="2024-11-25T17:34:22.044" v="5943" actId="26606"/>
          <ac:spMkLst>
            <pc:docMk/>
            <pc:sldMk cId="1294842977" sldId="302"/>
            <ac:spMk id="12" creationId="{665DBBEF-238B-476B-96AB-8AAC3224ECEA}"/>
          </ac:spMkLst>
        </pc:spChg>
        <pc:spChg chg="add">
          <ac:chgData name="Félix Boivin" userId="0a32073d-69b6-477d-bbe3-4d452c8b6329" providerId="ADAL" clId="{FDDDA113-65AD-47E8-9586-1C5CA96BA94E}" dt="2024-11-25T17:34:22.044" v="5943" actId="26606"/>
          <ac:spMkLst>
            <pc:docMk/>
            <pc:sldMk cId="1294842977" sldId="302"/>
            <ac:spMk id="14" creationId="{3FCFB1DE-0B7E-48CC-BA90-B2AB0889F9D6}"/>
          </ac:spMkLst>
        </pc:spChg>
        <pc:picChg chg="mod">
          <ac:chgData name="Félix Boivin" userId="0a32073d-69b6-477d-bbe3-4d452c8b6329" providerId="ADAL" clId="{FDDDA113-65AD-47E8-9586-1C5CA96BA94E}" dt="2024-11-25T17:34:22.044" v="5943" actId="26606"/>
          <ac:picMkLst>
            <pc:docMk/>
            <pc:sldMk cId="1294842977" sldId="302"/>
            <ac:picMk id="5" creationId="{721C130A-917A-AE4F-703A-941FC5B503B3}"/>
          </ac:picMkLst>
        </pc:picChg>
      </pc:sldChg>
      <pc:sldChg chg="add del">
        <pc:chgData name="Félix Boivin" userId="0a32073d-69b6-477d-bbe3-4d452c8b6329" providerId="ADAL" clId="{FDDDA113-65AD-47E8-9586-1C5CA96BA94E}" dt="2024-11-25T16:55:12.991" v="5117" actId="47"/>
        <pc:sldMkLst>
          <pc:docMk/>
          <pc:sldMk cId="1986278296" sldId="302"/>
        </pc:sldMkLst>
      </pc:sldChg>
      <pc:sldChg chg="add del">
        <pc:chgData name="Félix Boivin" userId="0a32073d-69b6-477d-bbe3-4d452c8b6329" providerId="ADAL" clId="{FDDDA113-65AD-47E8-9586-1C5CA96BA94E}" dt="2024-11-25T16:55:22.527" v="5119" actId="47"/>
        <pc:sldMkLst>
          <pc:docMk/>
          <pc:sldMk cId="2796732042" sldId="302"/>
        </pc:sldMkLst>
      </pc:sldChg>
      <pc:sldChg chg="addSp modSp add mod setBg">
        <pc:chgData name="Félix Boivin" userId="0a32073d-69b6-477d-bbe3-4d452c8b6329" providerId="ADAL" clId="{FDDDA113-65AD-47E8-9586-1C5CA96BA94E}" dt="2024-11-25T17:35:50.600" v="5976" actId="26606"/>
        <pc:sldMkLst>
          <pc:docMk/>
          <pc:sldMk cId="1214514452" sldId="303"/>
        </pc:sldMkLst>
        <pc:spChg chg="mod">
          <ac:chgData name="Félix Boivin" userId="0a32073d-69b6-477d-bbe3-4d452c8b6329" providerId="ADAL" clId="{FDDDA113-65AD-47E8-9586-1C5CA96BA94E}" dt="2024-11-25T17:35:50.600" v="5976" actId="26606"/>
          <ac:spMkLst>
            <pc:docMk/>
            <pc:sldMk cId="1214514452" sldId="303"/>
            <ac:spMk id="2" creationId="{49DD7BA9-D02D-48C1-8166-C8CE7FEEB8E2}"/>
          </ac:spMkLst>
        </pc:spChg>
        <pc:spChg chg="mod">
          <ac:chgData name="Félix Boivin" userId="0a32073d-69b6-477d-bbe3-4d452c8b6329" providerId="ADAL" clId="{FDDDA113-65AD-47E8-9586-1C5CA96BA94E}" dt="2024-11-25T17:35:50.600" v="5976" actId="26606"/>
          <ac:spMkLst>
            <pc:docMk/>
            <pc:sldMk cId="1214514452" sldId="303"/>
            <ac:spMk id="4" creationId="{9A770AF4-DF59-B2F8-FF3F-39F47FBF92DD}"/>
          </ac:spMkLst>
        </pc:spChg>
        <pc:spChg chg="add">
          <ac:chgData name="Félix Boivin" userId="0a32073d-69b6-477d-bbe3-4d452c8b6329" providerId="ADAL" clId="{FDDDA113-65AD-47E8-9586-1C5CA96BA94E}" dt="2024-11-25T17:35:50.600" v="5976" actId="26606"/>
          <ac:spMkLst>
            <pc:docMk/>
            <pc:sldMk cId="1214514452" sldId="303"/>
            <ac:spMk id="10" creationId="{DA381740-063A-41A4-836D-85D14980EEF0}"/>
          </ac:spMkLst>
        </pc:spChg>
        <pc:spChg chg="add">
          <ac:chgData name="Félix Boivin" userId="0a32073d-69b6-477d-bbe3-4d452c8b6329" providerId="ADAL" clId="{FDDDA113-65AD-47E8-9586-1C5CA96BA94E}" dt="2024-11-25T17:35:50.600" v="5976" actId="26606"/>
          <ac:spMkLst>
            <pc:docMk/>
            <pc:sldMk cId="1214514452" sldId="303"/>
            <ac:spMk id="12" creationId="{665DBBEF-238B-476B-96AB-8AAC3224ECEA}"/>
          </ac:spMkLst>
        </pc:spChg>
        <pc:spChg chg="add">
          <ac:chgData name="Félix Boivin" userId="0a32073d-69b6-477d-bbe3-4d452c8b6329" providerId="ADAL" clId="{FDDDA113-65AD-47E8-9586-1C5CA96BA94E}" dt="2024-11-25T17:35:50.600" v="5976" actId="26606"/>
          <ac:spMkLst>
            <pc:docMk/>
            <pc:sldMk cId="1214514452" sldId="303"/>
            <ac:spMk id="14" creationId="{3FCFB1DE-0B7E-48CC-BA90-B2AB0889F9D6}"/>
          </ac:spMkLst>
        </pc:spChg>
        <pc:picChg chg="mod">
          <ac:chgData name="Félix Boivin" userId="0a32073d-69b6-477d-bbe3-4d452c8b6329" providerId="ADAL" clId="{FDDDA113-65AD-47E8-9586-1C5CA96BA94E}" dt="2024-11-25T17:35:50.600" v="5976" actId="26606"/>
          <ac:picMkLst>
            <pc:docMk/>
            <pc:sldMk cId="1214514452" sldId="303"/>
            <ac:picMk id="5" creationId="{ADC2B917-F8C4-CF87-E7FA-65969F62910A}"/>
          </ac:picMkLst>
        </pc:picChg>
      </pc:sldChg>
      <pc:sldChg chg="addSp delSp modSp add mod ord setBg">
        <pc:chgData name="Félix Boivin" userId="0a32073d-69b6-477d-bbe3-4d452c8b6329" providerId="ADAL" clId="{FDDDA113-65AD-47E8-9586-1C5CA96BA94E}" dt="2024-11-25T17:35:44.987" v="5975" actId="26606"/>
        <pc:sldMkLst>
          <pc:docMk/>
          <pc:sldMk cId="3943293652" sldId="304"/>
        </pc:sldMkLst>
        <pc:spChg chg="mod">
          <ac:chgData name="Félix Boivin" userId="0a32073d-69b6-477d-bbe3-4d452c8b6329" providerId="ADAL" clId="{FDDDA113-65AD-47E8-9586-1C5CA96BA94E}" dt="2024-11-25T17:35:44.987" v="5975" actId="26606"/>
          <ac:spMkLst>
            <pc:docMk/>
            <pc:sldMk cId="3943293652" sldId="304"/>
            <ac:spMk id="2" creationId="{49DD7BA9-D02D-48C1-8166-C8CE7FEEB8E2}"/>
          </ac:spMkLst>
        </pc:spChg>
        <pc:spChg chg="mod">
          <ac:chgData name="Félix Boivin" userId="0a32073d-69b6-477d-bbe3-4d452c8b6329" providerId="ADAL" clId="{FDDDA113-65AD-47E8-9586-1C5CA96BA94E}" dt="2024-11-25T17:35:44.987" v="5975" actId="26606"/>
          <ac:spMkLst>
            <pc:docMk/>
            <pc:sldMk cId="3943293652" sldId="304"/>
            <ac:spMk id="4" creationId="{9A770AF4-DF59-B2F8-FF3F-39F47FBF92DD}"/>
          </ac:spMkLst>
        </pc:spChg>
        <pc:spChg chg="add del">
          <ac:chgData name="Félix Boivin" userId="0a32073d-69b6-477d-bbe3-4d452c8b6329" providerId="ADAL" clId="{FDDDA113-65AD-47E8-9586-1C5CA96BA94E}" dt="2024-11-25T17:35:44.972" v="5974" actId="26606"/>
          <ac:spMkLst>
            <pc:docMk/>
            <pc:sldMk cId="3943293652" sldId="304"/>
            <ac:spMk id="10" creationId="{2B97F24A-32CE-4C1C-A50D-3016B394DCFB}"/>
          </ac:spMkLst>
        </pc:spChg>
        <pc:spChg chg="add del">
          <ac:chgData name="Félix Boivin" userId="0a32073d-69b6-477d-bbe3-4d452c8b6329" providerId="ADAL" clId="{FDDDA113-65AD-47E8-9586-1C5CA96BA94E}" dt="2024-11-25T17:35:44.972" v="5974" actId="26606"/>
          <ac:spMkLst>
            <pc:docMk/>
            <pc:sldMk cId="3943293652" sldId="304"/>
            <ac:spMk id="12" creationId="{3CE8AF5E-D374-4CF1-90CC-35CF73B81C3E}"/>
          </ac:spMkLst>
        </pc:spChg>
        <pc:spChg chg="add">
          <ac:chgData name="Félix Boivin" userId="0a32073d-69b6-477d-bbe3-4d452c8b6329" providerId="ADAL" clId="{FDDDA113-65AD-47E8-9586-1C5CA96BA94E}" dt="2024-11-25T17:35:44.987" v="5975" actId="26606"/>
          <ac:spMkLst>
            <pc:docMk/>
            <pc:sldMk cId="3943293652" sldId="304"/>
            <ac:spMk id="16" creationId="{DA381740-063A-41A4-836D-85D14980EEF0}"/>
          </ac:spMkLst>
        </pc:spChg>
        <pc:spChg chg="add">
          <ac:chgData name="Félix Boivin" userId="0a32073d-69b6-477d-bbe3-4d452c8b6329" providerId="ADAL" clId="{FDDDA113-65AD-47E8-9586-1C5CA96BA94E}" dt="2024-11-25T17:35:44.987" v="5975" actId="26606"/>
          <ac:spMkLst>
            <pc:docMk/>
            <pc:sldMk cId="3943293652" sldId="304"/>
            <ac:spMk id="17" creationId="{665DBBEF-238B-476B-96AB-8AAC3224ECEA}"/>
          </ac:spMkLst>
        </pc:spChg>
        <pc:spChg chg="add">
          <ac:chgData name="Félix Boivin" userId="0a32073d-69b6-477d-bbe3-4d452c8b6329" providerId="ADAL" clId="{FDDDA113-65AD-47E8-9586-1C5CA96BA94E}" dt="2024-11-25T17:35:44.987" v="5975" actId="26606"/>
          <ac:spMkLst>
            <pc:docMk/>
            <pc:sldMk cId="3943293652" sldId="304"/>
            <ac:spMk id="18" creationId="{3FCFB1DE-0B7E-48CC-BA90-B2AB0889F9D6}"/>
          </ac:spMkLst>
        </pc:spChg>
        <pc:picChg chg="mod">
          <ac:chgData name="Félix Boivin" userId="0a32073d-69b6-477d-bbe3-4d452c8b6329" providerId="ADAL" clId="{FDDDA113-65AD-47E8-9586-1C5CA96BA94E}" dt="2024-11-25T17:35:44.987" v="5975" actId="26606"/>
          <ac:picMkLst>
            <pc:docMk/>
            <pc:sldMk cId="3943293652" sldId="304"/>
            <ac:picMk id="5" creationId="{4E4D01A5-F5EE-3B00-C898-036E2A3ACB4C}"/>
          </ac:picMkLst>
        </pc:picChg>
        <pc:inkChg chg="add del">
          <ac:chgData name="Félix Boivin" userId="0a32073d-69b6-477d-bbe3-4d452c8b6329" providerId="ADAL" clId="{FDDDA113-65AD-47E8-9586-1C5CA96BA94E}" dt="2024-11-25T17:35:44.972" v="5974" actId="26606"/>
          <ac:inkMkLst>
            <pc:docMk/>
            <pc:sldMk cId="3943293652" sldId="304"/>
            <ac:inkMk id="14" creationId="{070477C5-0410-4E4F-97A1-F84C2465C187}"/>
          </ac:inkMkLst>
        </pc:inkChg>
      </pc:sldChg>
      <pc:sldChg chg="addSp modSp add mod setBg">
        <pc:chgData name="Félix Boivin" userId="0a32073d-69b6-477d-bbe3-4d452c8b6329" providerId="ADAL" clId="{FDDDA113-65AD-47E8-9586-1C5CA96BA94E}" dt="2024-11-25T17:35:54.965" v="5977" actId="26606"/>
        <pc:sldMkLst>
          <pc:docMk/>
          <pc:sldMk cId="2271286658" sldId="305"/>
        </pc:sldMkLst>
        <pc:spChg chg="mod">
          <ac:chgData name="Félix Boivin" userId="0a32073d-69b6-477d-bbe3-4d452c8b6329" providerId="ADAL" clId="{FDDDA113-65AD-47E8-9586-1C5CA96BA94E}" dt="2024-11-25T17:35:54.965" v="5977" actId="26606"/>
          <ac:spMkLst>
            <pc:docMk/>
            <pc:sldMk cId="2271286658" sldId="305"/>
            <ac:spMk id="2" creationId="{49DD7BA9-D02D-48C1-8166-C8CE7FEEB8E2}"/>
          </ac:spMkLst>
        </pc:spChg>
        <pc:spChg chg="mod">
          <ac:chgData name="Félix Boivin" userId="0a32073d-69b6-477d-bbe3-4d452c8b6329" providerId="ADAL" clId="{FDDDA113-65AD-47E8-9586-1C5CA96BA94E}" dt="2024-11-25T17:35:54.965" v="5977" actId="26606"/>
          <ac:spMkLst>
            <pc:docMk/>
            <pc:sldMk cId="2271286658" sldId="305"/>
            <ac:spMk id="4" creationId="{9A770AF4-DF59-B2F8-FF3F-39F47FBF92DD}"/>
          </ac:spMkLst>
        </pc:spChg>
        <pc:spChg chg="add">
          <ac:chgData name="Félix Boivin" userId="0a32073d-69b6-477d-bbe3-4d452c8b6329" providerId="ADAL" clId="{FDDDA113-65AD-47E8-9586-1C5CA96BA94E}" dt="2024-11-25T17:35:54.965" v="5977" actId="26606"/>
          <ac:spMkLst>
            <pc:docMk/>
            <pc:sldMk cId="2271286658" sldId="305"/>
            <ac:spMk id="10" creationId="{DA381740-063A-41A4-836D-85D14980EEF0}"/>
          </ac:spMkLst>
        </pc:spChg>
        <pc:spChg chg="add">
          <ac:chgData name="Félix Boivin" userId="0a32073d-69b6-477d-bbe3-4d452c8b6329" providerId="ADAL" clId="{FDDDA113-65AD-47E8-9586-1C5CA96BA94E}" dt="2024-11-25T17:35:54.965" v="5977" actId="26606"/>
          <ac:spMkLst>
            <pc:docMk/>
            <pc:sldMk cId="2271286658" sldId="305"/>
            <ac:spMk id="12" creationId="{665DBBEF-238B-476B-96AB-8AAC3224ECEA}"/>
          </ac:spMkLst>
        </pc:spChg>
        <pc:spChg chg="add">
          <ac:chgData name="Félix Boivin" userId="0a32073d-69b6-477d-bbe3-4d452c8b6329" providerId="ADAL" clId="{FDDDA113-65AD-47E8-9586-1C5CA96BA94E}" dt="2024-11-25T17:35:54.965" v="5977" actId="26606"/>
          <ac:spMkLst>
            <pc:docMk/>
            <pc:sldMk cId="2271286658" sldId="305"/>
            <ac:spMk id="14" creationId="{3FCFB1DE-0B7E-48CC-BA90-B2AB0889F9D6}"/>
          </ac:spMkLst>
        </pc:spChg>
        <pc:picChg chg="mod">
          <ac:chgData name="Félix Boivin" userId="0a32073d-69b6-477d-bbe3-4d452c8b6329" providerId="ADAL" clId="{FDDDA113-65AD-47E8-9586-1C5CA96BA94E}" dt="2024-11-25T17:35:54.965" v="5977" actId="26606"/>
          <ac:picMkLst>
            <pc:docMk/>
            <pc:sldMk cId="2271286658" sldId="305"/>
            <ac:picMk id="5" creationId="{7B6B28AB-6563-CDCC-C53F-982EF41819FF}"/>
          </ac:picMkLst>
        </pc:picChg>
      </pc:sldChg>
      <pc:sldChg chg="addSp modSp add mod setBg">
        <pc:chgData name="Félix Boivin" userId="0a32073d-69b6-477d-bbe3-4d452c8b6329" providerId="ADAL" clId="{FDDDA113-65AD-47E8-9586-1C5CA96BA94E}" dt="2024-11-25T17:36:01.300" v="5979" actId="27614"/>
        <pc:sldMkLst>
          <pc:docMk/>
          <pc:sldMk cId="2220654251" sldId="306"/>
        </pc:sldMkLst>
        <pc:spChg chg="mod">
          <ac:chgData name="Félix Boivin" userId="0a32073d-69b6-477d-bbe3-4d452c8b6329" providerId="ADAL" clId="{FDDDA113-65AD-47E8-9586-1C5CA96BA94E}" dt="2024-11-25T17:35:58.659" v="5978" actId="26606"/>
          <ac:spMkLst>
            <pc:docMk/>
            <pc:sldMk cId="2220654251" sldId="306"/>
            <ac:spMk id="2" creationId="{49DD7BA9-D02D-48C1-8166-C8CE7FEEB8E2}"/>
          </ac:spMkLst>
        </pc:spChg>
        <pc:spChg chg="mod">
          <ac:chgData name="Félix Boivin" userId="0a32073d-69b6-477d-bbe3-4d452c8b6329" providerId="ADAL" clId="{FDDDA113-65AD-47E8-9586-1C5CA96BA94E}" dt="2024-11-25T17:35:58.659" v="5978" actId="26606"/>
          <ac:spMkLst>
            <pc:docMk/>
            <pc:sldMk cId="2220654251" sldId="306"/>
            <ac:spMk id="4" creationId="{9A770AF4-DF59-B2F8-FF3F-39F47FBF92DD}"/>
          </ac:spMkLst>
        </pc:spChg>
        <pc:spChg chg="add">
          <ac:chgData name="Félix Boivin" userId="0a32073d-69b6-477d-bbe3-4d452c8b6329" providerId="ADAL" clId="{FDDDA113-65AD-47E8-9586-1C5CA96BA94E}" dt="2024-11-25T17:35:58.659" v="5978" actId="26606"/>
          <ac:spMkLst>
            <pc:docMk/>
            <pc:sldMk cId="2220654251" sldId="306"/>
            <ac:spMk id="10" creationId="{DA381740-063A-41A4-836D-85D14980EEF0}"/>
          </ac:spMkLst>
        </pc:spChg>
        <pc:spChg chg="add">
          <ac:chgData name="Félix Boivin" userId="0a32073d-69b6-477d-bbe3-4d452c8b6329" providerId="ADAL" clId="{FDDDA113-65AD-47E8-9586-1C5CA96BA94E}" dt="2024-11-25T17:35:58.659" v="5978" actId="26606"/>
          <ac:spMkLst>
            <pc:docMk/>
            <pc:sldMk cId="2220654251" sldId="306"/>
            <ac:spMk id="12" creationId="{665DBBEF-238B-476B-96AB-8AAC3224ECEA}"/>
          </ac:spMkLst>
        </pc:spChg>
        <pc:spChg chg="add">
          <ac:chgData name="Félix Boivin" userId="0a32073d-69b6-477d-bbe3-4d452c8b6329" providerId="ADAL" clId="{FDDDA113-65AD-47E8-9586-1C5CA96BA94E}" dt="2024-11-25T17:35:58.659" v="5978" actId="26606"/>
          <ac:spMkLst>
            <pc:docMk/>
            <pc:sldMk cId="2220654251" sldId="306"/>
            <ac:spMk id="14" creationId="{3FCFB1DE-0B7E-48CC-BA90-B2AB0889F9D6}"/>
          </ac:spMkLst>
        </pc:spChg>
        <pc:picChg chg="mod">
          <ac:chgData name="Félix Boivin" userId="0a32073d-69b6-477d-bbe3-4d452c8b6329" providerId="ADAL" clId="{FDDDA113-65AD-47E8-9586-1C5CA96BA94E}" dt="2024-11-25T17:36:01.300" v="5979" actId="27614"/>
          <ac:picMkLst>
            <pc:docMk/>
            <pc:sldMk cId="2220654251" sldId="306"/>
            <ac:picMk id="5" creationId="{ECA89A41-85D5-0FA3-D966-280F4F8F9AC1}"/>
          </ac:picMkLst>
        </pc:picChg>
      </pc:sldChg>
      <pc:sldChg chg="addSp modSp add mod setBg">
        <pc:chgData name="Félix Boivin" userId="0a32073d-69b6-477d-bbe3-4d452c8b6329" providerId="ADAL" clId="{FDDDA113-65AD-47E8-9586-1C5CA96BA94E}" dt="2024-11-25T17:36:09.813" v="5980" actId="26606"/>
        <pc:sldMkLst>
          <pc:docMk/>
          <pc:sldMk cId="3471664266" sldId="307"/>
        </pc:sldMkLst>
        <pc:spChg chg="mod">
          <ac:chgData name="Félix Boivin" userId="0a32073d-69b6-477d-bbe3-4d452c8b6329" providerId="ADAL" clId="{FDDDA113-65AD-47E8-9586-1C5CA96BA94E}" dt="2024-11-25T17:36:09.813" v="5980" actId="26606"/>
          <ac:spMkLst>
            <pc:docMk/>
            <pc:sldMk cId="3471664266" sldId="307"/>
            <ac:spMk id="2" creationId="{49DD7BA9-D02D-48C1-8166-C8CE7FEEB8E2}"/>
          </ac:spMkLst>
        </pc:spChg>
        <pc:spChg chg="mod">
          <ac:chgData name="Félix Boivin" userId="0a32073d-69b6-477d-bbe3-4d452c8b6329" providerId="ADAL" clId="{FDDDA113-65AD-47E8-9586-1C5CA96BA94E}" dt="2024-11-25T17:36:09.813" v="5980" actId="26606"/>
          <ac:spMkLst>
            <pc:docMk/>
            <pc:sldMk cId="3471664266" sldId="307"/>
            <ac:spMk id="4" creationId="{9A770AF4-DF59-B2F8-FF3F-39F47FBF92DD}"/>
          </ac:spMkLst>
        </pc:spChg>
        <pc:spChg chg="add">
          <ac:chgData name="Félix Boivin" userId="0a32073d-69b6-477d-bbe3-4d452c8b6329" providerId="ADAL" clId="{FDDDA113-65AD-47E8-9586-1C5CA96BA94E}" dt="2024-11-25T17:36:09.813" v="5980" actId="26606"/>
          <ac:spMkLst>
            <pc:docMk/>
            <pc:sldMk cId="3471664266" sldId="307"/>
            <ac:spMk id="10" creationId="{DA381740-063A-41A4-836D-85D14980EEF0}"/>
          </ac:spMkLst>
        </pc:spChg>
        <pc:spChg chg="add">
          <ac:chgData name="Félix Boivin" userId="0a32073d-69b6-477d-bbe3-4d452c8b6329" providerId="ADAL" clId="{FDDDA113-65AD-47E8-9586-1C5CA96BA94E}" dt="2024-11-25T17:36:09.813" v="5980" actId="26606"/>
          <ac:spMkLst>
            <pc:docMk/>
            <pc:sldMk cId="3471664266" sldId="307"/>
            <ac:spMk id="12" creationId="{665DBBEF-238B-476B-96AB-8AAC3224ECEA}"/>
          </ac:spMkLst>
        </pc:spChg>
        <pc:spChg chg="add">
          <ac:chgData name="Félix Boivin" userId="0a32073d-69b6-477d-bbe3-4d452c8b6329" providerId="ADAL" clId="{FDDDA113-65AD-47E8-9586-1C5CA96BA94E}" dt="2024-11-25T17:36:09.813" v="5980" actId="26606"/>
          <ac:spMkLst>
            <pc:docMk/>
            <pc:sldMk cId="3471664266" sldId="307"/>
            <ac:spMk id="14" creationId="{3FCFB1DE-0B7E-48CC-BA90-B2AB0889F9D6}"/>
          </ac:spMkLst>
        </pc:spChg>
        <pc:picChg chg="mod">
          <ac:chgData name="Félix Boivin" userId="0a32073d-69b6-477d-bbe3-4d452c8b6329" providerId="ADAL" clId="{FDDDA113-65AD-47E8-9586-1C5CA96BA94E}" dt="2024-11-25T17:36:09.813" v="5980" actId="26606"/>
          <ac:picMkLst>
            <pc:docMk/>
            <pc:sldMk cId="3471664266" sldId="307"/>
            <ac:picMk id="5" creationId="{E5A69989-9FA8-710A-B214-5B4A3C04A20E}"/>
          </ac:picMkLst>
        </pc:picChg>
      </pc:sldChg>
      <pc:sldChg chg="addSp modSp add mod setBg">
        <pc:chgData name="Félix Boivin" userId="0a32073d-69b6-477d-bbe3-4d452c8b6329" providerId="ADAL" clId="{FDDDA113-65AD-47E8-9586-1C5CA96BA94E}" dt="2024-11-25T17:36:16.095" v="5982" actId="27614"/>
        <pc:sldMkLst>
          <pc:docMk/>
          <pc:sldMk cId="3281535822" sldId="308"/>
        </pc:sldMkLst>
        <pc:spChg chg="mod">
          <ac:chgData name="Félix Boivin" userId="0a32073d-69b6-477d-bbe3-4d452c8b6329" providerId="ADAL" clId="{FDDDA113-65AD-47E8-9586-1C5CA96BA94E}" dt="2024-11-25T17:36:14.072" v="5981" actId="26606"/>
          <ac:spMkLst>
            <pc:docMk/>
            <pc:sldMk cId="3281535822" sldId="308"/>
            <ac:spMk id="2" creationId="{49DD7BA9-D02D-48C1-8166-C8CE7FEEB8E2}"/>
          </ac:spMkLst>
        </pc:spChg>
        <pc:spChg chg="mod">
          <ac:chgData name="Félix Boivin" userId="0a32073d-69b6-477d-bbe3-4d452c8b6329" providerId="ADAL" clId="{FDDDA113-65AD-47E8-9586-1C5CA96BA94E}" dt="2024-11-25T17:36:14.072" v="5981" actId="26606"/>
          <ac:spMkLst>
            <pc:docMk/>
            <pc:sldMk cId="3281535822" sldId="308"/>
            <ac:spMk id="4" creationId="{9A770AF4-DF59-B2F8-FF3F-39F47FBF92DD}"/>
          </ac:spMkLst>
        </pc:spChg>
        <pc:spChg chg="add">
          <ac:chgData name="Félix Boivin" userId="0a32073d-69b6-477d-bbe3-4d452c8b6329" providerId="ADAL" clId="{FDDDA113-65AD-47E8-9586-1C5CA96BA94E}" dt="2024-11-25T17:36:14.072" v="5981" actId="26606"/>
          <ac:spMkLst>
            <pc:docMk/>
            <pc:sldMk cId="3281535822" sldId="308"/>
            <ac:spMk id="10" creationId="{DA381740-063A-41A4-836D-85D14980EEF0}"/>
          </ac:spMkLst>
        </pc:spChg>
        <pc:spChg chg="add">
          <ac:chgData name="Félix Boivin" userId="0a32073d-69b6-477d-bbe3-4d452c8b6329" providerId="ADAL" clId="{FDDDA113-65AD-47E8-9586-1C5CA96BA94E}" dt="2024-11-25T17:36:14.072" v="5981" actId="26606"/>
          <ac:spMkLst>
            <pc:docMk/>
            <pc:sldMk cId="3281535822" sldId="308"/>
            <ac:spMk id="12" creationId="{665DBBEF-238B-476B-96AB-8AAC3224ECEA}"/>
          </ac:spMkLst>
        </pc:spChg>
        <pc:spChg chg="add">
          <ac:chgData name="Félix Boivin" userId="0a32073d-69b6-477d-bbe3-4d452c8b6329" providerId="ADAL" clId="{FDDDA113-65AD-47E8-9586-1C5CA96BA94E}" dt="2024-11-25T17:36:14.072" v="5981" actId="26606"/>
          <ac:spMkLst>
            <pc:docMk/>
            <pc:sldMk cId="3281535822" sldId="308"/>
            <ac:spMk id="14" creationId="{3FCFB1DE-0B7E-48CC-BA90-B2AB0889F9D6}"/>
          </ac:spMkLst>
        </pc:spChg>
        <pc:picChg chg="mod">
          <ac:chgData name="Félix Boivin" userId="0a32073d-69b6-477d-bbe3-4d452c8b6329" providerId="ADAL" clId="{FDDDA113-65AD-47E8-9586-1C5CA96BA94E}" dt="2024-11-25T17:36:16.095" v="5982" actId="27614"/>
          <ac:picMkLst>
            <pc:docMk/>
            <pc:sldMk cId="3281535822" sldId="308"/>
            <ac:picMk id="5" creationId="{E4B330F3-5DF5-71AB-A54E-98DFD308F0C6}"/>
          </ac:picMkLst>
        </pc:picChg>
      </pc:sldChg>
      <pc:sldChg chg="addSp delSp modSp add mod setBg">
        <pc:chgData name="Félix Boivin" userId="0a32073d-69b6-477d-bbe3-4d452c8b6329" providerId="ADAL" clId="{FDDDA113-65AD-47E8-9586-1C5CA96BA94E}" dt="2024-11-25T17:36:23.702" v="5983" actId="26606"/>
        <pc:sldMkLst>
          <pc:docMk/>
          <pc:sldMk cId="509059536" sldId="309"/>
        </pc:sldMkLst>
        <pc:spChg chg="mod">
          <ac:chgData name="Félix Boivin" userId="0a32073d-69b6-477d-bbe3-4d452c8b6329" providerId="ADAL" clId="{FDDDA113-65AD-47E8-9586-1C5CA96BA94E}" dt="2024-11-25T17:36:23.702" v="5983" actId="26606"/>
          <ac:spMkLst>
            <pc:docMk/>
            <pc:sldMk cId="509059536" sldId="309"/>
            <ac:spMk id="2" creationId="{49DD7BA9-D02D-48C1-8166-C8CE7FEEB8E2}"/>
          </ac:spMkLst>
        </pc:spChg>
        <pc:spChg chg="add mod">
          <ac:chgData name="Félix Boivin" userId="0a32073d-69b6-477d-bbe3-4d452c8b6329" providerId="ADAL" clId="{FDDDA113-65AD-47E8-9586-1C5CA96BA94E}" dt="2024-11-25T17:36:23.702" v="5983" actId="26606"/>
          <ac:spMkLst>
            <pc:docMk/>
            <pc:sldMk cId="509059536" sldId="309"/>
            <ac:spMk id="3" creationId="{77688CA6-300E-4414-EBF0-21A5BB3F09B6}"/>
          </ac:spMkLst>
        </pc:spChg>
        <pc:spChg chg="del mod">
          <ac:chgData name="Félix Boivin" userId="0a32073d-69b6-477d-bbe3-4d452c8b6329" providerId="ADAL" clId="{FDDDA113-65AD-47E8-9586-1C5CA96BA94E}" dt="2024-11-25T17:02:57.039" v="5285"/>
          <ac:spMkLst>
            <pc:docMk/>
            <pc:sldMk cId="509059536" sldId="309"/>
            <ac:spMk id="4" creationId="{9A770AF4-DF59-B2F8-FF3F-39F47FBF92DD}"/>
          </ac:spMkLst>
        </pc:spChg>
        <pc:spChg chg="add">
          <ac:chgData name="Félix Boivin" userId="0a32073d-69b6-477d-bbe3-4d452c8b6329" providerId="ADAL" clId="{FDDDA113-65AD-47E8-9586-1C5CA96BA94E}" dt="2024-11-25T17:36:23.702" v="5983" actId="26606"/>
          <ac:spMkLst>
            <pc:docMk/>
            <pc:sldMk cId="509059536" sldId="309"/>
            <ac:spMk id="11" creationId="{DA381740-063A-41A4-836D-85D14980EEF0}"/>
          </ac:spMkLst>
        </pc:spChg>
        <pc:spChg chg="add">
          <ac:chgData name="Félix Boivin" userId="0a32073d-69b6-477d-bbe3-4d452c8b6329" providerId="ADAL" clId="{FDDDA113-65AD-47E8-9586-1C5CA96BA94E}" dt="2024-11-25T17:36:23.702" v="5983" actId="26606"/>
          <ac:spMkLst>
            <pc:docMk/>
            <pc:sldMk cId="509059536" sldId="309"/>
            <ac:spMk id="13" creationId="{665DBBEF-238B-476B-96AB-8AAC3224ECEA}"/>
          </ac:spMkLst>
        </pc:spChg>
        <pc:spChg chg="add">
          <ac:chgData name="Félix Boivin" userId="0a32073d-69b6-477d-bbe3-4d452c8b6329" providerId="ADAL" clId="{FDDDA113-65AD-47E8-9586-1C5CA96BA94E}" dt="2024-11-25T17:36:23.702" v="5983" actId="26606"/>
          <ac:spMkLst>
            <pc:docMk/>
            <pc:sldMk cId="509059536" sldId="309"/>
            <ac:spMk id="15" creationId="{3FCFB1DE-0B7E-48CC-BA90-B2AB0889F9D6}"/>
          </ac:spMkLst>
        </pc:spChg>
        <pc:picChg chg="mod">
          <ac:chgData name="Félix Boivin" userId="0a32073d-69b6-477d-bbe3-4d452c8b6329" providerId="ADAL" clId="{FDDDA113-65AD-47E8-9586-1C5CA96BA94E}" dt="2024-11-25T17:36:23.702" v="5983" actId="26606"/>
          <ac:picMkLst>
            <pc:docMk/>
            <pc:sldMk cId="509059536" sldId="309"/>
            <ac:picMk id="6" creationId="{69D4DBA6-1227-2E58-0F81-3C74C5F170F5}"/>
          </ac:picMkLst>
        </pc:picChg>
      </pc:sldChg>
      <pc:sldChg chg="add del">
        <pc:chgData name="Félix Boivin" userId="0a32073d-69b6-477d-bbe3-4d452c8b6329" providerId="ADAL" clId="{FDDDA113-65AD-47E8-9586-1C5CA96BA94E}" dt="2024-11-25T17:03:32.591" v="5286" actId="47"/>
        <pc:sldMkLst>
          <pc:docMk/>
          <pc:sldMk cId="1647761480" sldId="310"/>
        </pc:sldMkLst>
      </pc:sldChg>
      <pc:sldChg chg="addSp modSp add mod setBg">
        <pc:chgData name="Félix Boivin" userId="0a32073d-69b6-477d-bbe3-4d452c8b6329" providerId="ADAL" clId="{FDDDA113-65AD-47E8-9586-1C5CA96BA94E}" dt="2024-11-25T17:36:28.186" v="5984" actId="26606"/>
        <pc:sldMkLst>
          <pc:docMk/>
          <pc:sldMk cId="1684745063" sldId="310"/>
        </pc:sldMkLst>
        <pc:spChg chg="mod">
          <ac:chgData name="Félix Boivin" userId="0a32073d-69b6-477d-bbe3-4d452c8b6329" providerId="ADAL" clId="{FDDDA113-65AD-47E8-9586-1C5CA96BA94E}" dt="2024-11-25T17:36:28.186" v="5984" actId="26606"/>
          <ac:spMkLst>
            <pc:docMk/>
            <pc:sldMk cId="1684745063" sldId="310"/>
            <ac:spMk id="2" creationId="{49DD7BA9-D02D-48C1-8166-C8CE7FEEB8E2}"/>
          </ac:spMkLst>
        </pc:spChg>
        <pc:spChg chg="mod">
          <ac:chgData name="Félix Boivin" userId="0a32073d-69b6-477d-bbe3-4d452c8b6329" providerId="ADAL" clId="{FDDDA113-65AD-47E8-9586-1C5CA96BA94E}" dt="2024-11-25T17:36:28.186" v="5984" actId="26606"/>
          <ac:spMkLst>
            <pc:docMk/>
            <pc:sldMk cId="1684745063" sldId="310"/>
            <ac:spMk id="4" creationId="{9A770AF4-DF59-B2F8-FF3F-39F47FBF92DD}"/>
          </ac:spMkLst>
        </pc:spChg>
        <pc:spChg chg="add">
          <ac:chgData name="Félix Boivin" userId="0a32073d-69b6-477d-bbe3-4d452c8b6329" providerId="ADAL" clId="{FDDDA113-65AD-47E8-9586-1C5CA96BA94E}" dt="2024-11-25T17:36:28.186" v="5984" actId="26606"/>
          <ac:spMkLst>
            <pc:docMk/>
            <pc:sldMk cId="1684745063" sldId="310"/>
            <ac:spMk id="10" creationId="{DA381740-063A-41A4-836D-85D14980EEF0}"/>
          </ac:spMkLst>
        </pc:spChg>
        <pc:spChg chg="add">
          <ac:chgData name="Félix Boivin" userId="0a32073d-69b6-477d-bbe3-4d452c8b6329" providerId="ADAL" clId="{FDDDA113-65AD-47E8-9586-1C5CA96BA94E}" dt="2024-11-25T17:36:28.186" v="5984" actId="26606"/>
          <ac:spMkLst>
            <pc:docMk/>
            <pc:sldMk cId="1684745063" sldId="310"/>
            <ac:spMk id="12" creationId="{665DBBEF-238B-476B-96AB-8AAC3224ECEA}"/>
          </ac:spMkLst>
        </pc:spChg>
        <pc:spChg chg="add">
          <ac:chgData name="Félix Boivin" userId="0a32073d-69b6-477d-bbe3-4d452c8b6329" providerId="ADAL" clId="{FDDDA113-65AD-47E8-9586-1C5CA96BA94E}" dt="2024-11-25T17:36:28.186" v="5984" actId="26606"/>
          <ac:spMkLst>
            <pc:docMk/>
            <pc:sldMk cId="1684745063" sldId="310"/>
            <ac:spMk id="14" creationId="{3FCFB1DE-0B7E-48CC-BA90-B2AB0889F9D6}"/>
          </ac:spMkLst>
        </pc:spChg>
        <pc:picChg chg="mod">
          <ac:chgData name="Félix Boivin" userId="0a32073d-69b6-477d-bbe3-4d452c8b6329" providerId="ADAL" clId="{FDDDA113-65AD-47E8-9586-1C5CA96BA94E}" dt="2024-11-25T17:36:28.186" v="5984" actId="26606"/>
          <ac:picMkLst>
            <pc:docMk/>
            <pc:sldMk cId="1684745063" sldId="310"/>
            <ac:picMk id="5" creationId="{A9CC1FF8-3FB6-0083-7473-B2F75CBDFE68}"/>
          </ac:picMkLst>
        </pc:picChg>
      </pc:sldChg>
      <pc:sldChg chg="addSp modSp add mod setBg">
        <pc:chgData name="Félix Boivin" userId="0a32073d-69b6-477d-bbe3-4d452c8b6329" providerId="ADAL" clId="{FDDDA113-65AD-47E8-9586-1C5CA96BA94E}" dt="2024-11-25T17:36:31.463" v="5985" actId="26606"/>
        <pc:sldMkLst>
          <pc:docMk/>
          <pc:sldMk cId="958842759" sldId="311"/>
        </pc:sldMkLst>
        <pc:spChg chg="mod">
          <ac:chgData name="Félix Boivin" userId="0a32073d-69b6-477d-bbe3-4d452c8b6329" providerId="ADAL" clId="{FDDDA113-65AD-47E8-9586-1C5CA96BA94E}" dt="2024-11-25T17:36:31.463" v="5985" actId="26606"/>
          <ac:spMkLst>
            <pc:docMk/>
            <pc:sldMk cId="958842759" sldId="311"/>
            <ac:spMk id="2" creationId="{49DD7BA9-D02D-48C1-8166-C8CE7FEEB8E2}"/>
          </ac:spMkLst>
        </pc:spChg>
        <pc:spChg chg="mod">
          <ac:chgData name="Félix Boivin" userId="0a32073d-69b6-477d-bbe3-4d452c8b6329" providerId="ADAL" clId="{FDDDA113-65AD-47E8-9586-1C5CA96BA94E}" dt="2024-11-25T17:36:31.463" v="5985" actId="26606"/>
          <ac:spMkLst>
            <pc:docMk/>
            <pc:sldMk cId="958842759" sldId="311"/>
            <ac:spMk id="4" creationId="{9A770AF4-DF59-B2F8-FF3F-39F47FBF92DD}"/>
          </ac:spMkLst>
        </pc:spChg>
        <pc:spChg chg="add">
          <ac:chgData name="Félix Boivin" userId="0a32073d-69b6-477d-bbe3-4d452c8b6329" providerId="ADAL" clId="{FDDDA113-65AD-47E8-9586-1C5CA96BA94E}" dt="2024-11-25T17:36:31.463" v="5985" actId="26606"/>
          <ac:spMkLst>
            <pc:docMk/>
            <pc:sldMk cId="958842759" sldId="311"/>
            <ac:spMk id="10" creationId="{DA381740-063A-41A4-836D-85D14980EEF0}"/>
          </ac:spMkLst>
        </pc:spChg>
        <pc:spChg chg="add">
          <ac:chgData name="Félix Boivin" userId="0a32073d-69b6-477d-bbe3-4d452c8b6329" providerId="ADAL" clId="{FDDDA113-65AD-47E8-9586-1C5CA96BA94E}" dt="2024-11-25T17:36:31.463" v="5985" actId="26606"/>
          <ac:spMkLst>
            <pc:docMk/>
            <pc:sldMk cId="958842759" sldId="311"/>
            <ac:spMk id="12" creationId="{665DBBEF-238B-476B-96AB-8AAC3224ECEA}"/>
          </ac:spMkLst>
        </pc:spChg>
        <pc:spChg chg="add">
          <ac:chgData name="Félix Boivin" userId="0a32073d-69b6-477d-bbe3-4d452c8b6329" providerId="ADAL" clId="{FDDDA113-65AD-47E8-9586-1C5CA96BA94E}" dt="2024-11-25T17:36:31.463" v="5985" actId="26606"/>
          <ac:spMkLst>
            <pc:docMk/>
            <pc:sldMk cId="958842759" sldId="311"/>
            <ac:spMk id="14" creationId="{3FCFB1DE-0B7E-48CC-BA90-B2AB0889F9D6}"/>
          </ac:spMkLst>
        </pc:spChg>
        <pc:picChg chg="mod">
          <ac:chgData name="Félix Boivin" userId="0a32073d-69b6-477d-bbe3-4d452c8b6329" providerId="ADAL" clId="{FDDDA113-65AD-47E8-9586-1C5CA96BA94E}" dt="2024-11-25T17:36:31.463" v="5985" actId="26606"/>
          <ac:picMkLst>
            <pc:docMk/>
            <pc:sldMk cId="958842759" sldId="311"/>
            <ac:picMk id="5" creationId="{67D70A9B-A41C-7DE6-DA10-E3B95135B936}"/>
          </ac:picMkLst>
        </pc:picChg>
      </pc:sldChg>
      <pc:sldChg chg="addSp modSp add mod setBg">
        <pc:chgData name="Félix Boivin" userId="0a32073d-69b6-477d-bbe3-4d452c8b6329" providerId="ADAL" clId="{FDDDA113-65AD-47E8-9586-1C5CA96BA94E}" dt="2024-11-25T17:36:34.554" v="5986" actId="26606"/>
        <pc:sldMkLst>
          <pc:docMk/>
          <pc:sldMk cId="2460768080" sldId="312"/>
        </pc:sldMkLst>
        <pc:spChg chg="mod">
          <ac:chgData name="Félix Boivin" userId="0a32073d-69b6-477d-bbe3-4d452c8b6329" providerId="ADAL" clId="{FDDDA113-65AD-47E8-9586-1C5CA96BA94E}" dt="2024-11-25T17:36:34.554" v="5986" actId="26606"/>
          <ac:spMkLst>
            <pc:docMk/>
            <pc:sldMk cId="2460768080" sldId="312"/>
            <ac:spMk id="2" creationId="{49DD7BA9-D02D-48C1-8166-C8CE7FEEB8E2}"/>
          </ac:spMkLst>
        </pc:spChg>
        <pc:spChg chg="mod">
          <ac:chgData name="Félix Boivin" userId="0a32073d-69b6-477d-bbe3-4d452c8b6329" providerId="ADAL" clId="{FDDDA113-65AD-47E8-9586-1C5CA96BA94E}" dt="2024-11-25T17:36:34.554" v="5986" actId="26606"/>
          <ac:spMkLst>
            <pc:docMk/>
            <pc:sldMk cId="2460768080" sldId="312"/>
            <ac:spMk id="4" creationId="{9A770AF4-DF59-B2F8-FF3F-39F47FBF92DD}"/>
          </ac:spMkLst>
        </pc:spChg>
        <pc:spChg chg="add">
          <ac:chgData name="Félix Boivin" userId="0a32073d-69b6-477d-bbe3-4d452c8b6329" providerId="ADAL" clId="{FDDDA113-65AD-47E8-9586-1C5CA96BA94E}" dt="2024-11-25T17:36:34.554" v="5986" actId="26606"/>
          <ac:spMkLst>
            <pc:docMk/>
            <pc:sldMk cId="2460768080" sldId="312"/>
            <ac:spMk id="10" creationId="{DA381740-063A-41A4-836D-85D14980EEF0}"/>
          </ac:spMkLst>
        </pc:spChg>
        <pc:spChg chg="add">
          <ac:chgData name="Félix Boivin" userId="0a32073d-69b6-477d-bbe3-4d452c8b6329" providerId="ADAL" clId="{FDDDA113-65AD-47E8-9586-1C5CA96BA94E}" dt="2024-11-25T17:36:34.554" v="5986" actId="26606"/>
          <ac:spMkLst>
            <pc:docMk/>
            <pc:sldMk cId="2460768080" sldId="312"/>
            <ac:spMk id="12" creationId="{665DBBEF-238B-476B-96AB-8AAC3224ECEA}"/>
          </ac:spMkLst>
        </pc:spChg>
        <pc:spChg chg="add">
          <ac:chgData name="Félix Boivin" userId="0a32073d-69b6-477d-bbe3-4d452c8b6329" providerId="ADAL" clId="{FDDDA113-65AD-47E8-9586-1C5CA96BA94E}" dt="2024-11-25T17:36:34.554" v="5986" actId="26606"/>
          <ac:spMkLst>
            <pc:docMk/>
            <pc:sldMk cId="2460768080" sldId="312"/>
            <ac:spMk id="14" creationId="{3FCFB1DE-0B7E-48CC-BA90-B2AB0889F9D6}"/>
          </ac:spMkLst>
        </pc:spChg>
        <pc:picChg chg="mod">
          <ac:chgData name="Félix Boivin" userId="0a32073d-69b6-477d-bbe3-4d452c8b6329" providerId="ADAL" clId="{FDDDA113-65AD-47E8-9586-1C5CA96BA94E}" dt="2024-11-25T17:36:34.554" v="5986" actId="26606"/>
          <ac:picMkLst>
            <pc:docMk/>
            <pc:sldMk cId="2460768080" sldId="312"/>
            <ac:picMk id="5" creationId="{3404AE86-93F5-1645-DDE1-4C42FC64801A}"/>
          </ac:picMkLst>
        </pc:picChg>
      </pc:sldChg>
      <pc:sldChg chg="addSp modSp add mod setBg">
        <pc:chgData name="Félix Boivin" userId="0a32073d-69b6-477d-bbe3-4d452c8b6329" providerId="ADAL" clId="{FDDDA113-65AD-47E8-9586-1C5CA96BA94E}" dt="2024-11-25T17:36:37.926" v="5987" actId="26606"/>
        <pc:sldMkLst>
          <pc:docMk/>
          <pc:sldMk cId="3864190911" sldId="313"/>
        </pc:sldMkLst>
        <pc:spChg chg="mod">
          <ac:chgData name="Félix Boivin" userId="0a32073d-69b6-477d-bbe3-4d452c8b6329" providerId="ADAL" clId="{FDDDA113-65AD-47E8-9586-1C5CA96BA94E}" dt="2024-11-25T17:36:37.926" v="5987" actId="26606"/>
          <ac:spMkLst>
            <pc:docMk/>
            <pc:sldMk cId="3864190911" sldId="313"/>
            <ac:spMk id="2" creationId="{49DD7BA9-D02D-48C1-8166-C8CE7FEEB8E2}"/>
          </ac:spMkLst>
        </pc:spChg>
        <pc:spChg chg="mod">
          <ac:chgData name="Félix Boivin" userId="0a32073d-69b6-477d-bbe3-4d452c8b6329" providerId="ADAL" clId="{FDDDA113-65AD-47E8-9586-1C5CA96BA94E}" dt="2024-11-25T17:36:37.926" v="5987" actId="26606"/>
          <ac:spMkLst>
            <pc:docMk/>
            <pc:sldMk cId="3864190911" sldId="313"/>
            <ac:spMk id="4" creationId="{9A770AF4-DF59-B2F8-FF3F-39F47FBF92DD}"/>
          </ac:spMkLst>
        </pc:spChg>
        <pc:spChg chg="add">
          <ac:chgData name="Félix Boivin" userId="0a32073d-69b6-477d-bbe3-4d452c8b6329" providerId="ADAL" clId="{FDDDA113-65AD-47E8-9586-1C5CA96BA94E}" dt="2024-11-25T17:36:37.926" v="5987" actId="26606"/>
          <ac:spMkLst>
            <pc:docMk/>
            <pc:sldMk cId="3864190911" sldId="313"/>
            <ac:spMk id="10" creationId="{DA381740-063A-41A4-836D-85D14980EEF0}"/>
          </ac:spMkLst>
        </pc:spChg>
        <pc:spChg chg="add">
          <ac:chgData name="Félix Boivin" userId="0a32073d-69b6-477d-bbe3-4d452c8b6329" providerId="ADAL" clId="{FDDDA113-65AD-47E8-9586-1C5CA96BA94E}" dt="2024-11-25T17:36:37.926" v="5987" actId="26606"/>
          <ac:spMkLst>
            <pc:docMk/>
            <pc:sldMk cId="3864190911" sldId="313"/>
            <ac:spMk id="12" creationId="{665DBBEF-238B-476B-96AB-8AAC3224ECEA}"/>
          </ac:spMkLst>
        </pc:spChg>
        <pc:spChg chg="add">
          <ac:chgData name="Félix Boivin" userId="0a32073d-69b6-477d-bbe3-4d452c8b6329" providerId="ADAL" clId="{FDDDA113-65AD-47E8-9586-1C5CA96BA94E}" dt="2024-11-25T17:36:37.926" v="5987" actId="26606"/>
          <ac:spMkLst>
            <pc:docMk/>
            <pc:sldMk cId="3864190911" sldId="313"/>
            <ac:spMk id="14" creationId="{3FCFB1DE-0B7E-48CC-BA90-B2AB0889F9D6}"/>
          </ac:spMkLst>
        </pc:spChg>
        <pc:picChg chg="mod">
          <ac:chgData name="Félix Boivin" userId="0a32073d-69b6-477d-bbe3-4d452c8b6329" providerId="ADAL" clId="{FDDDA113-65AD-47E8-9586-1C5CA96BA94E}" dt="2024-11-25T17:36:37.926" v="5987" actId="26606"/>
          <ac:picMkLst>
            <pc:docMk/>
            <pc:sldMk cId="3864190911" sldId="313"/>
            <ac:picMk id="5" creationId="{61AB76C1-0B11-D9C0-9CEA-1AFC08F3A74B}"/>
          </ac:picMkLst>
        </pc:picChg>
      </pc:sldChg>
      <pc:sldChg chg="addSp modSp add mod setBg">
        <pc:chgData name="Félix Boivin" userId="0a32073d-69b6-477d-bbe3-4d452c8b6329" providerId="ADAL" clId="{FDDDA113-65AD-47E8-9586-1C5CA96BA94E}" dt="2024-11-25T17:36:41.349" v="5988" actId="26606"/>
        <pc:sldMkLst>
          <pc:docMk/>
          <pc:sldMk cId="3796818123" sldId="314"/>
        </pc:sldMkLst>
        <pc:spChg chg="mod">
          <ac:chgData name="Félix Boivin" userId="0a32073d-69b6-477d-bbe3-4d452c8b6329" providerId="ADAL" clId="{FDDDA113-65AD-47E8-9586-1C5CA96BA94E}" dt="2024-11-25T17:36:41.349" v="5988" actId="26606"/>
          <ac:spMkLst>
            <pc:docMk/>
            <pc:sldMk cId="3796818123" sldId="314"/>
            <ac:spMk id="2" creationId="{49DD7BA9-D02D-48C1-8166-C8CE7FEEB8E2}"/>
          </ac:spMkLst>
        </pc:spChg>
        <pc:spChg chg="mod">
          <ac:chgData name="Félix Boivin" userId="0a32073d-69b6-477d-bbe3-4d452c8b6329" providerId="ADAL" clId="{FDDDA113-65AD-47E8-9586-1C5CA96BA94E}" dt="2024-11-25T17:36:41.349" v="5988" actId="26606"/>
          <ac:spMkLst>
            <pc:docMk/>
            <pc:sldMk cId="3796818123" sldId="314"/>
            <ac:spMk id="4" creationId="{9A770AF4-DF59-B2F8-FF3F-39F47FBF92DD}"/>
          </ac:spMkLst>
        </pc:spChg>
        <pc:spChg chg="add">
          <ac:chgData name="Félix Boivin" userId="0a32073d-69b6-477d-bbe3-4d452c8b6329" providerId="ADAL" clId="{FDDDA113-65AD-47E8-9586-1C5CA96BA94E}" dt="2024-11-25T17:36:41.349" v="5988" actId="26606"/>
          <ac:spMkLst>
            <pc:docMk/>
            <pc:sldMk cId="3796818123" sldId="314"/>
            <ac:spMk id="10" creationId="{DA381740-063A-41A4-836D-85D14980EEF0}"/>
          </ac:spMkLst>
        </pc:spChg>
        <pc:spChg chg="add">
          <ac:chgData name="Félix Boivin" userId="0a32073d-69b6-477d-bbe3-4d452c8b6329" providerId="ADAL" clId="{FDDDA113-65AD-47E8-9586-1C5CA96BA94E}" dt="2024-11-25T17:36:41.349" v="5988" actId="26606"/>
          <ac:spMkLst>
            <pc:docMk/>
            <pc:sldMk cId="3796818123" sldId="314"/>
            <ac:spMk id="12" creationId="{665DBBEF-238B-476B-96AB-8AAC3224ECEA}"/>
          </ac:spMkLst>
        </pc:spChg>
        <pc:spChg chg="add">
          <ac:chgData name="Félix Boivin" userId="0a32073d-69b6-477d-bbe3-4d452c8b6329" providerId="ADAL" clId="{FDDDA113-65AD-47E8-9586-1C5CA96BA94E}" dt="2024-11-25T17:36:41.349" v="5988" actId="26606"/>
          <ac:spMkLst>
            <pc:docMk/>
            <pc:sldMk cId="3796818123" sldId="314"/>
            <ac:spMk id="14" creationId="{3FCFB1DE-0B7E-48CC-BA90-B2AB0889F9D6}"/>
          </ac:spMkLst>
        </pc:spChg>
        <pc:picChg chg="mod">
          <ac:chgData name="Félix Boivin" userId="0a32073d-69b6-477d-bbe3-4d452c8b6329" providerId="ADAL" clId="{FDDDA113-65AD-47E8-9586-1C5CA96BA94E}" dt="2024-11-25T17:36:41.349" v="5988" actId="26606"/>
          <ac:picMkLst>
            <pc:docMk/>
            <pc:sldMk cId="3796818123" sldId="314"/>
            <ac:picMk id="5" creationId="{B9BDBFE6-5DDD-7770-760F-07F217237026}"/>
          </ac:picMkLst>
        </pc:picChg>
      </pc:sldChg>
      <pc:sldChg chg="addSp modSp add mod setBg">
        <pc:chgData name="Félix Boivin" userId="0a32073d-69b6-477d-bbe3-4d452c8b6329" providerId="ADAL" clId="{FDDDA113-65AD-47E8-9586-1C5CA96BA94E}" dt="2024-11-25T17:36:49.813" v="5990" actId="27614"/>
        <pc:sldMkLst>
          <pc:docMk/>
          <pc:sldMk cId="51522244" sldId="315"/>
        </pc:sldMkLst>
        <pc:spChg chg="mod">
          <ac:chgData name="Félix Boivin" userId="0a32073d-69b6-477d-bbe3-4d452c8b6329" providerId="ADAL" clId="{FDDDA113-65AD-47E8-9586-1C5CA96BA94E}" dt="2024-11-25T17:36:45.514" v="5989" actId="26606"/>
          <ac:spMkLst>
            <pc:docMk/>
            <pc:sldMk cId="51522244" sldId="315"/>
            <ac:spMk id="2" creationId="{49DD7BA9-D02D-48C1-8166-C8CE7FEEB8E2}"/>
          </ac:spMkLst>
        </pc:spChg>
        <pc:spChg chg="mod">
          <ac:chgData name="Félix Boivin" userId="0a32073d-69b6-477d-bbe3-4d452c8b6329" providerId="ADAL" clId="{FDDDA113-65AD-47E8-9586-1C5CA96BA94E}" dt="2024-11-25T17:36:45.514" v="5989" actId="26606"/>
          <ac:spMkLst>
            <pc:docMk/>
            <pc:sldMk cId="51522244" sldId="315"/>
            <ac:spMk id="4" creationId="{9A770AF4-DF59-B2F8-FF3F-39F47FBF92DD}"/>
          </ac:spMkLst>
        </pc:spChg>
        <pc:spChg chg="add">
          <ac:chgData name="Félix Boivin" userId="0a32073d-69b6-477d-bbe3-4d452c8b6329" providerId="ADAL" clId="{FDDDA113-65AD-47E8-9586-1C5CA96BA94E}" dt="2024-11-25T17:36:45.514" v="5989" actId="26606"/>
          <ac:spMkLst>
            <pc:docMk/>
            <pc:sldMk cId="51522244" sldId="315"/>
            <ac:spMk id="10" creationId="{DA381740-063A-41A4-836D-85D14980EEF0}"/>
          </ac:spMkLst>
        </pc:spChg>
        <pc:spChg chg="add">
          <ac:chgData name="Félix Boivin" userId="0a32073d-69b6-477d-bbe3-4d452c8b6329" providerId="ADAL" clId="{FDDDA113-65AD-47E8-9586-1C5CA96BA94E}" dt="2024-11-25T17:36:45.514" v="5989" actId="26606"/>
          <ac:spMkLst>
            <pc:docMk/>
            <pc:sldMk cId="51522244" sldId="315"/>
            <ac:spMk id="12" creationId="{665DBBEF-238B-476B-96AB-8AAC3224ECEA}"/>
          </ac:spMkLst>
        </pc:spChg>
        <pc:spChg chg="add">
          <ac:chgData name="Félix Boivin" userId="0a32073d-69b6-477d-bbe3-4d452c8b6329" providerId="ADAL" clId="{FDDDA113-65AD-47E8-9586-1C5CA96BA94E}" dt="2024-11-25T17:36:45.514" v="5989" actId="26606"/>
          <ac:spMkLst>
            <pc:docMk/>
            <pc:sldMk cId="51522244" sldId="315"/>
            <ac:spMk id="14" creationId="{3FCFB1DE-0B7E-48CC-BA90-B2AB0889F9D6}"/>
          </ac:spMkLst>
        </pc:spChg>
        <pc:picChg chg="mod">
          <ac:chgData name="Félix Boivin" userId="0a32073d-69b6-477d-bbe3-4d452c8b6329" providerId="ADAL" clId="{FDDDA113-65AD-47E8-9586-1C5CA96BA94E}" dt="2024-11-25T17:36:49.813" v="5990" actId="27614"/>
          <ac:picMkLst>
            <pc:docMk/>
            <pc:sldMk cId="51522244" sldId="315"/>
            <ac:picMk id="5" creationId="{500B3CB9-4082-879D-42D0-A1F0093B4DA7}"/>
          </ac:picMkLst>
        </pc:picChg>
      </pc:sldChg>
      <pc:sldChg chg="addSp modSp add mod setBg">
        <pc:chgData name="Félix Boivin" userId="0a32073d-69b6-477d-bbe3-4d452c8b6329" providerId="ADAL" clId="{FDDDA113-65AD-47E8-9586-1C5CA96BA94E}" dt="2024-11-25T17:37:11.878" v="5992" actId="27614"/>
        <pc:sldMkLst>
          <pc:docMk/>
          <pc:sldMk cId="4239587572" sldId="316"/>
        </pc:sldMkLst>
        <pc:spChg chg="mod">
          <ac:chgData name="Félix Boivin" userId="0a32073d-69b6-477d-bbe3-4d452c8b6329" providerId="ADAL" clId="{FDDDA113-65AD-47E8-9586-1C5CA96BA94E}" dt="2024-11-25T17:37:04.105" v="5991" actId="26606"/>
          <ac:spMkLst>
            <pc:docMk/>
            <pc:sldMk cId="4239587572" sldId="316"/>
            <ac:spMk id="2" creationId="{49DD7BA9-D02D-48C1-8166-C8CE7FEEB8E2}"/>
          </ac:spMkLst>
        </pc:spChg>
        <pc:spChg chg="mod">
          <ac:chgData name="Félix Boivin" userId="0a32073d-69b6-477d-bbe3-4d452c8b6329" providerId="ADAL" clId="{FDDDA113-65AD-47E8-9586-1C5CA96BA94E}" dt="2024-11-25T17:37:04.105" v="5991" actId="26606"/>
          <ac:spMkLst>
            <pc:docMk/>
            <pc:sldMk cId="4239587572" sldId="316"/>
            <ac:spMk id="4" creationId="{9A770AF4-DF59-B2F8-FF3F-39F47FBF92DD}"/>
          </ac:spMkLst>
        </pc:spChg>
        <pc:spChg chg="add">
          <ac:chgData name="Félix Boivin" userId="0a32073d-69b6-477d-bbe3-4d452c8b6329" providerId="ADAL" clId="{FDDDA113-65AD-47E8-9586-1C5CA96BA94E}" dt="2024-11-25T17:37:04.105" v="5991" actId="26606"/>
          <ac:spMkLst>
            <pc:docMk/>
            <pc:sldMk cId="4239587572" sldId="316"/>
            <ac:spMk id="10" creationId="{DA381740-063A-41A4-836D-85D14980EEF0}"/>
          </ac:spMkLst>
        </pc:spChg>
        <pc:spChg chg="add">
          <ac:chgData name="Félix Boivin" userId="0a32073d-69b6-477d-bbe3-4d452c8b6329" providerId="ADAL" clId="{FDDDA113-65AD-47E8-9586-1C5CA96BA94E}" dt="2024-11-25T17:37:04.105" v="5991" actId="26606"/>
          <ac:spMkLst>
            <pc:docMk/>
            <pc:sldMk cId="4239587572" sldId="316"/>
            <ac:spMk id="12" creationId="{665DBBEF-238B-476B-96AB-8AAC3224ECEA}"/>
          </ac:spMkLst>
        </pc:spChg>
        <pc:spChg chg="add">
          <ac:chgData name="Félix Boivin" userId="0a32073d-69b6-477d-bbe3-4d452c8b6329" providerId="ADAL" clId="{FDDDA113-65AD-47E8-9586-1C5CA96BA94E}" dt="2024-11-25T17:37:04.105" v="5991" actId="26606"/>
          <ac:spMkLst>
            <pc:docMk/>
            <pc:sldMk cId="4239587572" sldId="316"/>
            <ac:spMk id="14" creationId="{3FCFB1DE-0B7E-48CC-BA90-B2AB0889F9D6}"/>
          </ac:spMkLst>
        </pc:spChg>
        <pc:picChg chg="mod">
          <ac:chgData name="Félix Boivin" userId="0a32073d-69b6-477d-bbe3-4d452c8b6329" providerId="ADAL" clId="{FDDDA113-65AD-47E8-9586-1C5CA96BA94E}" dt="2024-11-25T17:37:11.878" v="5992" actId="27614"/>
          <ac:picMkLst>
            <pc:docMk/>
            <pc:sldMk cId="4239587572" sldId="316"/>
            <ac:picMk id="5" creationId="{4939AAEF-3F72-FCD7-B3C2-8EDD0A93D355}"/>
          </ac:picMkLst>
        </pc:picChg>
      </pc:sldChg>
      <pc:sldChg chg="addSp modSp add mod setBg">
        <pc:chgData name="Félix Boivin" userId="0a32073d-69b6-477d-bbe3-4d452c8b6329" providerId="ADAL" clId="{FDDDA113-65AD-47E8-9586-1C5CA96BA94E}" dt="2024-11-25T17:37:24.372" v="5994" actId="26606"/>
        <pc:sldMkLst>
          <pc:docMk/>
          <pc:sldMk cId="497884860" sldId="317"/>
        </pc:sldMkLst>
        <pc:spChg chg="mod">
          <ac:chgData name="Félix Boivin" userId="0a32073d-69b6-477d-bbe3-4d452c8b6329" providerId="ADAL" clId="{FDDDA113-65AD-47E8-9586-1C5CA96BA94E}" dt="2024-11-25T17:37:24.372" v="5994" actId="26606"/>
          <ac:spMkLst>
            <pc:docMk/>
            <pc:sldMk cId="497884860" sldId="317"/>
            <ac:spMk id="2" creationId="{49DD7BA9-D02D-48C1-8166-C8CE7FEEB8E2}"/>
          </ac:spMkLst>
        </pc:spChg>
        <pc:spChg chg="mod">
          <ac:chgData name="Félix Boivin" userId="0a32073d-69b6-477d-bbe3-4d452c8b6329" providerId="ADAL" clId="{FDDDA113-65AD-47E8-9586-1C5CA96BA94E}" dt="2024-11-25T17:37:24.372" v="5994" actId="26606"/>
          <ac:spMkLst>
            <pc:docMk/>
            <pc:sldMk cId="497884860" sldId="317"/>
            <ac:spMk id="4" creationId="{9A770AF4-DF59-B2F8-FF3F-39F47FBF92DD}"/>
          </ac:spMkLst>
        </pc:spChg>
        <pc:spChg chg="add">
          <ac:chgData name="Félix Boivin" userId="0a32073d-69b6-477d-bbe3-4d452c8b6329" providerId="ADAL" clId="{FDDDA113-65AD-47E8-9586-1C5CA96BA94E}" dt="2024-11-25T17:37:24.372" v="5994" actId="26606"/>
          <ac:spMkLst>
            <pc:docMk/>
            <pc:sldMk cId="497884860" sldId="317"/>
            <ac:spMk id="10" creationId="{DA381740-063A-41A4-836D-85D14980EEF0}"/>
          </ac:spMkLst>
        </pc:spChg>
        <pc:spChg chg="add">
          <ac:chgData name="Félix Boivin" userId="0a32073d-69b6-477d-bbe3-4d452c8b6329" providerId="ADAL" clId="{FDDDA113-65AD-47E8-9586-1C5CA96BA94E}" dt="2024-11-25T17:37:24.372" v="5994" actId="26606"/>
          <ac:spMkLst>
            <pc:docMk/>
            <pc:sldMk cId="497884860" sldId="317"/>
            <ac:spMk id="12" creationId="{665DBBEF-238B-476B-96AB-8AAC3224ECEA}"/>
          </ac:spMkLst>
        </pc:spChg>
        <pc:spChg chg="add">
          <ac:chgData name="Félix Boivin" userId="0a32073d-69b6-477d-bbe3-4d452c8b6329" providerId="ADAL" clId="{FDDDA113-65AD-47E8-9586-1C5CA96BA94E}" dt="2024-11-25T17:37:24.372" v="5994" actId="26606"/>
          <ac:spMkLst>
            <pc:docMk/>
            <pc:sldMk cId="497884860" sldId="317"/>
            <ac:spMk id="14" creationId="{3FCFB1DE-0B7E-48CC-BA90-B2AB0889F9D6}"/>
          </ac:spMkLst>
        </pc:spChg>
        <pc:picChg chg="mod">
          <ac:chgData name="Félix Boivin" userId="0a32073d-69b6-477d-bbe3-4d452c8b6329" providerId="ADAL" clId="{FDDDA113-65AD-47E8-9586-1C5CA96BA94E}" dt="2024-11-25T17:37:24.372" v="5994" actId="26606"/>
          <ac:picMkLst>
            <pc:docMk/>
            <pc:sldMk cId="497884860" sldId="317"/>
            <ac:picMk id="5" creationId="{E127A1FD-FD7F-3C39-3C4F-B8B0CC77F253}"/>
          </ac:picMkLst>
        </pc:picChg>
      </pc:sldChg>
      <pc:sldChg chg="addSp modSp add mod setBg">
        <pc:chgData name="Félix Boivin" userId="0a32073d-69b6-477d-bbe3-4d452c8b6329" providerId="ADAL" clId="{FDDDA113-65AD-47E8-9586-1C5CA96BA94E}" dt="2024-11-25T17:37:20.325" v="5993" actId="26606"/>
        <pc:sldMkLst>
          <pc:docMk/>
          <pc:sldMk cId="284449441" sldId="318"/>
        </pc:sldMkLst>
        <pc:spChg chg="mod">
          <ac:chgData name="Félix Boivin" userId="0a32073d-69b6-477d-bbe3-4d452c8b6329" providerId="ADAL" clId="{FDDDA113-65AD-47E8-9586-1C5CA96BA94E}" dt="2024-11-25T17:37:20.325" v="5993" actId="26606"/>
          <ac:spMkLst>
            <pc:docMk/>
            <pc:sldMk cId="284449441" sldId="318"/>
            <ac:spMk id="2" creationId="{49DD7BA9-D02D-48C1-8166-C8CE7FEEB8E2}"/>
          </ac:spMkLst>
        </pc:spChg>
        <pc:spChg chg="mod">
          <ac:chgData name="Félix Boivin" userId="0a32073d-69b6-477d-bbe3-4d452c8b6329" providerId="ADAL" clId="{FDDDA113-65AD-47E8-9586-1C5CA96BA94E}" dt="2024-11-25T17:37:20.325" v="5993" actId="26606"/>
          <ac:spMkLst>
            <pc:docMk/>
            <pc:sldMk cId="284449441" sldId="318"/>
            <ac:spMk id="3" creationId="{77688CA6-300E-4414-EBF0-21A5BB3F09B6}"/>
          </ac:spMkLst>
        </pc:spChg>
        <pc:spChg chg="add">
          <ac:chgData name="Félix Boivin" userId="0a32073d-69b6-477d-bbe3-4d452c8b6329" providerId="ADAL" clId="{FDDDA113-65AD-47E8-9586-1C5CA96BA94E}" dt="2024-11-25T17:37:20.325" v="5993" actId="26606"/>
          <ac:spMkLst>
            <pc:docMk/>
            <pc:sldMk cId="284449441" sldId="318"/>
            <ac:spMk id="10" creationId="{DA381740-063A-41A4-836D-85D14980EEF0}"/>
          </ac:spMkLst>
        </pc:spChg>
        <pc:spChg chg="add">
          <ac:chgData name="Félix Boivin" userId="0a32073d-69b6-477d-bbe3-4d452c8b6329" providerId="ADAL" clId="{FDDDA113-65AD-47E8-9586-1C5CA96BA94E}" dt="2024-11-25T17:37:20.325" v="5993" actId="26606"/>
          <ac:spMkLst>
            <pc:docMk/>
            <pc:sldMk cId="284449441" sldId="318"/>
            <ac:spMk id="12" creationId="{665DBBEF-238B-476B-96AB-8AAC3224ECEA}"/>
          </ac:spMkLst>
        </pc:spChg>
        <pc:spChg chg="add">
          <ac:chgData name="Félix Boivin" userId="0a32073d-69b6-477d-bbe3-4d452c8b6329" providerId="ADAL" clId="{FDDDA113-65AD-47E8-9586-1C5CA96BA94E}" dt="2024-11-25T17:37:20.325" v="5993" actId="26606"/>
          <ac:spMkLst>
            <pc:docMk/>
            <pc:sldMk cId="284449441" sldId="318"/>
            <ac:spMk id="14" creationId="{3FCFB1DE-0B7E-48CC-BA90-B2AB0889F9D6}"/>
          </ac:spMkLst>
        </pc:spChg>
        <pc:picChg chg="mod">
          <ac:chgData name="Félix Boivin" userId="0a32073d-69b6-477d-bbe3-4d452c8b6329" providerId="ADAL" clId="{FDDDA113-65AD-47E8-9586-1C5CA96BA94E}" dt="2024-11-25T17:37:20.325" v="5993" actId="26606"/>
          <ac:picMkLst>
            <pc:docMk/>
            <pc:sldMk cId="284449441" sldId="318"/>
            <ac:picMk id="5" creationId="{465E8E99-884F-AC70-7F2B-A1BE3497B6AD}"/>
          </ac:picMkLst>
        </pc:picChg>
      </pc:sldChg>
      <pc:sldChg chg="addSp delSp modSp add mod">
        <pc:chgData name="Félix Boivin" userId="0a32073d-69b6-477d-bbe3-4d452c8b6329" providerId="ADAL" clId="{FDDDA113-65AD-47E8-9586-1C5CA96BA94E}" dt="2024-11-25T17:41:12.369" v="6013" actId="14100"/>
        <pc:sldMkLst>
          <pc:docMk/>
          <pc:sldMk cId="2917379627" sldId="320"/>
        </pc:sldMkLst>
        <pc:spChg chg="mod">
          <ac:chgData name="Félix Boivin" userId="0a32073d-69b6-477d-bbe3-4d452c8b6329" providerId="ADAL" clId="{FDDDA113-65AD-47E8-9586-1C5CA96BA94E}" dt="2024-11-25T17:40:39.558" v="6010" actId="20577"/>
          <ac:spMkLst>
            <pc:docMk/>
            <pc:sldMk cId="2917379627" sldId="320"/>
            <ac:spMk id="5" creationId="{EA25C364-1B7E-B035-BDFB-50B0B2EACE30}"/>
          </ac:spMkLst>
        </pc:spChg>
        <pc:picChg chg="add mod">
          <ac:chgData name="Félix Boivin" userId="0a32073d-69b6-477d-bbe3-4d452c8b6329" providerId="ADAL" clId="{FDDDA113-65AD-47E8-9586-1C5CA96BA94E}" dt="2024-11-25T17:41:12.369" v="6013" actId="14100"/>
          <ac:picMkLst>
            <pc:docMk/>
            <pc:sldMk cId="2917379627" sldId="320"/>
            <ac:picMk id="3" creationId="{8AB9461E-3D6C-07AC-5AE9-899B66F3F133}"/>
          </ac:picMkLst>
        </pc:picChg>
        <pc:picChg chg="del">
          <ac:chgData name="Félix Boivin" userId="0a32073d-69b6-477d-bbe3-4d452c8b6329" providerId="ADAL" clId="{FDDDA113-65AD-47E8-9586-1C5CA96BA94E}" dt="2024-11-25T17:40:47.657" v="6011" actId="478"/>
          <ac:picMkLst>
            <pc:docMk/>
            <pc:sldMk cId="2917379627" sldId="320"/>
            <ac:picMk id="4" creationId="{70E0A5F2-834B-9F81-B4EE-AB5808BF38E4}"/>
          </ac:picMkLst>
        </pc:picChg>
      </pc:sldChg>
      <pc:sldChg chg="delSp add del setBg delDesignElem">
        <pc:chgData name="Félix Boivin" userId="0a32073d-69b6-477d-bbe3-4d452c8b6329" providerId="ADAL" clId="{FDDDA113-65AD-47E8-9586-1C5CA96BA94E}" dt="2024-11-25T17:38:40.270" v="6002" actId="2696"/>
        <pc:sldMkLst>
          <pc:docMk/>
          <pc:sldMk cId="3269877835" sldId="320"/>
        </pc:sldMkLst>
        <pc:spChg chg="del">
          <ac:chgData name="Félix Boivin" userId="0a32073d-69b6-477d-bbe3-4d452c8b6329" providerId="ADAL" clId="{FDDDA113-65AD-47E8-9586-1C5CA96BA94E}" dt="2024-11-25T17:38:20.094" v="6001"/>
          <ac:spMkLst>
            <pc:docMk/>
            <pc:sldMk cId="3269877835" sldId="320"/>
            <ac:spMk id="31" creationId="{DA381740-063A-41A4-836D-85D14980EEF0}"/>
          </ac:spMkLst>
        </pc:spChg>
        <pc:spChg chg="del">
          <ac:chgData name="Félix Boivin" userId="0a32073d-69b6-477d-bbe3-4d452c8b6329" providerId="ADAL" clId="{FDDDA113-65AD-47E8-9586-1C5CA96BA94E}" dt="2024-11-25T17:38:20.094" v="6001"/>
          <ac:spMkLst>
            <pc:docMk/>
            <pc:sldMk cId="3269877835" sldId="320"/>
            <ac:spMk id="33" creationId="{665DBBEF-238B-476B-96AB-8AAC3224ECEA}"/>
          </ac:spMkLst>
        </pc:spChg>
        <pc:spChg chg="del">
          <ac:chgData name="Félix Boivin" userId="0a32073d-69b6-477d-bbe3-4d452c8b6329" providerId="ADAL" clId="{FDDDA113-65AD-47E8-9586-1C5CA96BA94E}" dt="2024-11-25T17:38:20.094" v="6001"/>
          <ac:spMkLst>
            <pc:docMk/>
            <pc:sldMk cId="3269877835" sldId="320"/>
            <ac:spMk id="35" creationId="{3FCFB1DE-0B7E-48CC-BA90-B2AB0889F9D6}"/>
          </ac:spMkLst>
        </pc:spChg>
      </pc:sldChg>
      <pc:sldChg chg="modSp add del mod">
        <pc:chgData name="Félix Boivin" userId="0a32073d-69b6-477d-bbe3-4d452c8b6329" providerId="ADAL" clId="{FDDDA113-65AD-47E8-9586-1C5CA96BA94E}" dt="2024-11-25T19:15:38.919" v="6274" actId="47"/>
        <pc:sldMkLst>
          <pc:docMk/>
          <pc:sldMk cId="1002048320" sldId="323"/>
        </pc:sldMkLst>
        <pc:spChg chg="mod">
          <ac:chgData name="Félix Boivin" userId="0a32073d-69b6-477d-bbe3-4d452c8b6329" providerId="ADAL" clId="{FDDDA113-65AD-47E8-9586-1C5CA96BA94E}" dt="2024-11-25T19:13:19.224" v="6203" actId="20577"/>
          <ac:spMkLst>
            <pc:docMk/>
            <pc:sldMk cId="1002048320" sldId="323"/>
            <ac:spMk id="3" creationId="{28B1EE09-A20D-8EAE-4B2A-376976393024}"/>
          </ac:spMkLst>
        </pc:spChg>
      </pc:sldChg>
      <pc:sldChg chg="addSp delSp modSp add mod">
        <pc:chgData name="Félix Boivin" userId="0a32073d-69b6-477d-bbe3-4d452c8b6329" providerId="ADAL" clId="{FDDDA113-65AD-47E8-9586-1C5CA96BA94E}" dt="2024-11-25T19:22:59.679" v="6285" actId="2711"/>
        <pc:sldMkLst>
          <pc:docMk/>
          <pc:sldMk cId="3407759332" sldId="323"/>
        </pc:sldMkLst>
        <pc:spChg chg="del mod">
          <ac:chgData name="Félix Boivin" userId="0a32073d-69b6-477d-bbe3-4d452c8b6329" providerId="ADAL" clId="{FDDDA113-65AD-47E8-9586-1C5CA96BA94E}" dt="2024-11-25T19:16:27.639" v="6280" actId="3680"/>
          <ac:spMkLst>
            <pc:docMk/>
            <pc:sldMk cId="3407759332" sldId="323"/>
            <ac:spMk id="3" creationId="{28B1EE09-A20D-8EAE-4B2A-376976393024}"/>
          </ac:spMkLst>
        </pc:spChg>
        <pc:graphicFrameChg chg="add mod ord modGraphic">
          <ac:chgData name="Félix Boivin" userId="0a32073d-69b6-477d-bbe3-4d452c8b6329" providerId="ADAL" clId="{FDDDA113-65AD-47E8-9586-1C5CA96BA94E}" dt="2024-11-25T19:20:55.987" v="6284" actId="2711"/>
          <ac:graphicFrameMkLst>
            <pc:docMk/>
            <pc:sldMk cId="3407759332" sldId="323"/>
            <ac:graphicFrameMk id="4" creationId="{F225BE4B-55BD-8414-F738-2278F60E74C7}"/>
          </ac:graphicFrameMkLst>
        </pc:graphicFrameChg>
        <pc:graphicFrameChg chg="modGraphic">
          <ac:chgData name="Félix Boivin" userId="0a32073d-69b6-477d-bbe3-4d452c8b6329" providerId="ADAL" clId="{FDDDA113-65AD-47E8-9586-1C5CA96BA94E}" dt="2024-11-25T19:22:59.679" v="6285" actId="2711"/>
          <ac:graphicFrameMkLst>
            <pc:docMk/>
            <pc:sldMk cId="3407759332" sldId="323"/>
            <ac:graphicFrameMk id="6" creationId="{5CEB8B46-BB03-44FF-222B-C6621D13DDC1}"/>
          </ac:graphicFrameMkLst>
        </pc:graphicFrameChg>
      </pc:sldChg>
    </pc:docChg>
  </pc:docChgLst>
  <pc:docChgLst>
    <pc:chgData name="Mathieu Désautels" userId="S::desm1210@usherbrooke.ca::88710e40-faa6-4a88-83e6-b66898115e88" providerId="AD" clId="Web-{15738A7B-3246-ABA7-7551-FCF159F7CD75}"/>
    <pc:docChg chg="modSld">
      <pc:chgData name="Mathieu Désautels" userId="S::desm1210@usherbrooke.ca::88710e40-faa6-4a88-83e6-b66898115e88" providerId="AD" clId="Web-{15738A7B-3246-ABA7-7551-FCF159F7CD75}" dt="2024-11-26T17:18:33.457" v="1"/>
      <pc:docMkLst>
        <pc:docMk/>
      </pc:docMkLst>
      <pc:sldChg chg="modSp">
        <pc:chgData name="Mathieu Désautels" userId="S::desm1210@usherbrooke.ca::88710e40-faa6-4a88-83e6-b66898115e88" providerId="AD" clId="Web-{15738A7B-3246-ABA7-7551-FCF159F7CD75}" dt="2024-11-26T17:18:33.457" v="1"/>
        <pc:sldMkLst>
          <pc:docMk/>
          <pc:sldMk cId="64176372" sldId="259"/>
        </pc:sldMkLst>
        <pc:picChg chg="mod">
          <ac:chgData name="Mathieu Désautels" userId="S::desm1210@usherbrooke.ca::88710e40-faa6-4a88-83e6-b66898115e88" providerId="AD" clId="Web-{15738A7B-3246-ABA7-7551-FCF159F7CD75}" dt="2024-11-26T17:18:33.457" v="1"/>
          <ac:picMkLst>
            <pc:docMk/>
            <pc:sldMk cId="64176372" sldId="259"/>
            <ac:picMk id="5" creationId="{91C2892D-3494-0A6F-1EC1-B497EF3FED2D}"/>
          </ac:picMkLst>
        </pc:picChg>
      </pc:sldChg>
      <pc:sldChg chg="modSp">
        <pc:chgData name="Mathieu Désautels" userId="S::desm1210@usherbrooke.ca::88710e40-faa6-4a88-83e6-b66898115e88" providerId="AD" clId="Web-{15738A7B-3246-ABA7-7551-FCF159F7CD75}" dt="2024-11-26T17:18:22.300" v="0"/>
        <pc:sldMkLst>
          <pc:docMk/>
          <pc:sldMk cId="2339499541" sldId="277"/>
        </pc:sldMkLst>
        <pc:picChg chg="mod">
          <ac:chgData name="Mathieu Désautels" userId="S::desm1210@usherbrooke.ca::88710e40-faa6-4a88-83e6-b66898115e88" providerId="AD" clId="Web-{15738A7B-3246-ABA7-7551-FCF159F7CD75}" dt="2024-11-26T17:18:22.300" v="0"/>
          <ac:picMkLst>
            <pc:docMk/>
            <pc:sldMk cId="2339499541" sldId="277"/>
            <ac:picMk id="5" creationId="{CA9D4A79-E3E4-66D1-95B2-9C945ACA306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4:43:17.67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4:43:53.1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7AC8F-6300-4DBB-86F6-4A2F366FC3CF}" type="datetimeFigureOut">
              <a:rPr lang="fr-CA" smtClean="0"/>
              <a:t>2024-11-26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F64B3-DD55-4DC4-B399-3690ADB9CAE5}" type="slidenum">
              <a:rPr lang="fr-CA" smtClean="0"/>
              <a:t>‹n°›</a:t>
            </a:fld>
            <a:endParaRPr lang="fr-CA"/>
          </a:p>
        </p:txBody>
      </p:sp>
    </p:spTree>
    <p:extLst>
      <p:ext uri="{BB962C8B-B14F-4D97-AF65-F5344CB8AC3E}">
        <p14:creationId xmlns:p14="http://schemas.microsoft.com/office/powerpoint/2010/main" val="61705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a:t>Boucle for, tester tous les h pour voir nb d’itérations</a:t>
            </a:r>
          </a:p>
        </p:txBody>
      </p:sp>
      <p:sp>
        <p:nvSpPr>
          <p:cNvPr id="4" name="Espace réservé du numéro de diapositive 3"/>
          <p:cNvSpPr>
            <a:spLocks noGrp="1"/>
          </p:cNvSpPr>
          <p:nvPr>
            <p:ph type="sldNum" sz="quarter" idx="5"/>
          </p:nvPr>
        </p:nvSpPr>
        <p:spPr/>
        <p:txBody>
          <a:bodyPr/>
          <a:lstStyle/>
          <a:p>
            <a:fld id="{AF0F64B3-DD55-4DC4-B399-3690ADB9CAE5}" type="slidenum">
              <a:rPr lang="fr-CA" smtClean="0"/>
              <a:t>25</a:t>
            </a:fld>
            <a:endParaRPr lang="fr-CA"/>
          </a:p>
        </p:txBody>
      </p:sp>
    </p:spTree>
    <p:extLst>
      <p:ext uri="{BB962C8B-B14F-4D97-AF65-F5344CB8AC3E}">
        <p14:creationId xmlns:p14="http://schemas.microsoft.com/office/powerpoint/2010/main" val="56585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239371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12505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84530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984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57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29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052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898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248335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73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11/26/24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4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11/26/24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14706259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90338" y="640080"/>
            <a:ext cx="3734014" cy="3566160"/>
          </a:xfrm>
        </p:spPr>
        <p:txBody>
          <a:bodyPr anchor="b">
            <a:normAutofit/>
          </a:bodyPr>
          <a:lstStyle/>
          <a:p>
            <a:pPr>
              <a:lnSpc>
                <a:spcPct val="90000"/>
              </a:lnSpc>
            </a:pPr>
            <a:r>
              <a:rPr lang="fr-FR" sz="7400"/>
              <a:t>Capsule d’exploration de mars</a:t>
            </a:r>
          </a:p>
        </p:txBody>
      </p:sp>
      <p:sp>
        <p:nvSpPr>
          <p:cNvPr id="3" name="Sous-titre 2"/>
          <p:cNvSpPr>
            <a:spLocks noGrp="1"/>
          </p:cNvSpPr>
          <p:nvPr>
            <p:ph type="subTitle" idx="1"/>
          </p:nvPr>
        </p:nvSpPr>
        <p:spPr>
          <a:xfrm>
            <a:off x="890339" y="4636008"/>
            <a:ext cx="3734014" cy="1572768"/>
          </a:xfrm>
        </p:spPr>
        <p:txBody>
          <a:bodyPr>
            <a:normAutofit/>
          </a:bodyPr>
          <a:lstStyle/>
          <a:p>
            <a:r>
              <a:rPr lang="fr-FR"/>
              <a:t>Félix Boivin – BOIF1302</a:t>
            </a:r>
          </a:p>
          <a:p>
            <a:r>
              <a:rPr lang="fr-FR"/>
              <a:t>Mathieu Desautels – DESM1210</a:t>
            </a: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Red full moon">
            <a:extLst>
              <a:ext uri="{FF2B5EF4-FFF2-40B4-BE49-F238E27FC236}">
                <a16:creationId xmlns:a16="http://schemas.microsoft.com/office/drawing/2014/main" id="{CD8FEE83-5B64-D47B-243E-62B9369AEC1F}"/>
              </a:ext>
            </a:extLst>
          </p:cNvPr>
          <p:cNvPicPr>
            <a:picLocks noChangeAspect="1"/>
          </p:cNvPicPr>
          <p:nvPr/>
        </p:nvPicPr>
        <p:blipFill>
          <a:blip r:embed="rId2"/>
          <a:srcRect l="2034" r="3101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F247-DD8F-FE21-96FC-CC7548FDCB1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DB18563-F32E-C2C0-0873-13A2E57ABE0B}"/>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Equations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3CDD327-BE05-7B4E-536A-E7FCDA488F17}"/>
                  </a:ext>
                </a:extLst>
              </p:cNvPr>
              <p:cNvSpPr>
                <a:spLocks noGrp="1"/>
              </p:cNvSpPr>
              <p:nvPr>
                <p:ph idx="1"/>
              </p:nvPr>
            </p:nvSpPr>
            <p:spPr/>
            <p:txBody>
              <a:bodyPr>
                <a:normAutofit/>
              </a:bodyPr>
              <a:lstStyle/>
              <a:p>
                <a:pPr marL="0" indent="0">
                  <a:buNone/>
                </a:pPr>
                <a:r>
                  <a:rPr lang="fr-CA"/>
                  <a:t>Équations connues</a:t>
                </a: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𝑎𝑐𝑐</m:t>
                      </m:r>
                      <m:r>
                        <a:rPr lang="fr-CA" b="0" i="1" smtClean="0">
                          <a:latin typeface="Cambria Math" panose="02040503050406030204" pitchFamily="18" charset="0"/>
                        </a:rPr>
                        <m:t>=</m:t>
                      </m:r>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𝑣</m:t>
                          </m:r>
                        </m:e>
                      </m:acc>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𝑎𝑒𝑟𝑜</m:t>
                              </m:r>
                            </m:sub>
                          </m:sSub>
                        </m:num>
                        <m:den>
                          <m:r>
                            <a:rPr lang="fr-CA" b="0" i="1" smtClean="0">
                              <a:latin typeface="Cambria Math" panose="02040503050406030204" pitchFamily="18" charset="0"/>
                            </a:rPr>
                            <m:t>𝑚</m:t>
                          </m:r>
                        </m:den>
                      </m:f>
                      <m:r>
                        <a:rPr lang="fr-CA" b="0" i="1" smtClean="0">
                          <a:latin typeface="Cambria Math" panose="02040503050406030204" pitchFamily="18" charset="0"/>
                        </a:rPr>
                        <m:t>−</m:t>
                      </m:r>
                      <m:limLow>
                        <m:limLowPr>
                          <m:ctrlPr>
                            <a:rPr lang="fr-CA" b="0" i="1" smtClean="0">
                              <a:latin typeface="Cambria Math" panose="02040503050406030204" pitchFamily="18" charset="0"/>
                            </a:rPr>
                          </m:ctrlPr>
                        </m:limLowPr>
                        <m:e>
                          <m:groupChr>
                            <m:groupChrPr>
                              <m:chr m:val="⏟"/>
                              <m:ctrlPr>
                                <a:rPr lang="fr-CA" b="0" i="1" smtClean="0">
                                  <a:latin typeface="Cambria Math" panose="02040503050406030204" pitchFamily="18" charset="0"/>
                                </a:rPr>
                              </m:ctrlPr>
                            </m:groupChrPr>
                            <m:e>
                              <m:r>
                                <a:rPr lang="fr-CA" b="0" i="1" smtClean="0">
                                  <a:latin typeface="Cambria Math" panose="02040503050406030204" pitchFamily="18" charset="0"/>
                                </a:rPr>
                                <m:t>−</m:t>
                              </m:r>
                              <m:r>
                                <a:rPr lang="fr-CA" b="0" i="1" smtClean="0">
                                  <a:latin typeface="Cambria Math" panose="02040503050406030204" pitchFamily="18" charset="0"/>
                                </a:rPr>
                                <m:t>𝑔</m:t>
                              </m:r>
                              <m:d>
                                <m:dPr>
                                  <m:ctrlPr>
                                    <a:rPr lang="fr-CA" b="0" i="1" smtClean="0">
                                      <a:latin typeface="Cambria Math" panose="02040503050406030204" pitchFamily="18" charset="0"/>
                                    </a:rPr>
                                  </m:ctrlPr>
                                </m:dPr>
                                <m:e>
                                  <m:r>
                                    <a:rPr lang="fr-CA" b="0" i="1" smtClean="0">
                                      <a:latin typeface="Cambria Math" panose="02040503050406030204" pitchFamily="18" charset="0"/>
                                    </a:rPr>
                                    <m:t>𝑟</m:t>
                                  </m:r>
                                </m:e>
                              </m:d>
                              <m:func>
                                <m:funcPr>
                                  <m:ctrlPr>
                                    <a:rPr lang="fr-CA" b="0" i="1" smtClean="0">
                                      <a:latin typeface="Cambria Math" panose="02040503050406030204" pitchFamily="18" charset="0"/>
                                    </a:rPr>
                                  </m:ctrlPr>
                                </m:funcPr>
                                <m:fName>
                                  <m:r>
                                    <m:rPr>
                                      <m:sty m:val="p"/>
                                    </m:rPr>
                                    <a:rPr lang="fr-CA" b="0" i="0" smtClean="0">
                                      <a:latin typeface="Cambria Math" panose="02040503050406030204" pitchFamily="18" charset="0"/>
                                    </a:rPr>
                                    <m:t>sin</m:t>
                                  </m:r>
                                </m:fName>
                                <m:e>
                                  <m:r>
                                    <a:rPr lang="fr-CA" b="0" i="1" smtClean="0">
                                      <a:latin typeface="Cambria Math" panose="02040503050406030204" pitchFamily="18" charset="0"/>
                                    </a:rPr>
                                    <m:t>𝛾</m:t>
                                  </m:r>
                                </m:e>
                              </m:func>
                            </m:e>
                          </m:groupChr>
                        </m:e>
                        <m:lim>
                          <m:r>
                            <a:rPr lang="fr-CA" b="0" i="1" smtClean="0">
                              <a:latin typeface="Cambria Math" panose="02040503050406030204" pitchFamily="18" charset="0"/>
                            </a:rPr>
                            <m:t>=0</m:t>
                          </m:r>
                        </m:lim>
                      </m:limLow>
                    </m:oMath>
                  </m:oMathPara>
                </a14:m>
                <a:endParaRPr lang="fr-F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𝑎𝑒𝑟𝑜</m:t>
                          </m:r>
                        </m:sub>
                      </m:sSub>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𝑃</m:t>
                          </m:r>
                        </m:e>
                        <m:sub>
                          <m:r>
                            <a:rPr lang="fr-CA" b="0" i="1" smtClean="0">
                              <a:latin typeface="Cambria Math" panose="02040503050406030204" pitchFamily="18" charset="0"/>
                            </a:rPr>
                            <m:t>𝑑𝑦𝑛</m:t>
                          </m:r>
                        </m:sub>
                      </m:sSub>
                      <m:r>
                        <a:rPr lang="fr-CA" b="0" i="1" smtClean="0">
                          <a:latin typeface="Cambria Math" panose="02040503050406030204" pitchFamily="18" charset="0"/>
                        </a:rPr>
                        <m:t>𝑆</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𝑑𝑜</m:t>
                          </m:r>
                        </m:sub>
                      </m:sSub>
                    </m:oMath>
                  </m:oMathPara>
                </a14:m>
                <a:endParaRPr lang="fr-CA" b="0"/>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𝑃</m:t>
                          </m:r>
                        </m:e>
                        <m:sub>
                          <m:r>
                            <a:rPr lang="fr-CA" b="0" i="1" smtClean="0">
                              <a:latin typeface="Cambria Math" panose="02040503050406030204" pitchFamily="18" charset="0"/>
                            </a:rPr>
                            <m:t>𝑑𝑦𝑛</m:t>
                          </m:r>
                        </m:sub>
                      </m:sSub>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2</m:t>
                          </m:r>
                        </m:den>
                      </m:f>
                      <m:r>
                        <a:rPr lang="fr-CA" b="0" i="1" smtClean="0">
                          <a:latin typeface="Cambria Math" panose="02040503050406030204" pitchFamily="18" charset="0"/>
                        </a:rPr>
                        <m:t>𝜌</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𝑣</m:t>
                          </m:r>
                        </m:e>
                        <m:sup>
                          <m:r>
                            <a:rPr lang="fr-CA" b="0" i="1" smtClean="0">
                              <a:latin typeface="Cambria Math" panose="02040503050406030204" pitchFamily="18" charset="0"/>
                            </a:rPr>
                            <m:t>2</m:t>
                          </m:r>
                        </m:sup>
                      </m:sSup>
                    </m:oMath>
                  </m:oMathPara>
                </a14:m>
                <a:endParaRPr lang="fr-CA" b="0"/>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𝜌</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𝜌</m:t>
                          </m:r>
                        </m:e>
                        <m:sub>
                          <m:r>
                            <a:rPr lang="fr-CA" b="0" i="1" smtClean="0">
                              <a:latin typeface="Cambria Math" panose="02040503050406030204" pitchFamily="18" charset="0"/>
                            </a:rPr>
                            <m:t>0</m:t>
                          </m:r>
                        </m:sub>
                      </m:sSub>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h𝑠</m:t>
                              </m:r>
                            </m:den>
                          </m:f>
                        </m:sup>
                      </m:sSup>
                    </m:oMath>
                  </m:oMathPara>
                </a14:m>
                <a:endParaRPr lang="fr-FR"/>
              </a:p>
            </p:txBody>
          </p:sp>
        </mc:Choice>
        <mc:Fallback xmlns="">
          <p:sp>
            <p:nvSpPr>
              <p:cNvPr id="3" name="Espace réservé du contenu 2">
                <a:extLst>
                  <a:ext uri="{FF2B5EF4-FFF2-40B4-BE49-F238E27FC236}">
                    <a16:creationId xmlns:a16="http://schemas.microsoft.com/office/drawing/2014/main" id="{73CDD327-BE05-7B4E-536A-E7FCDA488F17}"/>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426703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F247-DD8F-FE21-96FC-CC7548FDCB1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DB18563-F32E-C2C0-0873-13A2E57ABE0B}"/>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Equations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3CDD327-BE05-7B4E-536A-E7FCDA488F17}"/>
                  </a:ext>
                </a:extLst>
              </p:cNvPr>
              <p:cNvSpPr>
                <a:spLocks noGrp="1"/>
              </p:cNvSpPr>
              <p:nvPr>
                <p:ph idx="1"/>
              </p:nvPr>
            </p:nvSpPr>
            <p:spPr/>
            <p:txBody>
              <a:bodyPr>
                <a:normAutofit fontScale="77500" lnSpcReduction="20000"/>
              </a:bodyPr>
              <a:lstStyle/>
              <a:p>
                <a:pPr marL="0" indent="0">
                  <a:buNone/>
                </a:pPr>
                <a:r>
                  <a:rPr lang="fr-FR" sz="3600"/>
                  <a:t>On peut maintenant construire cette équation et la linéariser</a:t>
                </a:r>
              </a:p>
              <a:p>
                <a:pPr marL="0" indent="0">
                  <a:buNone/>
                </a:pPr>
                <a14:m>
                  <m:oMathPara xmlns:m="http://schemas.openxmlformats.org/officeDocument/2006/math">
                    <m:oMathParaPr>
                      <m:jc m:val="centerGroup"/>
                    </m:oMathParaPr>
                    <m:oMath xmlns:m="http://schemas.openxmlformats.org/officeDocument/2006/math">
                      <m:r>
                        <a:rPr lang="fr-CA" sz="2600" b="0" i="1" smtClean="0">
                          <a:latin typeface="Cambria Math" panose="02040503050406030204" pitchFamily="18" charset="0"/>
                        </a:rPr>
                        <m:t>𝑎𝑐𝑐</m:t>
                      </m:r>
                      <m:r>
                        <a:rPr lang="fr-CA" sz="2600" b="0" i="1" smtClean="0">
                          <a:latin typeface="Cambria Math" panose="02040503050406030204" pitchFamily="18" charset="0"/>
                        </a:rPr>
                        <m:t>=</m:t>
                      </m:r>
                      <m:f>
                        <m:fPr>
                          <m:ctrlPr>
                            <a:rPr lang="fr-CA" sz="2600" b="0" i="1" smtClean="0">
                              <a:latin typeface="Cambria Math" panose="02040503050406030204" pitchFamily="18" charset="0"/>
                            </a:rPr>
                          </m:ctrlPr>
                        </m:fPr>
                        <m:num>
                          <m:r>
                            <a:rPr lang="fr-CA" sz="2600" i="1">
                              <a:latin typeface="Cambria Math" panose="02040503050406030204" pitchFamily="18" charset="0"/>
                            </a:rPr>
                            <m:t>−</m:t>
                          </m:r>
                          <m:f>
                            <m:fPr>
                              <m:ctrlPr>
                                <a:rPr lang="fr-CA" sz="2600" i="1">
                                  <a:latin typeface="Cambria Math" panose="02040503050406030204" pitchFamily="18" charset="0"/>
                                </a:rPr>
                              </m:ctrlPr>
                            </m:fPr>
                            <m:num>
                              <m:r>
                                <a:rPr lang="fr-CA" sz="2600" i="1">
                                  <a:latin typeface="Cambria Math" panose="02040503050406030204" pitchFamily="18" charset="0"/>
                                </a:rPr>
                                <m:t>1</m:t>
                              </m:r>
                            </m:num>
                            <m:den>
                              <m:r>
                                <a:rPr lang="fr-CA" sz="2600" i="1">
                                  <a:latin typeface="Cambria Math" panose="02040503050406030204" pitchFamily="18" charset="0"/>
                                </a:rPr>
                                <m:t>2</m:t>
                              </m:r>
                            </m:den>
                          </m:f>
                          <m:d>
                            <m:dPr>
                              <m:ctrlPr>
                                <a:rPr lang="fr-CA" sz="2600" i="1">
                                  <a:latin typeface="Cambria Math" panose="02040503050406030204" pitchFamily="18" charset="0"/>
                                </a:rPr>
                              </m:ctrlPr>
                            </m:dPr>
                            <m:e>
                              <m:sSub>
                                <m:sSubPr>
                                  <m:ctrlPr>
                                    <a:rPr lang="fr-CA" sz="2600" i="1">
                                      <a:latin typeface="Cambria Math" panose="02040503050406030204" pitchFamily="18" charset="0"/>
                                    </a:rPr>
                                  </m:ctrlPr>
                                </m:sSubPr>
                                <m:e>
                                  <m:r>
                                    <a:rPr lang="fr-CA" sz="2600" i="1">
                                      <a:latin typeface="Cambria Math" panose="02040503050406030204" pitchFamily="18" charset="0"/>
                                    </a:rPr>
                                    <m:t>𝜌</m:t>
                                  </m:r>
                                </m:e>
                                <m:sub>
                                  <m:r>
                                    <a:rPr lang="fr-CA" sz="2600" i="1">
                                      <a:latin typeface="Cambria Math" panose="02040503050406030204" pitchFamily="18" charset="0"/>
                                    </a:rPr>
                                    <m:t>0</m:t>
                                  </m:r>
                                </m:sub>
                              </m:sSub>
                              <m:sSup>
                                <m:sSupPr>
                                  <m:ctrlPr>
                                    <a:rPr lang="fr-CA" sz="2600" i="1">
                                      <a:latin typeface="Cambria Math" panose="02040503050406030204" pitchFamily="18" charset="0"/>
                                    </a:rPr>
                                  </m:ctrlPr>
                                </m:sSupPr>
                                <m:e>
                                  <m:r>
                                    <a:rPr lang="fr-CA" sz="2600" i="1">
                                      <a:latin typeface="Cambria Math" panose="02040503050406030204" pitchFamily="18" charset="0"/>
                                    </a:rPr>
                                    <m:t>𝑒</m:t>
                                  </m:r>
                                </m:e>
                                <m:sup>
                                  <m:r>
                                    <a:rPr lang="fr-CA" sz="2600" i="1">
                                      <a:latin typeface="Cambria Math" panose="02040503050406030204" pitchFamily="18" charset="0"/>
                                    </a:rPr>
                                    <m:t>−</m:t>
                                  </m:r>
                                  <m:f>
                                    <m:fPr>
                                      <m:ctrlPr>
                                        <a:rPr lang="fr-CA" sz="2600" i="1">
                                          <a:latin typeface="Cambria Math" panose="02040503050406030204" pitchFamily="18" charset="0"/>
                                        </a:rPr>
                                      </m:ctrlPr>
                                    </m:fPr>
                                    <m:num>
                                      <m:r>
                                        <a:rPr lang="fr-CA" sz="2600" i="1">
                                          <a:latin typeface="Cambria Math" panose="02040503050406030204" pitchFamily="18" charset="0"/>
                                        </a:rPr>
                                        <m:t>h</m:t>
                                      </m:r>
                                    </m:num>
                                    <m:den>
                                      <m:r>
                                        <a:rPr lang="fr-CA" sz="2600" i="1">
                                          <a:latin typeface="Cambria Math" panose="02040503050406030204" pitchFamily="18" charset="0"/>
                                        </a:rPr>
                                        <m:t>h𝑠</m:t>
                                      </m:r>
                                    </m:den>
                                  </m:f>
                                </m:sup>
                              </m:sSup>
                            </m:e>
                          </m:d>
                          <m:sSup>
                            <m:sSupPr>
                              <m:ctrlPr>
                                <a:rPr lang="fr-CA" sz="2600" i="1">
                                  <a:latin typeface="Cambria Math" panose="02040503050406030204" pitchFamily="18" charset="0"/>
                                </a:rPr>
                              </m:ctrlPr>
                            </m:sSupPr>
                            <m:e>
                              <m:r>
                                <a:rPr lang="fr-CA" sz="2600" i="1">
                                  <a:latin typeface="Cambria Math" panose="02040503050406030204" pitchFamily="18" charset="0"/>
                                </a:rPr>
                                <m:t>𝑣</m:t>
                              </m:r>
                            </m:e>
                            <m:sup>
                              <m:r>
                                <a:rPr lang="fr-CA" sz="2600" i="1">
                                  <a:latin typeface="Cambria Math" panose="02040503050406030204" pitchFamily="18" charset="0"/>
                                </a:rPr>
                                <m:t>2</m:t>
                              </m:r>
                            </m:sup>
                          </m:sSup>
                          <m:r>
                            <a:rPr lang="fr-CA" sz="2600" i="1">
                              <a:latin typeface="Cambria Math" panose="02040503050406030204" pitchFamily="18" charset="0"/>
                            </a:rPr>
                            <m:t>𝑆</m:t>
                          </m:r>
                          <m:sSub>
                            <m:sSubPr>
                              <m:ctrlPr>
                                <a:rPr lang="fr-CA" sz="2600" i="1">
                                  <a:latin typeface="Cambria Math" panose="02040503050406030204" pitchFamily="18" charset="0"/>
                                </a:rPr>
                              </m:ctrlPr>
                            </m:sSubPr>
                            <m:e>
                              <m:r>
                                <a:rPr lang="fr-CA" sz="2600" i="1">
                                  <a:latin typeface="Cambria Math" panose="02040503050406030204" pitchFamily="18" charset="0"/>
                                </a:rPr>
                                <m:t>𝐶</m:t>
                              </m:r>
                            </m:e>
                            <m:sub>
                              <m:r>
                                <a:rPr lang="fr-CA" sz="2600" i="1">
                                  <a:latin typeface="Cambria Math" panose="02040503050406030204" pitchFamily="18" charset="0"/>
                                </a:rPr>
                                <m:t>𝑑𝑜</m:t>
                              </m:r>
                            </m:sub>
                          </m:sSub>
                        </m:num>
                        <m:den>
                          <m:r>
                            <a:rPr lang="fr-CA" sz="2600" b="0" i="1" smtClean="0">
                              <a:latin typeface="Cambria Math" panose="02040503050406030204" pitchFamily="18" charset="0"/>
                            </a:rPr>
                            <m:t>𝑚</m:t>
                          </m:r>
                        </m:den>
                      </m:f>
                    </m:oMath>
                  </m:oMathPara>
                </a14:m>
                <a:endParaRPr lang="fr-FR" sz="2600"/>
              </a:p>
              <a:p>
                <a:pPr marL="0" indent="0">
                  <a:buNone/>
                </a:pPr>
                <a14:m>
                  <m:oMathPara xmlns:m="http://schemas.openxmlformats.org/officeDocument/2006/math">
                    <m:oMathParaPr>
                      <m:jc m:val="centerGroup"/>
                    </m:oMathParaPr>
                    <m:oMath xmlns:m="http://schemas.openxmlformats.org/officeDocument/2006/math">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𝑎𝑐𝑐</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m:t>
                              </m:r>
                              <m:f>
                                <m:fPr>
                                  <m:ctrlPr>
                                    <a:rPr lang="fr-CA" sz="2600" b="0" i="1" smtClean="0">
                                      <a:latin typeface="Cambria Math" panose="02040503050406030204" pitchFamily="18" charset="0"/>
                                    </a:rPr>
                                  </m:ctrlPr>
                                </m:fPr>
                                <m:num>
                                  <m:r>
                                    <a:rPr lang="fr-CA" sz="2600" b="0" i="1" smtClean="0">
                                      <a:latin typeface="Cambria Math" panose="02040503050406030204" pitchFamily="18" charset="0"/>
                                    </a:rPr>
                                    <m:t>1</m:t>
                                  </m:r>
                                </m:num>
                                <m:den>
                                  <m:r>
                                    <a:rPr lang="fr-CA" sz="2600" b="0" i="1" smtClean="0">
                                      <a:latin typeface="Cambria Math" panose="02040503050406030204" pitchFamily="18" charset="0"/>
                                    </a:rPr>
                                    <m:t>2</m:t>
                                  </m:r>
                                </m:den>
                              </m:f>
                            </m:e>
                          </m:func>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𝜌</m:t>
                                  </m:r>
                                </m:e>
                                <m:sub>
                                  <m:r>
                                    <a:rPr lang="fr-CA" sz="2600" b="0" i="1" smtClean="0">
                                      <a:latin typeface="Cambria Math" panose="02040503050406030204" pitchFamily="18" charset="0"/>
                                    </a:rPr>
                                    <m:t>0</m:t>
                                  </m:r>
                                </m:sub>
                              </m:sSub>
                              <m:r>
                                <a:rPr lang="fr-CA" sz="2600" b="0" i="1" smtClean="0">
                                  <a:latin typeface="Cambria Math" panose="02040503050406030204" pitchFamily="18" charset="0"/>
                                </a:rPr>
                                <m:t>−</m:t>
                              </m:r>
                              <m:f>
                                <m:fPr>
                                  <m:ctrlPr>
                                    <a:rPr lang="fr-CA" sz="2600" b="0" i="1" smtClean="0">
                                      <a:latin typeface="Cambria Math" panose="02040503050406030204" pitchFamily="18" charset="0"/>
                                    </a:rPr>
                                  </m:ctrlPr>
                                </m:fPr>
                                <m:num>
                                  <m:r>
                                    <a:rPr lang="fr-CA" sz="2600" b="0" i="1" smtClean="0">
                                      <a:latin typeface="Cambria Math" panose="02040503050406030204" pitchFamily="18" charset="0"/>
                                    </a:rPr>
                                    <m:t>h</m:t>
                                  </m:r>
                                </m:num>
                                <m:den>
                                  <m:r>
                                    <a:rPr lang="fr-CA" sz="2600" b="0" i="1" smtClean="0">
                                      <a:latin typeface="Cambria Math" panose="02040503050406030204" pitchFamily="18" charset="0"/>
                                    </a:rPr>
                                    <m:t>h𝑠</m:t>
                                  </m:r>
                                </m:den>
                              </m:f>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p>
                                    <m:sSupPr>
                                      <m:ctrlPr>
                                        <a:rPr lang="fr-CA" sz="2600" b="0" i="1" smtClean="0">
                                          <a:latin typeface="Cambria Math" panose="02040503050406030204" pitchFamily="18" charset="0"/>
                                        </a:rPr>
                                      </m:ctrlPr>
                                    </m:sSupPr>
                                    <m:e>
                                      <m:r>
                                        <a:rPr lang="fr-CA" sz="2600" b="0" i="1" smtClean="0">
                                          <a:latin typeface="Cambria Math" panose="02040503050406030204" pitchFamily="18" charset="0"/>
                                        </a:rPr>
                                        <m:t>𝑣</m:t>
                                      </m:r>
                                    </m:e>
                                    <m:sup>
                                      <m:r>
                                        <a:rPr lang="fr-CA" sz="2600" b="0" i="1" smtClean="0">
                                          <a:latin typeface="Cambria Math" panose="02040503050406030204" pitchFamily="18" charset="0"/>
                                        </a:rPr>
                                        <m:t>2</m:t>
                                      </m:r>
                                    </m:sup>
                                  </m:sSup>
                                  <m:r>
                                    <a:rPr lang="fr-CA" sz="2600" b="0" i="1" smtClean="0">
                                      <a:latin typeface="Cambria Math" panose="02040503050406030204" pitchFamily="18" charset="0"/>
                                    </a:rPr>
                                    <m:t>+</m:t>
                                  </m:r>
                                </m:e>
                              </m:func>
                            </m:e>
                          </m:func>
                        </m:e>
                      </m:func>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𝑆</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𝐶</m:t>
                                  </m:r>
                                </m:e>
                                <m:sub>
                                  <m:r>
                                    <a:rPr lang="fr-CA" sz="2600" b="0" i="1" smtClean="0">
                                      <a:latin typeface="Cambria Math" panose="02040503050406030204" pitchFamily="18" charset="0"/>
                                    </a:rPr>
                                    <m:t>𝑑𝑜</m:t>
                                  </m:r>
                                </m:sub>
                              </m:sSub>
                            </m:e>
                          </m:func>
                        </m:e>
                      </m:func>
                    </m:oMath>
                  </m:oMathPara>
                </a14:m>
                <a:endParaRPr lang="fr-FR" sz="2600"/>
              </a:p>
              <a:p>
                <a:pPr marL="0" indent="0">
                  <a:buNone/>
                </a:pPr>
                <a14:m>
                  <m:oMathPara xmlns:m="http://schemas.openxmlformats.org/officeDocument/2006/math">
                    <m:oMathParaPr>
                      <m:jc m:val="centerGroup"/>
                    </m:oMathParaPr>
                    <m:oMath xmlns:m="http://schemas.openxmlformats.org/officeDocument/2006/math">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2+</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𝑎𝑐𝑐</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p>
                                    <m:sSupPr>
                                      <m:ctrlPr>
                                        <a:rPr lang="fr-CA" sz="2600" b="0" i="1" smtClean="0">
                                          <a:latin typeface="Cambria Math" panose="02040503050406030204" pitchFamily="18" charset="0"/>
                                        </a:rPr>
                                      </m:ctrlPr>
                                    </m:sSupPr>
                                    <m:e>
                                      <m:r>
                                        <a:rPr lang="fr-CA" sz="2600" b="0" i="1" smtClean="0">
                                          <a:latin typeface="Cambria Math" panose="02040503050406030204" pitchFamily="18" charset="0"/>
                                        </a:rPr>
                                        <m:t>𝑣</m:t>
                                      </m:r>
                                    </m:e>
                                    <m:sup>
                                      <m:r>
                                        <a:rPr lang="fr-CA" sz="2600" b="0" i="1" smtClean="0">
                                          <a:latin typeface="Cambria Math" panose="02040503050406030204" pitchFamily="18" charset="0"/>
                                        </a:rPr>
                                        <m:t>2</m:t>
                                      </m:r>
                                    </m:sup>
                                  </m:sSup>
                                  <m:r>
                                    <a:rPr lang="fr-CA" sz="2600" b="0" i="1" smtClean="0">
                                      <a:latin typeface="Cambria Math" panose="02040503050406030204" pitchFamily="18" charset="0"/>
                                    </a:rPr>
                                    <m:t>=</m:t>
                                  </m:r>
                                </m:e>
                              </m:func>
                            </m:e>
                          </m:func>
                        </m:e>
                      </m:func>
                      <m:r>
                        <a:rPr lang="fr-CA" sz="2600" b="0" i="1" smtClean="0">
                          <a:latin typeface="Cambria Math" panose="02040503050406030204" pitchFamily="18" charset="0"/>
                        </a:rPr>
                        <m:t>−</m:t>
                      </m:r>
                      <m:f>
                        <m:fPr>
                          <m:ctrlPr>
                            <a:rPr lang="fr-CA" sz="2600" b="0" i="1" smtClean="0">
                              <a:latin typeface="Cambria Math" panose="02040503050406030204" pitchFamily="18" charset="0"/>
                            </a:rPr>
                          </m:ctrlPr>
                        </m:fPr>
                        <m:num>
                          <m:r>
                            <a:rPr lang="fr-CA" sz="2600" b="0" i="1" smtClean="0">
                              <a:latin typeface="Cambria Math" panose="02040503050406030204" pitchFamily="18" charset="0"/>
                            </a:rPr>
                            <m:t>1</m:t>
                          </m:r>
                        </m:num>
                        <m:den>
                          <m:r>
                            <a:rPr lang="fr-CA" sz="2600" b="0" i="1" smtClean="0">
                              <a:latin typeface="Cambria Math" panose="02040503050406030204" pitchFamily="18" charset="0"/>
                            </a:rPr>
                            <m:t>h𝑠</m:t>
                          </m:r>
                        </m:den>
                      </m:f>
                      <m:r>
                        <a:rPr lang="fr-CA" sz="2600" b="0" i="1" smtClean="0">
                          <a:latin typeface="Cambria Math" panose="02040503050406030204" pitchFamily="18" charset="0"/>
                        </a:rPr>
                        <m:t>h</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𝜌</m:t>
                              </m:r>
                            </m:e>
                            <m:sub>
                              <m:r>
                                <a:rPr lang="fr-CA" sz="2600" b="0" i="1" smtClean="0">
                                  <a:latin typeface="Cambria Math" panose="02040503050406030204" pitchFamily="18" charset="0"/>
                                </a:rPr>
                                <m:t>0</m:t>
                              </m:r>
                            </m:sub>
                          </m:sSub>
                        </m:e>
                      </m:func>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𝑆</m:t>
                          </m:r>
                        </m:e>
                      </m:func>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𝐶</m:t>
                              </m:r>
                            </m:e>
                            <m:sub>
                              <m:r>
                                <a:rPr lang="fr-CA" sz="2600" b="0" i="1" smtClean="0">
                                  <a:latin typeface="Cambria Math" panose="02040503050406030204" pitchFamily="18" charset="0"/>
                                </a:rPr>
                                <m:t>𝑑𝑜</m:t>
                              </m:r>
                            </m:sub>
                          </m:sSub>
                        </m:e>
                      </m:func>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r>
                            <a:rPr lang="fr-CA" sz="2600" b="0" i="1" smtClean="0">
                              <a:latin typeface="Cambria Math" panose="02040503050406030204" pitchFamily="18" charset="0"/>
                            </a:rPr>
                            <m:t>𝑚</m:t>
                          </m:r>
                        </m:e>
                      </m:func>
                    </m:oMath>
                  </m:oMathPara>
                </a14:m>
                <a:endParaRPr lang="fr-FR" sz="2600"/>
              </a:p>
              <a:p>
                <a:pPr marL="0" indent="0">
                  <a:buNone/>
                </a:pPr>
                <a14:m>
                  <m:oMathPara xmlns:m="http://schemas.openxmlformats.org/officeDocument/2006/math">
                    <m:oMathParaPr>
                      <m:jc m:val="centerGroup"/>
                    </m:oMathParaPr>
                    <m:oMath xmlns:m="http://schemas.openxmlformats.org/officeDocument/2006/math">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d>
                            <m:dPr>
                              <m:ctrlPr>
                                <a:rPr lang="fr-CA" sz="2600" b="0" i="1" smtClean="0">
                                  <a:latin typeface="Cambria Math" panose="02040503050406030204" pitchFamily="18" charset="0"/>
                                </a:rPr>
                              </m:ctrlPr>
                            </m:dPr>
                            <m:e>
                              <m:f>
                                <m:fPr>
                                  <m:ctrlPr>
                                    <a:rPr lang="fr-CA" sz="2600" b="0" i="1" smtClean="0">
                                      <a:latin typeface="Cambria Math" panose="02040503050406030204" pitchFamily="18" charset="0"/>
                                    </a:rPr>
                                  </m:ctrlPr>
                                </m:fPr>
                                <m:num>
                                  <m:r>
                                    <a:rPr lang="fr-CA" sz="2600" b="0" i="1" smtClean="0">
                                      <a:latin typeface="Cambria Math" panose="02040503050406030204" pitchFamily="18" charset="0"/>
                                    </a:rPr>
                                    <m:t>2</m:t>
                                  </m:r>
                                  <m:r>
                                    <a:rPr lang="fr-CA" sz="2600" b="0" i="1" smtClean="0">
                                      <a:latin typeface="Cambria Math" panose="02040503050406030204" pitchFamily="18" charset="0"/>
                                    </a:rPr>
                                    <m:t>𝑎𝑐𝑐</m:t>
                                  </m:r>
                                </m:num>
                                <m:den>
                                  <m:sSup>
                                    <m:sSupPr>
                                      <m:ctrlPr>
                                        <a:rPr lang="fr-CA" sz="2600" b="0" i="1" smtClean="0">
                                          <a:latin typeface="Cambria Math" panose="02040503050406030204" pitchFamily="18" charset="0"/>
                                        </a:rPr>
                                      </m:ctrlPr>
                                    </m:sSupPr>
                                    <m:e>
                                      <m:r>
                                        <a:rPr lang="fr-CA" sz="2600" b="0" i="1" smtClean="0">
                                          <a:latin typeface="Cambria Math" panose="02040503050406030204" pitchFamily="18" charset="0"/>
                                        </a:rPr>
                                        <m:t>𝑣</m:t>
                                      </m:r>
                                    </m:e>
                                    <m:sup>
                                      <m:r>
                                        <a:rPr lang="fr-CA" sz="2600" b="0" i="1" smtClean="0">
                                          <a:latin typeface="Cambria Math" panose="02040503050406030204" pitchFamily="18" charset="0"/>
                                        </a:rPr>
                                        <m:t>2</m:t>
                                      </m:r>
                                    </m:sup>
                                  </m:sSup>
                                </m:den>
                              </m:f>
                            </m:e>
                          </m:d>
                          <m:r>
                            <a:rPr lang="fr-CA" sz="2600" b="0" i="1" smtClean="0">
                              <a:latin typeface="Cambria Math" panose="02040503050406030204" pitchFamily="18" charset="0"/>
                            </a:rPr>
                            <m:t>=−</m:t>
                          </m:r>
                          <m:f>
                            <m:fPr>
                              <m:ctrlPr>
                                <a:rPr lang="fr-CA" sz="2600" b="0" i="1" smtClean="0">
                                  <a:latin typeface="Cambria Math" panose="02040503050406030204" pitchFamily="18" charset="0"/>
                                </a:rPr>
                              </m:ctrlPr>
                            </m:fPr>
                            <m:num>
                              <m:r>
                                <a:rPr lang="fr-CA" sz="2600" b="0" i="1" smtClean="0">
                                  <a:latin typeface="Cambria Math" panose="02040503050406030204" pitchFamily="18" charset="0"/>
                                </a:rPr>
                                <m:t>1</m:t>
                              </m:r>
                            </m:num>
                            <m:den>
                              <m:r>
                                <a:rPr lang="fr-CA" sz="2600" b="0" i="1" smtClean="0">
                                  <a:latin typeface="Cambria Math" panose="02040503050406030204" pitchFamily="18" charset="0"/>
                                </a:rPr>
                                <m:t>h𝑠</m:t>
                              </m:r>
                            </m:den>
                          </m:f>
                          <m:r>
                            <a:rPr lang="fr-CA" sz="2600" b="0" i="1" smtClean="0">
                              <a:latin typeface="Cambria Math" panose="02040503050406030204" pitchFamily="18" charset="0"/>
                            </a:rPr>
                            <m:t>h</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d>
                                <m:dPr>
                                  <m:ctrlPr>
                                    <a:rPr lang="fr-CA" sz="2600" b="0" i="1" smtClean="0">
                                      <a:latin typeface="Cambria Math" panose="02040503050406030204" pitchFamily="18" charset="0"/>
                                    </a:rPr>
                                  </m:ctrlPr>
                                </m:dPr>
                                <m:e>
                                  <m:f>
                                    <m:fPr>
                                      <m:ctrlPr>
                                        <a:rPr lang="fr-CA" sz="2600" b="0" i="1" smtClean="0">
                                          <a:latin typeface="Cambria Math" panose="02040503050406030204" pitchFamily="18" charset="0"/>
                                        </a:rPr>
                                      </m:ctrlPr>
                                    </m:fPr>
                                    <m:num>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𝜌</m:t>
                                          </m:r>
                                        </m:e>
                                        <m:sub>
                                          <m:r>
                                            <a:rPr lang="fr-CA" sz="2600" b="0" i="1" smtClean="0">
                                              <a:latin typeface="Cambria Math" panose="02040503050406030204" pitchFamily="18" charset="0"/>
                                            </a:rPr>
                                            <m:t>0</m:t>
                                          </m:r>
                                        </m:sub>
                                      </m:sSub>
                                      <m:r>
                                        <a:rPr lang="fr-CA" sz="2600" b="0" i="1" smtClean="0">
                                          <a:latin typeface="Cambria Math" panose="02040503050406030204" pitchFamily="18" charset="0"/>
                                        </a:rPr>
                                        <m:t>𝑆</m:t>
                                      </m:r>
                                      <m:sSub>
                                        <m:sSubPr>
                                          <m:ctrlPr>
                                            <a:rPr lang="fr-CA" sz="2600" b="0" i="1" smtClean="0">
                                              <a:latin typeface="Cambria Math" panose="02040503050406030204" pitchFamily="18" charset="0"/>
                                            </a:rPr>
                                          </m:ctrlPr>
                                        </m:sSubPr>
                                        <m:e>
                                          <m:r>
                                            <a:rPr lang="fr-CA" sz="2600" b="0" i="1" smtClean="0">
                                              <a:latin typeface="Cambria Math" panose="02040503050406030204" pitchFamily="18" charset="0"/>
                                            </a:rPr>
                                            <m:t>𝐶</m:t>
                                          </m:r>
                                        </m:e>
                                        <m:sub>
                                          <m:r>
                                            <a:rPr lang="fr-CA" sz="2600" b="0" i="1" smtClean="0">
                                              <a:latin typeface="Cambria Math" panose="02040503050406030204" pitchFamily="18" charset="0"/>
                                            </a:rPr>
                                            <m:t>𝑑𝑜</m:t>
                                          </m:r>
                                        </m:sub>
                                      </m:sSub>
                                    </m:num>
                                    <m:den>
                                      <m:r>
                                        <a:rPr lang="fr-CA" sz="2600" b="0" i="1" smtClean="0">
                                          <a:latin typeface="Cambria Math" panose="02040503050406030204" pitchFamily="18" charset="0"/>
                                        </a:rPr>
                                        <m:t>𝑚</m:t>
                                      </m:r>
                                    </m:den>
                                  </m:f>
                                </m:e>
                              </m:d>
                            </m:e>
                          </m:func>
                        </m:e>
                      </m:func>
                    </m:oMath>
                  </m:oMathPara>
                </a14:m>
                <a:endParaRPr lang="fr-FR" sz="2600"/>
              </a:p>
              <a:p>
                <a:pPr marL="0" indent="0">
                  <a:buNone/>
                </a:pPr>
                <a14:m>
                  <m:oMathPara xmlns:m="http://schemas.openxmlformats.org/officeDocument/2006/math">
                    <m:oMathParaPr>
                      <m:jc m:val="centerGroup"/>
                    </m:oMathParaPr>
                    <m:oMath xmlns:m="http://schemas.openxmlformats.org/officeDocument/2006/math">
                      <m:r>
                        <a:rPr lang="fr-CA" sz="2600" b="0" i="1" smtClean="0">
                          <a:latin typeface="Cambria Math" panose="02040503050406030204" pitchFamily="18" charset="0"/>
                        </a:rPr>
                        <m:t>𝑌</m:t>
                      </m:r>
                      <m:r>
                        <a:rPr lang="fr-CA" sz="2600" b="0" i="1" smtClean="0">
                          <a:latin typeface="Cambria Math" panose="02040503050406030204" pitchFamily="18" charset="0"/>
                        </a:rPr>
                        <m:t>=</m:t>
                      </m:r>
                      <m:func>
                        <m:funcPr>
                          <m:ctrlPr>
                            <a:rPr lang="fr-CA" sz="2600" b="0" i="1" smtClean="0">
                              <a:latin typeface="Cambria Math" panose="02040503050406030204" pitchFamily="18" charset="0"/>
                            </a:rPr>
                          </m:ctrlPr>
                        </m:funcPr>
                        <m:fName>
                          <m:r>
                            <m:rPr>
                              <m:sty m:val="p"/>
                            </m:rPr>
                            <a:rPr lang="fr-CA" sz="2600" b="0" i="0" smtClean="0">
                              <a:latin typeface="Cambria Math" panose="02040503050406030204" pitchFamily="18" charset="0"/>
                            </a:rPr>
                            <m:t>ln</m:t>
                          </m:r>
                        </m:fName>
                        <m:e>
                          <m:d>
                            <m:dPr>
                              <m:ctrlPr>
                                <a:rPr lang="fr-CA" sz="2600" i="1">
                                  <a:latin typeface="Cambria Math" panose="02040503050406030204" pitchFamily="18" charset="0"/>
                                </a:rPr>
                              </m:ctrlPr>
                            </m:dPr>
                            <m:e>
                              <m:f>
                                <m:fPr>
                                  <m:ctrlPr>
                                    <a:rPr lang="fr-CA" sz="2600" i="1">
                                      <a:latin typeface="Cambria Math" panose="02040503050406030204" pitchFamily="18" charset="0"/>
                                    </a:rPr>
                                  </m:ctrlPr>
                                </m:fPr>
                                <m:num>
                                  <m:r>
                                    <a:rPr lang="fr-CA" sz="2600" i="1">
                                      <a:latin typeface="Cambria Math" panose="02040503050406030204" pitchFamily="18" charset="0"/>
                                    </a:rPr>
                                    <m:t>2</m:t>
                                  </m:r>
                                  <m:r>
                                    <a:rPr lang="fr-CA" sz="2600" i="1">
                                      <a:latin typeface="Cambria Math" panose="02040503050406030204" pitchFamily="18" charset="0"/>
                                    </a:rPr>
                                    <m:t>𝑎𝑐𝑐</m:t>
                                  </m:r>
                                </m:num>
                                <m:den>
                                  <m:sSup>
                                    <m:sSupPr>
                                      <m:ctrlPr>
                                        <a:rPr lang="fr-CA" sz="2600" i="1">
                                          <a:latin typeface="Cambria Math" panose="02040503050406030204" pitchFamily="18" charset="0"/>
                                        </a:rPr>
                                      </m:ctrlPr>
                                    </m:sSupPr>
                                    <m:e>
                                      <m:r>
                                        <a:rPr lang="fr-CA" sz="2600" i="1">
                                          <a:latin typeface="Cambria Math" panose="02040503050406030204" pitchFamily="18" charset="0"/>
                                        </a:rPr>
                                        <m:t>𝑣</m:t>
                                      </m:r>
                                    </m:e>
                                    <m:sup>
                                      <m:r>
                                        <a:rPr lang="fr-CA" sz="2600" i="1">
                                          <a:latin typeface="Cambria Math" panose="02040503050406030204" pitchFamily="18" charset="0"/>
                                        </a:rPr>
                                        <m:t>2</m:t>
                                      </m:r>
                                    </m:sup>
                                  </m:sSup>
                                </m:den>
                              </m:f>
                            </m:e>
                          </m:d>
                          <m:r>
                            <a:rPr lang="fr-CA" sz="2600" b="0" i="1" smtClean="0">
                              <a:latin typeface="Cambria Math" panose="02040503050406030204" pitchFamily="18" charset="0"/>
                            </a:rPr>
                            <m:t>,  </m:t>
                          </m:r>
                          <m:r>
                            <a:rPr lang="fr-CA" sz="2600" b="0" i="1" smtClean="0">
                              <a:latin typeface="Cambria Math" panose="02040503050406030204" pitchFamily="18" charset="0"/>
                            </a:rPr>
                            <m:t>𝑚</m:t>
                          </m:r>
                          <m:r>
                            <a:rPr lang="fr-CA" sz="2600" b="0" i="1" smtClean="0">
                              <a:latin typeface="Cambria Math" panose="02040503050406030204" pitchFamily="18" charset="0"/>
                            </a:rPr>
                            <m:t>=−</m:t>
                          </m:r>
                          <m:f>
                            <m:fPr>
                              <m:ctrlPr>
                                <a:rPr lang="fr-CA" sz="2600" i="1">
                                  <a:latin typeface="Cambria Math" panose="02040503050406030204" pitchFamily="18" charset="0"/>
                                </a:rPr>
                              </m:ctrlPr>
                            </m:fPr>
                            <m:num>
                              <m:r>
                                <a:rPr lang="fr-CA" sz="2600" i="1">
                                  <a:latin typeface="Cambria Math" panose="02040503050406030204" pitchFamily="18" charset="0"/>
                                </a:rPr>
                                <m:t>1</m:t>
                              </m:r>
                            </m:num>
                            <m:den>
                              <m:r>
                                <a:rPr lang="fr-CA" sz="2600" i="1">
                                  <a:latin typeface="Cambria Math" panose="02040503050406030204" pitchFamily="18" charset="0"/>
                                </a:rPr>
                                <m:t>h𝑠</m:t>
                              </m:r>
                            </m:den>
                          </m:f>
                          <m:r>
                            <a:rPr lang="fr-CA" sz="2600" b="0" i="1" smtClean="0">
                              <a:latin typeface="Cambria Math" panose="02040503050406030204" pitchFamily="18" charset="0"/>
                            </a:rPr>
                            <m:t>,  </m:t>
                          </m:r>
                          <m:r>
                            <a:rPr lang="fr-CA" sz="2600" b="0" i="1" smtClean="0">
                              <a:latin typeface="Cambria Math" panose="02040503050406030204" pitchFamily="18" charset="0"/>
                            </a:rPr>
                            <m:t>𝑋</m:t>
                          </m:r>
                          <m:r>
                            <a:rPr lang="fr-CA" sz="2600" b="0" i="1" smtClean="0">
                              <a:latin typeface="Cambria Math" panose="02040503050406030204" pitchFamily="18" charset="0"/>
                            </a:rPr>
                            <m:t>=</m:t>
                          </m:r>
                          <m:r>
                            <a:rPr lang="fr-CA" sz="2600" b="0" i="1" smtClean="0">
                              <a:latin typeface="Cambria Math" panose="02040503050406030204" pitchFamily="18" charset="0"/>
                            </a:rPr>
                            <m:t>h</m:t>
                          </m:r>
                          <m:r>
                            <a:rPr lang="fr-CA" sz="2600" b="0" i="1" smtClean="0">
                              <a:latin typeface="Cambria Math" panose="02040503050406030204" pitchFamily="18" charset="0"/>
                            </a:rPr>
                            <m:t>,  </m:t>
                          </m:r>
                          <m:r>
                            <a:rPr lang="fr-CA" sz="2600" b="0" i="1" smtClean="0">
                              <a:latin typeface="Cambria Math" panose="02040503050406030204" pitchFamily="18" charset="0"/>
                            </a:rPr>
                            <m:t>𝑏</m:t>
                          </m:r>
                          <m:r>
                            <a:rPr lang="fr-CA" sz="2600" b="0" i="1" smtClean="0">
                              <a:latin typeface="Cambria Math" panose="02040503050406030204" pitchFamily="18" charset="0"/>
                            </a:rPr>
                            <m:t>=</m:t>
                          </m:r>
                          <m:func>
                            <m:funcPr>
                              <m:ctrlPr>
                                <a:rPr lang="fr-CA" sz="2600" i="1">
                                  <a:latin typeface="Cambria Math" panose="02040503050406030204" pitchFamily="18" charset="0"/>
                                </a:rPr>
                              </m:ctrlPr>
                            </m:funcPr>
                            <m:fName>
                              <m:r>
                                <m:rPr>
                                  <m:sty m:val="p"/>
                                </m:rPr>
                                <a:rPr lang="fr-CA" sz="2600">
                                  <a:latin typeface="Cambria Math" panose="02040503050406030204" pitchFamily="18" charset="0"/>
                                </a:rPr>
                                <m:t>ln</m:t>
                              </m:r>
                            </m:fName>
                            <m:e>
                              <m:d>
                                <m:dPr>
                                  <m:ctrlPr>
                                    <a:rPr lang="fr-CA" sz="2600" i="1">
                                      <a:latin typeface="Cambria Math" panose="02040503050406030204" pitchFamily="18" charset="0"/>
                                    </a:rPr>
                                  </m:ctrlPr>
                                </m:dPr>
                                <m:e>
                                  <m:f>
                                    <m:fPr>
                                      <m:ctrlPr>
                                        <a:rPr lang="fr-CA" sz="2600" i="1">
                                          <a:latin typeface="Cambria Math" panose="02040503050406030204" pitchFamily="18" charset="0"/>
                                        </a:rPr>
                                      </m:ctrlPr>
                                    </m:fPr>
                                    <m:num>
                                      <m:sSub>
                                        <m:sSubPr>
                                          <m:ctrlPr>
                                            <a:rPr lang="fr-CA" sz="2600" i="1">
                                              <a:latin typeface="Cambria Math" panose="02040503050406030204" pitchFamily="18" charset="0"/>
                                            </a:rPr>
                                          </m:ctrlPr>
                                        </m:sSubPr>
                                        <m:e>
                                          <m:r>
                                            <a:rPr lang="fr-CA" sz="2600" i="1">
                                              <a:latin typeface="Cambria Math" panose="02040503050406030204" pitchFamily="18" charset="0"/>
                                            </a:rPr>
                                            <m:t>𝜌</m:t>
                                          </m:r>
                                        </m:e>
                                        <m:sub>
                                          <m:r>
                                            <a:rPr lang="fr-CA" sz="2600" i="1">
                                              <a:latin typeface="Cambria Math" panose="02040503050406030204" pitchFamily="18" charset="0"/>
                                            </a:rPr>
                                            <m:t>0</m:t>
                                          </m:r>
                                        </m:sub>
                                      </m:sSub>
                                      <m:r>
                                        <a:rPr lang="fr-CA" sz="2600" i="1">
                                          <a:latin typeface="Cambria Math" panose="02040503050406030204" pitchFamily="18" charset="0"/>
                                        </a:rPr>
                                        <m:t>𝑆</m:t>
                                      </m:r>
                                      <m:sSub>
                                        <m:sSubPr>
                                          <m:ctrlPr>
                                            <a:rPr lang="fr-CA" sz="2600" i="1">
                                              <a:latin typeface="Cambria Math" panose="02040503050406030204" pitchFamily="18" charset="0"/>
                                            </a:rPr>
                                          </m:ctrlPr>
                                        </m:sSubPr>
                                        <m:e>
                                          <m:r>
                                            <a:rPr lang="fr-CA" sz="2600" i="1">
                                              <a:latin typeface="Cambria Math" panose="02040503050406030204" pitchFamily="18" charset="0"/>
                                            </a:rPr>
                                            <m:t>𝐶</m:t>
                                          </m:r>
                                        </m:e>
                                        <m:sub>
                                          <m:r>
                                            <a:rPr lang="fr-CA" sz="2600" i="1">
                                              <a:latin typeface="Cambria Math" panose="02040503050406030204" pitchFamily="18" charset="0"/>
                                            </a:rPr>
                                            <m:t>𝑑𝑜</m:t>
                                          </m:r>
                                        </m:sub>
                                      </m:sSub>
                                    </m:num>
                                    <m:den>
                                      <m:r>
                                        <a:rPr lang="fr-CA" sz="2600" i="1">
                                          <a:latin typeface="Cambria Math" panose="02040503050406030204" pitchFamily="18" charset="0"/>
                                        </a:rPr>
                                        <m:t>𝑚</m:t>
                                      </m:r>
                                    </m:den>
                                  </m:f>
                                </m:e>
                              </m:d>
                            </m:e>
                          </m:func>
                        </m:e>
                      </m:func>
                    </m:oMath>
                  </m:oMathPara>
                </a14:m>
                <a:endParaRPr lang="fr-FR" sz="2600"/>
              </a:p>
            </p:txBody>
          </p:sp>
        </mc:Choice>
        <mc:Fallback xmlns="">
          <p:sp>
            <p:nvSpPr>
              <p:cNvPr id="3" name="Espace réservé du contenu 2">
                <a:extLst>
                  <a:ext uri="{FF2B5EF4-FFF2-40B4-BE49-F238E27FC236}">
                    <a16:creationId xmlns:a16="http://schemas.microsoft.com/office/drawing/2014/main" id="{73CDD327-BE05-7B4E-536A-E7FCDA488F17}"/>
                  </a:ext>
                </a:extLst>
              </p:cNvPr>
              <p:cNvSpPr>
                <a:spLocks noGrp="1" noRot="1" noChangeAspect="1" noMove="1" noResize="1" noEditPoints="1" noAdjustHandles="1" noChangeArrowheads="1" noChangeShapeType="1" noTextEdit="1"/>
              </p:cNvSpPr>
              <p:nvPr>
                <p:ph idx="1"/>
              </p:nvPr>
            </p:nvSpPr>
            <p:spPr>
              <a:blipFill>
                <a:blip r:embed="rId2"/>
                <a:stretch>
                  <a:fillRect l="-1217" t="-2439"/>
                </a:stretch>
              </a:blipFill>
            </p:spPr>
            <p:txBody>
              <a:bodyPr/>
              <a:lstStyle/>
              <a:p>
                <a:r>
                  <a:rPr lang="en-US">
                    <a:noFill/>
                  </a:rPr>
                  <a:t> </a:t>
                </a:r>
              </a:p>
            </p:txBody>
          </p:sp>
        </mc:Fallback>
      </mc:AlternateContent>
    </p:spTree>
    <p:extLst>
      <p:ext uri="{BB962C8B-B14F-4D97-AF65-F5344CB8AC3E}">
        <p14:creationId xmlns:p14="http://schemas.microsoft.com/office/powerpoint/2010/main" val="180277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F247-DD8F-FE21-96FC-CC7548FDCB1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DB18563-F32E-C2C0-0873-13A2E57ABE0B}"/>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Equations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3CDD327-BE05-7B4E-536A-E7FCDA488F17}"/>
                  </a:ext>
                </a:extLst>
              </p:cNvPr>
              <p:cNvSpPr>
                <a:spLocks noGrp="1"/>
              </p:cNvSpPr>
              <p:nvPr>
                <p:ph idx="1"/>
              </p:nvPr>
            </p:nvSpPr>
            <p:spPr/>
            <p:txBody>
              <a:bodyPr>
                <a:normAutofit/>
              </a:bodyPr>
              <a:lstStyle/>
              <a:p>
                <a:pPr marL="0" indent="0">
                  <a:buNone/>
                </a:pPr>
                <a:r>
                  <a:rPr lang="fr-FR"/>
                  <a:t>Approximation des données par la méthode des moindres carrés</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r>
                                  <m:rPr>
                                    <m:brk m:alnAt="7"/>
                                  </m:rPr>
                                  <a:rPr lang="fr-CA" b="0" i="1" smtClean="0">
                                    <a:latin typeface="Cambria Math" panose="02040503050406030204" pitchFamily="18" charset="0"/>
                                  </a:rPr>
                                  <m:t>𝑏</m:t>
                                </m:r>
                              </m:e>
                            </m:mr>
                            <m:mr>
                              <m:e>
                                <m:r>
                                  <a:rPr lang="fr-CA" b="0" i="1" smtClean="0">
                                    <a:latin typeface="Cambria Math" panose="02040503050406030204" pitchFamily="18" charset="0"/>
                                  </a:rPr>
                                  <m:t>𝑚</m:t>
                                </m:r>
                              </m:e>
                            </m:mr>
                          </m:m>
                        </m:e>
                      </m:d>
                      <m:r>
                        <a:rPr lang="fr-CA" b="0" i="1" smtClean="0">
                          <a:latin typeface="Cambria Math" panose="02040503050406030204" pitchFamily="18" charset="0"/>
                        </a:rPr>
                        <m:t>=</m:t>
                      </m:r>
                      <m:sSup>
                        <m:sSupPr>
                          <m:ctrlPr>
                            <a:rPr lang="fr-CA" b="0" i="1" smtClean="0">
                              <a:latin typeface="Cambria Math" panose="02040503050406030204" pitchFamily="18" charset="0"/>
                            </a:rPr>
                          </m:ctrlPr>
                        </m:sSupPr>
                        <m:e>
                          <m:d>
                            <m:dPr>
                              <m:begChr m:val="["/>
                              <m:endChr m:val="]"/>
                              <m:ctrlPr>
                                <a:rPr lang="fr-CA" b="0" i="1" smtClean="0">
                                  <a:latin typeface="Cambria Math" panose="02040503050406030204" pitchFamily="18" charset="0"/>
                                </a:rPr>
                              </m:ctrlPr>
                            </m:dPr>
                            <m:e>
                              <m:m>
                                <m:mPr>
                                  <m:mcs>
                                    <m:mc>
                                      <m:mcPr>
                                        <m:count m:val="2"/>
                                        <m:mcJc m:val="center"/>
                                      </m:mcPr>
                                    </m:mc>
                                  </m:mcs>
                                  <m:ctrlPr>
                                    <a:rPr lang="fr-CA" b="0" i="1" smtClean="0">
                                      <a:latin typeface="Cambria Math" panose="02040503050406030204" pitchFamily="18" charset="0"/>
                                    </a:rPr>
                                  </m:ctrlPr>
                                </m:mPr>
                                <m:mr>
                                  <m:e>
                                    <m:r>
                                      <m:rPr>
                                        <m:brk m:alnAt="7"/>
                                      </m:rPr>
                                      <a:rPr lang="fr-CA" b="0" i="1" smtClean="0">
                                        <a:latin typeface="Cambria Math" panose="02040503050406030204" pitchFamily="18" charset="0"/>
                                      </a:rPr>
                                      <m:t>𝑁</m:t>
                                    </m:r>
                                  </m:e>
                                  <m:e>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𝑘</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b>
                                          <m:sSubPr>
                                            <m:ctrlPr>
                                              <a:rPr lang="fr-CA" b="0" i="1" smtClean="0">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𝑘</m:t>
                                            </m:r>
                                          </m:sub>
                                        </m:sSub>
                                      </m:e>
                                    </m:nary>
                                  </m:e>
                                </m:mr>
                                <m:mr>
                                  <m:e>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𝑘</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b>
                                          <m:sSubPr>
                                            <m:ctrlPr>
                                              <a:rPr lang="fr-CA" b="0" i="1" smtClean="0">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𝑘</m:t>
                                            </m:r>
                                          </m:sub>
                                        </m:sSub>
                                      </m:e>
                                    </m:nary>
                                  </m:e>
                                  <m:e>
                                    <m:nary>
                                      <m:naryPr>
                                        <m:chr m:val="∑"/>
                                        <m:ctrlPr>
                                          <a:rPr lang="fr-CA" i="1">
                                            <a:latin typeface="Cambria Math" panose="02040503050406030204" pitchFamily="18" charset="0"/>
                                          </a:rPr>
                                        </m:ctrlPr>
                                      </m:naryPr>
                                      <m:sub>
                                        <m:r>
                                          <m:rPr>
                                            <m:brk m:alnAt="23"/>
                                          </m:rPr>
                                          <a:rPr lang="fr-CA" i="1">
                                            <a:latin typeface="Cambria Math" panose="02040503050406030204" pitchFamily="18" charset="0"/>
                                          </a:rPr>
                                          <m:t>𝑘</m:t>
                                        </m:r>
                                        <m:r>
                                          <a:rPr lang="fr-CA" i="1">
                                            <a:latin typeface="Cambria Math" panose="02040503050406030204" pitchFamily="18" charset="0"/>
                                          </a:rPr>
                                          <m:t>=1</m:t>
                                        </m:r>
                                      </m:sub>
                                      <m:sup>
                                        <m:r>
                                          <a:rPr lang="fr-CA" i="1">
                                            <a:latin typeface="Cambria Math" panose="02040503050406030204" pitchFamily="18" charset="0"/>
                                          </a:rPr>
                                          <m:t>𝑁</m:t>
                                        </m:r>
                                      </m:sup>
                                      <m:e>
                                        <m:sSubSup>
                                          <m:sSubSupPr>
                                            <m:ctrlPr>
                                              <a:rPr lang="fr-CA" b="0" i="1" smtClean="0">
                                                <a:latin typeface="Cambria Math" panose="02040503050406030204" pitchFamily="18" charset="0"/>
                                              </a:rPr>
                                            </m:ctrlPr>
                                          </m:sSubSupPr>
                                          <m:e>
                                            <m:r>
                                              <a:rPr lang="fr-CA" i="1">
                                                <a:latin typeface="Cambria Math" panose="02040503050406030204" pitchFamily="18" charset="0"/>
                                              </a:rPr>
                                              <m:t>𝑋</m:t>
                                            </m:r>
                                          </m:e>
                                          <m:sub>
                                            <m:r>
                                              <a:rPr lang="fr-CA" i="1">
                                                <a:latin typeface="Cambria Math" panose="02040503050406030204" pitchFamily="18" charset="0"/>
                                              </a:rPr>
                                              <m:t>𝑘</m:t>
                                            </m:r>
                                          </m:sub>
                                          <m:sup>
                                            <m:r>
                                              <a:rPr lang="fr-CA" b="0" i="1" smtClean="0">
                                                <a:latin typeface="Cambria Math" panose="02040503050406030204" pitchFamily="18" charset="0"/>
                                              </a:rPr>
                                              <m:t>2</m:t>
                                            </m:r>
                                          </m:sup>
                                        </m:sSubSup>
                                      </m:e>
                                    </m:nary>
                                  </m:e>
                                </m:mr>
                              </m:m>
                            </m:e>
                          </m:d>
                        </m:e>
                        <m:sup>
                          <m:r>
                            <a:rPr lang="fr-CA" b="0" i="1" smtClean="0">
                              <a:latin typeface="Cambria Math" panose="02040503050406030204" pitchFamily="18" charset="0"/>
                            </a:rPr>
                            <m:t>−1</m:t>
                          </m:r>
                        </m:sup>
                      </m:sSup>
                      <m:d>
                        <m:dPr>
                          <m:begChr m:val="["/>
                          <m:endChr m:val="]"/>
                          <m:ctrlPr>
                            <a:rPr lang="fr-CA" b="0" i="1" smtClean="0">
                              <a:latin typeface="Cambria Math" panose="02040503050406030204" pitchFamily="18" charset="0"/>
                            </a:rPr>
                          </m:ctrlPr>
                        </m:dPr>
                        <m:e>
                          <m:m>
                            <m:mPr>
                              <m:mcs>
                                <m:mc>
                                  <m:mcPr>
                                    <m:count m:val="1"/>
                                    <m:mcJc m:val="center"/>
                                  </m:mcPr>
                                </m:mc>
                              </m:mcs>
                              <m:ctrlPr>
                                <a:rPr lang="fr-CA" b="0" i="1" smtClean="0">
                                  <a:latin typeface="Cambria Math" panose="02040503050406030204" pitchFamily="18" charset="0"/>
                                </a:rPr>
                              </m:ctrlPr>
                            </m:mPr>
                            <m:mr>
                              <m:e>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𝑘</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b>
                                      <m:sSubPr>
                                        <m:ctrlPr>
                                          <a:rPr lang="fr-CA" b="0" i="1" smtClean="0">
                                            <a:latin typeface="Cambria Math" panose="02040503050406030204" pitchFamily="18" charset="0"/>
                                          </a:rPr>
                                        </m:ctrlPr>
                                      </m:sSubPr>
                                      <m:e>
                                        <m:r>
                                          <a:rPr lang="fr-CA" b="0" i="1" smtClean="0">
                                            <a:latin typeface="Cambria Math" panose="02040503050406030204" pitchFamily="18" charset="0"/>
                                          </a:rPr>
                                          <m:t>𝑌</m:t>
                                        </m:r>
                                      </m:e>
                                      <m:sub>
                                        <m:r>
                                          <a:rPr lang="fr-CA" b="0" i="1" smtClean="0">
                                            <a:latin typeface="Cambria Math" panose="02040503050406030204" pitchFamily="18" charset="0"/>
                                          </a:rPr>
                                          <m:t>𝑘</m:t>
                                        </m:r>
                                      </m:sub>
                                    </m:sSub>
                                  </m:e>
                                </m:nary>
                              </m:e>
                            </m:mr>
                            <m:mr>
                              <m:e>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𝑘</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b>
                                      <m:sSubPr>
                                        <m:ctrlPr>
                                          <a:rPr lang="fr-CA" b="0" i="1" smtClean="0">
                                            <a:latin typeface="Cambria Math" panose="02040503050406030204" pitchFamily="18" charset="0"/>
                                          </a:rPr>
                                        </m:ctrlPr>
                                      </m:sSubPr>
                                      <m:e>
                                        <m:r>
                                          <a:rPr lang="fr-CA" b="0" i="1" smtClean="0">
                                            <a:latin typeface="Cambria Math" panose="02040503050406030204" pitchFamily="18" charset="0"/>
                                          </a:rPr>
                                          <m:t>𝑌</m:t>
                                        </m:r>
                                      </m:e>
                                      <m:sub>
                                        <m:r>
                                          <a:rPr lang="fr-CA" b="0" i="1" smtClean="0">
                                            <a:latin typeface="Cambria Math" panose="02040503050406030204" pitchFamily="18" charset="0"/>
                                          </a:rPr>
                                          <m:t>𝑘</m:t>
                                        </m:r>
                                      </m:sub>
                                    </m:sSub>
                                    <m:sSub>
                                      <m:sSubPr>
                                        <m:ctrlPr>
                                          <a:rPr lang="fr-CA" b="0" i="1" smtClean="0">
                                            <a:latin typeface="Cambria Math" panose="02040503050406030204" pitchFamily="18" charset="0"/>
                                          </a:rPr>
                                        </m:ctrlPr>
                                      </m:sSubPr>
                                      <m:e>
                                        <m:r>
                                          <a:rPr lang="fr-CA" b="0" i="1" smtClean="0">
                                            <a:latin typeface="Cambria Math" panose="02040503050406030204" pitchFamily="18" charset="0"/>
                                          </a:rPr>
                                          <m:t>𝑋</m:t>
                                        </m:r>
                                      </m:e>
                                      <m:sub>
                                        <m:r>
                                          <a:rPr lang="fr-CA" b="0" i="1" smtClean="0">
                                            <a:latin typeface="Cambria Math" panose="02040503050406030204" pitchFamily="18" charset="0"/>
                                          </a:rPr>
                                          <m:t>𝑘</m:t>
                                        </m:r>
                                      </m:sub>
                                    </m:sSub>
                                  </m:e>
                                </m:nary>
                              </m:e>
                            </m:mr>
                          </m:m>
                        </m:e>
                      </m:d>
                    </m:oMath>
                  </m:oMathPara>
                </a14:m>
                <a:endParaRPr lang="fr-FR"/>
              </a:p>
            </p:txBody>
          </p:sp>
        </mc:Choice>
        <mc:Fallback xmlns="">
          <p:sp>
            <p:nvSpPr>
              <p:cNvPr id="3" name="Espace réservé du contenu 2">
                <a:extLst>
                  <a:ext uri="{FF2B5EF4-FFF2-40B4-BE49-F238E27FC236}">
                    <a16:creationId xmlns:a16="http://schemas.microsoft.com/office/drawing/2014/main" id="{73CDD327-BE05-7B4E-536A-E7FCDA488F17}"/>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2334560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31953-4C5F-5814-FC0E-1EF104C72AF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F010325-AD3D-2875-9BEE-D66BF561DE91}"/>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Coefficients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2E32614-A1B5-D125-C4DF-B6A56725611B}"/>
                  </a:ext>
                </a:extLst>
              </p:cNvPr>
              <p:cNvSpPr>
                <a:spLocks noGrp="1"/>
              </p:cNvSpPr>
              <p:nvPr>
                <p:ph idx="1"/>
              </p:nvPr>
            </p:nvSpPr>
            <p:spPr/>
            <p:txBody>
              <a:bodyPr>
                <a:normAutofit fontScale="70000" lnSpcReduction="20000"/>
              </a:bodyPr>
              <a:lstStyle/>
              <a:p>
                <a:pPr marL="0" indent="0">
                  <a:buNone/>
                </a:pPr>
                <a:r>
                  <a:rPr lang="fr-FR"/>
                  <a:t>Valeurs obtenues après la résolution des matrices</a:t>
                </a: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𝑏</m:t>
                      </m:r>
                      <m:r>
                        <a:rPr lang="fr-CA" b="0" i="1" smtClean="0">
                          <a:latin typeface="Cambria Math" panose="02040503050406030204" pitchFamily="18" charset="0"/>
                        </a:rPr>
                        <m:t>=−7.7971</m:t>
                      </m:r>
                    </m:oMath>
                  </m:oMathPara>
                </a14:m>
                <a:endParaRPr lang="fr-F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𝑚</m:t>
                      </m:r>
                      <m:r>
                        <a:rPr lang="fr-CA" b="0" i="1" smtClean="0">
                          <a:latin typeface="Cambria Math" panose="02040503050406030204" pitchFamily="18" charset="0"/>
                        </a:rPr>
                        <m:t>=−9.0768</m:t>
                      </m:r>
                      <m:sSup>
                        <m:sSupPr>
                          <m:ctrlPr>
                            <a:rPr lang="fr-CA" b="0" i="1" smtClean="0">
                              <a:latin typeface="Cambria Math" panose="02040503050406030204" pitchFamily="18" charset="0"/>
                            </a:rPr>
                          </m:ctrlPr>
                        </m:sSupPr>
                        <m:e>
                          <m:r>
                            <a:rPr lang="fr-CA" b="0" i="1" smtClean="0">
                              <a:latin typeface="Cambria Math" panose="02040503050406030204" pitchFamily="18" charset="0"/>
                            </a:rPr>
                            <m:t>∙10</m:t>
                          </m:r>
                        </m:e>
                        <m:sup>
                          <m:r>
                            <a:rPr lang="fr-CA" b="0" i="1" smtClean="0">
                              <a:latin typeface="Cambria Math" panose="02040503050406030204" pitchFamily="18" charset="0"/>
                            </a:rPr>
                            <m:t>−5</m:t>
                          </m:r>
                        </m:sup>
                      </m:sSup>
                    </m:oMath>
                  </m:oMathPara>
                </a14:m>
                <a:endParaRPr lang="fr-FR"/>
              </a:p>
              <a:p>
                <a:pPr marL="0" indent="0">
                  <a:buNone/>
                </a:pPr>
                <a:r>
                  <a:rPr lang="fr-FR"/>
                  <a:t>À partir des équations de m et b :</a:t>
                </a: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𝜌</m:t>
                          </m:r>
                        </m:e>
                        <m:sub>
                          <m:r>
                            <a:rPr lang="fr-CA" b="0" i="1" smtClean="0">
                              <a:latin typeface="Cambria Math" panose="02040503050406030204" pitchFamily="18" charset="0"/>
                            </a:rPr>
                            <m:t>0</m:t>
                          </m:r>
                        </m:sub>
                      </m:sSub>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𝑚</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r>
                                <a:rPr lang="fr-CA" b="0" i="1" smtClean="0">
                                  <a:latin typeface="Cambria Math" panose="02040503050406030204" pitchFamily="18" charset="0"/>
                                </a:rPr>
                                <m:t>𝑏</m:t>
                              </m:r>
                            </m:sup>
                          </m:sSup>
                        </m:num>
                        <m:den>
                          <m:r>
                            <a:rPr lang="fr-CA" b="0" i="1" smtClean="0">
                              <a:latin typeface="Cambria Math" panose="02040503050406030204" pitchFamily="18" charset="0"/>
                            </a:rPr>
                            <m:t>𝑆</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𝑑𝑜</m:t>
                              </m:r>
                            </m:sub>
                          </m:sSub>
                        </m:den>
                      </m:f>
                      <m:r>
                        <a:rPr lang="fr-CA" b="0" i="1" smtClean="0">
                          <a:latin typeface="Cambria Math" panose="02040503050406030204" pitchFamily="18" charset="0"/>
                        </a:rPr>
                        <m:t>=0.0214</m:t>
                      </m:r>
                    </m:oMath>
                  </m:oMathPara>
                </a14:m>
                <a:endParaRPr lang="fr-CA" b="0"/>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h𝑠</m:t>
                      </m:r>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𝑚</m:t>
                          </m:r>
                        </m:den>
                      </m:f>
                      <m:r>
                        <a:rPr lang="fr-CA" b="0" i="1" smtClean="0">
                          <a:latin typeface="Cambria Math" panose="02040503050406030204" pitchFamily="18" charset="0"/>
                        </a:rPr>
                        <m:t>=1.1017∙</m:t>
                      </m:r>
                      <m:sSup>
                        <m:sSupPr>
                          <m:ctrlPr>
                            <a:rPr lang="fr-CA" b="0" i="1" smtClean="0">
                              <a:latin typeface="Cambria Math" panose="02040503050406030204" pitchFamily="18" charset="0"/>
                            </a:rPr>
                          </m:ctrlPr>
                        </m:sSupPr>
                        <m:e>
                          <m:r>
                            <a:rPr lang="fr-CA" b="0" i="1" smtClean="0">
                              <a:latin typeface="Cambria Math" panose="02040503050406030204" pitchFamily="18" charset="0"/>
                            </a:rPr>
                            <m:t>10</m:t>
                          </m:r>
                        </m:e>
                        <m:sup>
                          <m:r>
                            <a:rPr lang="fr-CA" b="0" i="1" smtClean="0">
                              <a:latin typeface="Cambria Math" panose="02040503050406030204" pitchFamily="18" charset="0"/>
                            </a:rPr>
                            <m:t>−4</m:t>
                          </m:r>
                        </m:sup>
                      </m:sSup>
                    </m:oMath>
                  </m:oMathPara>
                </a14:m>
                <a:endParaRPr lang="fr-FR"/>
              </a:p>
              <a:p>
                <a:pPr marL="0" indent="0">
                  <a:buNone/>
                </a:pPr>
                <a:r>
                  <a:rPr lang="fr-FR"/>
                  <a:t>Erreur</a:t>
                </a:r>
              </a:p>
              <a:p>
                <a:pPr marL="0" indent="0">
                  <a:buNone/>
                </a:pPr>
                <a14:m>
                  <m:oMathPara xmlns:m="http://schemas.openxmlformats.org/officeDocument/2006/math">
                    <m:oMathParaPr>
                      <m:jc m:val="centerGroup"/>
                    </m:oMathParaPr>
                    <m:oMath xmlns:m="http://schemas.openxmlformats.org/officeDocument/2006/math">
                      <m:sSup>
                        <m:sSupPr>
                          <m:ctrlPr>
                            <a:rPr lang="fr-CA" b="0" i="1" smtClean="0">
                              <a:latin typeface="Cambria Math" panose="02040503050406030204" pitchFamily="18" charset="0"/>
                            </a:rPr>
                          </m:ctrlPr>
                        </m:sSupPr>
                        <m:e>
                          <m:r>
                            <a:rPr lang="fr-CA" b="0" i="1" smtClean="0">
                              <a:latin typeface="Cambria Math" panose="02040503050406030204" pitchFamily="18" charset="0"/>
                            </a:rPr>
                            <m:t>𝑅</m:t>
                          </m:r>
                        </m:e>
                        <m:sup>
                          <m:r>
                            <a:rPr lang="fr-CA" b="0" i="1" smtClean="0">
                              <a:latin typeface="Cambria Math" panose="02040503050406030204" pitchFamily="18" charset="0"/>
                            </a:rPr>
                            <m:t>2</m:t>
                          </m:r>
                        </m:sup>
                      </m:sSup>
                      <m:r>
                        <a:rPr lang="fr-CA" b="0" i="1" smtClean="0">
                          <a:latin typeface="Cambria Math" panose="02040503050406030204" pitchFamily="18" charset="0"/>
                        </a:rPr>
                        <m:t>=</m:t>
                      </m:r>
                      <m:f>
                        <m:fPr>
                          <m:ctrlPr>
                            <a:rPr lang="fr-CA" b="0" i="1" smtClean="0">
                              <a:latin typeface="Cambria Math" panose="02040503050406030204" pitchFamily="18" charset="0"/>
                            </a:rPr>
                          </m:ctrlPr>
                        </m:fPr>
                        <m:num>
                          <m:nary>
                            <m:naryPr>
                              <m:chr m:val="∑"/>
                              <m:limLoc m:val="subSup"/>
                              <m:ctrlPr>
                                <a:rPr lang="fr-CA" b="0" i="1" smtClean="0">
                                  <a:latin typeface="Cambria Math" panose="02040503050406030204" pitchFamily="18" charset="0"/>
                                </a:rPr>
                              </m:ctrlPr>
                            </m:naryPr>
                            <m:sub>
                              <m:r>
                                <m:rPr>
                                  <m:brk m:alnAt="25"/>
                                </m:rPr>
                                <a:rPr lang="fr-CA" b="0" i="1" smtClean="0">
                                  <a:latin typeface="Cambria Math" panose="02040503050406030204" pitchFamily="18" charset="0"/>
                                </a:rPr>
                                <m:t>𝑛</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p>
                                <m:sSupPr>
                                  <m:ctrlPr>
                                    <a:rPr lang="fr-CA" b="0" i="1" smtClean="0">
                                      <a:latin typeface="Cambria Math" panose="02040503050406030204" pitchFamily="18" charset="0"/>
                                    </a:rPr>
                                  </m:ctrlPr>
                                </m:sSupPr>
                                <m:e>
                                  <m:d>
                                    <m:dPr>
                                      <m:begChr m:val="["/>
                                      <m:endChr m:val="]"/>
                                      <m:ctrlPr>
                                        <a:rPr lang="fr-CA" b="0" i="1" smtClean="0">
                                          <a:latin typeface="Cambria Math" panose="02040503050406030204" pitchFamily="18" charset="0"/>
                                        </a:rPr>
                                      </m:ctrlPr>
                                    </m:dPr>
                                    <m:e>
                                      <m:r>
                                        <a:rPr lang="fr-CA" b="0" i="1" smtClean="0">
                                          <a:latin typeface="Cambria Math" panose="02040503050406030204" pitchFamily="18" charset="0"/>
                                        </a:rPr>
                                        <m:t>𝑔</m:t>
                                      </m:r>
                                      <m:d>
                                        <m:dPr>
                                          <m:ctrlPr>
                                            <a:rPr lang="fr-CA" b="0" i="1" smtClean="0">
                                              <a:latin typeface="Cambria Math" panose="02040503050406030204" pitchFamily="18" charset="0"/>
                                            </a:rPr>
                                          </m:ctrlPr>
                                        </m:dPr>
                                        <m:e>
                                          <m:sSub>
                                            <m:sSubPr>
                                              <m:ctrlPr>
                                                <a:rPr lang="fr-CA" b="0" i="1" smtClean="0">
                                                  <a:latin typeface="Cambria Math" panose="02040503050406030204" pitchFamily="18" charset="0"/>
                                                </a:rPr>
                                              </m:ctrlPr>
                                            </m:sSubPr>
                                            <m:e>
                                              <m:r>
                                                <a:rPr lang="fr-CA" b="0" i="1" smtClean="0">
                                                  <a:latin typeface="Cambria Math" panose="02040503050406030204" pitchFamily="18" charset="0"/>
                                                </a:rPr>
                                                <m:t>𝑥</m:t>
                                              </m:r>
                                            </m:e>
                                            <m:sub>
                                              <m:r>
                                                <a:rPr lang="fr-CA" b="0" i="1" smtClean="0">
                                                  <a:latin typeface="Cambria Math" panose="02040503050406030204" pitchFamily="18" charset="0"/>
                                                </a:rPr>
                                                <m:t>𝑛</m:t>
                                              </m:r>
                                            </m:sub>
                                          </m:sSub>
                                        </m:e>
                                      </m:d>
                                      <m:r>
                                        <a:rPr lang="fr-CA" b="0" i="1" smtClean="0">
                                          <a:latin typeface="Cambria Math" panose="02040503050406030204" pitchFamily="18" charset="0"/>
                                        </a:rPr>
                                        <m:t>−</m:t>
                                      </m:r>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𝑦</m:t>
                                          </m:r>
                                        </m:e>
                                      </m:acc>
                                    </m:e>
                                  </m:d>
                                </m:e>
                                <m:sup>
                                  <m:r>
                                    <a:rPr lang="fr-CA" b="0" i="1" smtClean="0">
                                      <a:latin typeface="Cambria Math" panose="02040503050406030204" pitchFamily="18" charset="0"/>
                                    </a:rPr>
                                    <m:t>2</m:t>
                                  </m:r>
                                </m:sup>
                              </m:sSup>
                            </m:e>
                          </m:nary>
                        </m:num>
                        <m:den>
                          <m:nary>
                            <m:naryPr>
                              <m:chr m:val="∑"/>
                              <m:limLoc m:val="subSup"/>
                              <m:ctrlPr>
                                <a:rPr lang="fr-CA" b="0" i="1" smtClean="0">
                                  <a:latin typeface="Cambria Math" panose="02040503050406030204" pitchFamily="18" charset="0"/>
                                </a:rPr>
                              </m:ctrlPr>
                            </m:naryPr>
                            <m:sub>
                              <m:r>
                                <m:rPr>
                                  <m:brk m:alnAt="25"/>
                                </m:rPr>
                                <a:rPr lang="fr-CA" b="0" i="1" smtClean="0">
                                  <a:latin typeface="Cambria Math" panose="02040503050406030204" pitchFamily="18" charset="0"/>
                                </a:rPr>
                                <m:t>𝑛</m:t>
                              </m:r>
                              <m:r>
                                <a:rPr lang="fr-CA" b="0" i="1" smtClean="0">
                                  <a:latin typeface="Cambria Math" panose="02040503050406030204" pitchFamily="18" charset="0"/>
                                </a:rPr>
                                <m:t>=1</m:t>
                              </m:r>
                            </m:sub>
                            <m:sup>
                              <m:r>
                                <a:rPr lang="fr-CA" b="0" i="1" smtClean="0">
                                  <a:latin typeface="Cambria Math" panose="02040503050406030204" pitchFamily="18" charset="0"/>
                                </a:rPr>
                                <m:t>𝑁</m:t>
                              </m:r>
                            </m:sup>
                            <m:e>
                              <m:sSup>
                                <m:sSupPr>
                                  <m:ctrlPr>
                                    <a:rPr lang="fr-CA" b="0" i="1" smtClean="0">
                                      <a:latin typeface="Cambria Math" panose="02040503050406030204" pitchFamily="18" charset="0"/>
                                    </a:rPr>
                                  </m:ctrlPr>
                                </m:sSupPr>
                                <m:e>
                                  <m:d>
                                    <m:dPr>
                                      <m:begChr m:val="["/>
                                      <m:endChr m:val="]"/>
                                      <m:ctrlPr>
                                        <a:rPr lang="fr-CA" b="0" i="1" smtClean="0">
                                          <a:latin typeface="Cambria Math" panose="02040503050406030204" pitchFamily="18" charset="0"/>
                                        </a:rPr>
                                      </m:ctrlPr>
                                    </m:dPr>
                                    <m:e>
                                      <m:sSub>
                                        <m:sSubPr>
                                          <m:ctrlPr>
                                            <a:rPr lang="fr-CA" b="0" i="1" smtClean="0">
                                              <a:latin typeface="Cambria Math" panose="02040503050406030204" pitchFamily="18" charset="0"/>
                                            </a:rPr>
                                          </m:ctrlPr>
                                        </m:sSubPr>
                                        <m:e>
                                          <m:r>
                                            <a:rPr lang="fr-CA" b="0" i="1" smtClean="0">
                                              <a:latin typeface="Cambria Math" panose="02040503050406030204" pitchFamily="18" charset="0"/>
                                            </a:rPr>
                                            <m:t>𝑦</m:t>
                                          </m:r>
                                        </m:e>
                                        <m:sub>
                                          <m:r>
                                            <a:rPr lang="fr-CA" b="0" i="1" smtClean="0">
                                              <a:latin typeface="Cambria Math" panose="02040503050406030204" pitchFamily="18" charset="0"/>
                                            </a:rPr>
                                            <m:t>𝑛</m:t>
                                          </m:r>
                                        </m:sub>
                                      </m:sSub>
                                      <m:r>
                                        <a:rPr lang="fr-CA" b="0" i="1" smtClean="0">
                                          <a:latin typeface="Cambria Math" panose="02040503050406030204" pitchFamily="18" charset="0"/>
                                        </a:rPr>
                                        <m:t>−</m:t>
                                      </m:r>
                                      <m:acc>
                                        <m:accPr>
                                          <m:chr m:val="̅"/>
                                          <m:ctrlPr>
                                            <a:rPr lang="fr-CA" b="0" i="1" smtClean="0">
                                              <a:latin typeface="Cambria Math" panose="02040503050406030204" pitchFamily="18" charset="0"/>
                                            </a:rPr>
                                          </m:ctrlPr>
                                        </m:accPr>
                                        <m:e>
                                          <m:r>
                                            <a:rPr lang="fr-CA" b="0" i="1" smtClean="0">
                                              <a:latin typeface="Cambria Math" panose="02040503050406030204" pitchFamily="18" charset="0"/>
                                            </a:rPr>
                                            <m:t>𝑦</m:t>
                                          </m:r>
                                        </m:e>
                                      </m:acc>
                                    </m:e>
                                  </m:d>
                                </m:e>
                                <m:sup>
                                  <m:r>
                                    <a:rPr lang="fr-CA" b="0" i="1" smtClean="0">
                                      <a:latin typeface="Cambria Math" panose="02040503050406030204" pitchFamily="18" charset="0"/>
                                    </a:rPr>
                                    <m:t>2</m:t>
                                  </m:r>
                                </m:sup>
                              </m:sSup>
                            </m:e>
                          </m:nary>
                        </m:den>
                      </m:f>
                      <m:r>
                        <a:rPr lang="fr-CA" b="0" i="1" smtClean="0">
                          <a:latin typeface="Cambria Math" panose="02040503050406030204" pitchFamily="18" charset="0"/>
                        </a:rPr>
                        <m:t>=0.51047</m:t>
                      </m:r>
                    </m:oMath>
                  </m:oMathPara>
                </a14:m>
                <a:endParaRPr lang="fr-FR"/>
              </a:p>
            </p:txBody>
          </p:sp>
        </mc:Choice>
        <mc:Fallback xmlns="">
          <p:sp>
            <p:nvSpPr>
              <p:cNvPr id="3" name="Espace réservé du contenu 2">
                <a:extLst>
                  <a:ext uri="{FF2B5EF4-FFF2-40B4-BE49-F238E27FC236}">
                    <a16:creationId xmlns:a16="http://schemas.microsoft.com/office/drawing/2014/main" id="{42E32614-A1B5-D125-C4DF-B6A56725611B}"/>
                  </a:ext>
                </a:extLst>
              </p:cNvPr>
              <p:cNvSpPr>
                <a:spLocks noGrp="1" noRot="1" noChangeAspect="1" noMove="1" noResize="1" noEditPoints="1" noAdjustHandles="1" noChangeArrowheads="1" noChangeShapeType="1" noTextEdit="1"/>
              </p:cNvSpPr>
              <p:nvPr>
                <p:ph idx="1"/>
              </p:nvPr>
            </p:nvSpPr>
            <p:spPr>
              <a:blipFill>
                <a:blip r:embed="rId2"/>
                <a:stretch>
                  <a:fillRect l="-638" t="-1578"/>
                </a:stretch>
              </a:blipFill>
            </p:spPr>
            <p:txBody>
              <a:bodyPr/>
              <a:lstStyle/>
              <a:p>
                <a:r>
                  <a:rPr lang="en-US">
                    <a:noFill/>
                  </a:rPr>
                  <a:t> </a:t>
                </a:r>
              </a:p>
            </p:txBody>
          </p:sp>
        </mc:Fallback>
      </mc:AlternateContent>
    </p:spTree>
    <p:extLst>
      <p:ext uri="{BB962C8B-B14F-4D97-AF65-F5344CB8AC3E}">
        <p14:creationId xmlns:p14="http://schemas.microsoft.com/office/powerpoint/2010/main" val="307978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0360A-98F3-6D01-46BF-18FE13F0852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3354A47-09C8-E8EE-571A-2B62C3313A45}"/>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Accélération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A8251AA-7987-BA23-2EF1-EE3A0E15B9F6}"/>
                  </a:ext>
                </a:extLst>
              </p:cNvPr>
              <p:cNvSpPr>
                <a:spLocks noGrp="1"/>
              </p:cNvSpPr>
              <p:nvPr>
                <p:ph idx="1"/>
              </p:nvPr>
            </p:nvSpPr>
            <p:spPr/>
            <p:txBody>
              <a:bodyPr>
                <a:normAutofit/>
              </a:bodyPr>
              <a:lstStyle/>
              <a:p>
                <a:pPr marL="0" indent="0">
                  <a:buNone/>
                </a:pPr>
                <a:r>
                  <a:rPr lang="fr-FR"/>
                  <a:t>Avec les coefficients trouvés par la méthode des moindres carrés, on est capable de recréer la formule pour calculer l’accélération approximée.</a:t>
                </a: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𝐴𝑐</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𝑐</m:t>
                          </m:r>
                        </m:e>
                        <m:sub>
                          <m:r>
                            <a:rPr lang="fr-CA" b="0" i="1" smtClean="0">
                              <a:latin typeface="Cambria Math" panose="02040503050406030204" pitchFamily="18" charset="0"/>
                            </a:rPr>
                            <m:t>𝑎𝑝𝑝</m:t>
                          </m:r>
                        </m:sub>
                      </m:sSub>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b="0" i="1" smtClean="0">
                                  <a:latin typeface="Cambria Math" panose="02040503050406030204" pitchFamily="18" charset="0"/>
                                </a:rPr>
                              </m:ctrlPr>
                            </m:sSubPr>
                            <m:e>
                              <m:r>
                                <a:rPr lang="fr-CA" b="0" i="1" smtClean="0">
                                  <a:latin typeface="Cambria Math" panose="02040503050406030204" pitchFamily="18" charset="0"/>
                                </a:rPr>
                                <m:t>𝜌</m:t>
                              </m:r>
                            </m:e>
                            <m:sub>
                              <m:r>
                                <a:rPr lang="fr-CA" b="0" i="1" smtClean="0">
                                  <a:latin typeface="Cambria Math" panose="02040503050406030204" pitchFamily="18" charset="0"/>
                                </a:rPr>
                                <m:t>0</m:t>
                              </m:r>
                            </m:sub>
                          </m:sSub>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h𝑠</m:t>
                                  </m:r>
                                </m:den>
                              </m:f>
                            </m:sup>
                          </m:sSup>
                          <m:sSup>
                            <m:sSupPr>
                              <m:ctrlPr>
                                <a:rPr lang="fr-CA" b="0" i="1" smtClean="0">
                                  <a:latin typeface="Cambria Math" panose="02040503050406030204" pitchFamily="18" charset="0"/>
                                </a:rPr>
                              </m:ctrlPr>
                            </m:sSupPr>
                            <m:e>
                              <m:r>
                                <a:rPr lang="fr-CA" b="0" i="1" smtClean="0">
                                  <a:latin typeface="Cambria Math" panose="02040503050406030204" pitchFamily="18" charset="0"/>
                                </a:rPr>
                                <m:t>𝑣</m:t>
                              </m:r>
                            </m:e>
                            <m:sup>
                              <m:r>
                                <a:rPr lang="fr-CA" b="0" i="1" smtClean="0">
                                  <a:latin typeface="Cambria Math" panose="02040503050406030204" pitchFamily="18" charset="0"/>
                                </a:rPr>
                                <m:t>2</m:t>
                              </m:r>
                            </m:sup>
                          </m:sSup>
                          <m:r>
                            <a:rPr lang="fr-CA" b="0" i="1" smtClean="0">
                              <a:latin typeface="Cambria Math" panose="02040503050406030204" pitchFamily="18" charset="0"/>
                            </a:rPr>
                            <m:t>𝑆</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𝑑𝑜</m:t>
                              </m:r>
                            </m:sub>
                          </m:sSub>
                        </m:num>
                        <m:den>
                          <m:r>
                            <a:rPr lang="fr-CA" b="0" i="1" smtClean="0">
                              <a:latin typeface="Cambria Math" panose="02040503050406030204" pitchFamily="18" charset="0"/>
                            </a:rPr>
                            <m:t>2</m:t>
                          </m:r>
                          <m:r>
                            <a:rPr lang="fr-CA" b="0" i="1" smtClean="0">
                              <a:latin typeface="Cambria Math" panose="02040503050406030204" pitchFamily="18" charset="0"/>
                            </a:rPr>
                            <m:t>𝑚</m:t>
                          </m:r>
                        </m:den>
                      </m:f>
                    </m:oMath>
                  </m:oMathPara>
                </a14:m>
                <a:endParaRPr lang="fr-FR"/>
              </a:p>
            </p:txBody>
          </p:sp>
        </mc:Choice>
        <mc:Fallback xmlns="">
          <p:sp>
            <p:nvSpPr>
              <p:cNvPr id="3" name="Espace réservé du contenu 2">
                <a:extLst>
                  <a:ext uri="{FF2B5EF4-FFF2-40B4-BE49-F238E27FC236}">
                    <a16:creationId xmlns:a16="http://schemas.microsoft.com/office/drawing/2014/main" id="{8A8251AA-7987-BA23-2EF1-EE3A0E15B9F6}"/>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348406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103204-C9F9-7017-D391-795A9E987E1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0AE49FB-39D2-F1EB-9EAC-0C64486EE63D}"/>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Identification des paramètres par intégration numérique</a:t>
            </a:r>
            <a:br>
              <a:rPr lang="en-US" sz="4900"/>
            </a:br>
            <a:r>
              <a:rPr lang="en-US" sz="4900"/>
              <a:t>Accélération</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diagramme, Tracé, ligne&#10;&#10;Description générée automatiquement">
            <a:extLst>
              <a:ext uri="{FF2B5EF4-FFF2-40B4-BE49-F238E27FC236}">
                <a16:creationId xmlns:a16="http://schemas.microsoft.com/office/drawing/2014/main" id="{F76EE101-B283-7564-CFEE-994F3D8C3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860" y="640080"/>
            <a:ext cx="6789488" cy="5550408"/>
          </a:xfrm>
          <a:prstGeom prst="rect">
            <a:avLst/>
          </a:prstGeom>
        </p:spPr>
      </p:pic>
    </p:spTree>
    <p:extLst>
      <p:ext uri="{BB962C8B-B14F-4D97-AF65-F5344CB8AC3E}">
        <p14:creationId xmlns:p14="http://schemas.microsoft.com/office/powerpoint/2010/main" val="328019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5D86-6E80-945A-6AB8-268C05DD9CD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10A9691-49D5-C862-85AA-E978F104924C}"/>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Erreurs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1ADEFEA-B6DF-D1B9-D262-E17BA9AA8C5D}"/>
                  </a:ext>
                </a:extLst>
              </p:cNvPr>
              <p:cNvSpPr>
                <a:spLocks noGrp="1"/>
              </p:cNvSpPr>
              <p:nvPr>
                <p:ph idx="1"/>
              </p:nvPr>
            </p:nvSpPr>
            <p:spPr/>
            <p:txBody>
              <a:bodyPr>
                <a:normAutofit fontScale="62500" lnSpcReduction="20000"/>
              </a:bodyPr>
              <a:lstStyle/>
              <a:p>
                <a:pPr marL="0" indent="0">
                  <a:buNone/>
                </a:pPr>
                <a:r>
                  <a:rPr lang="fr-FR" sz="4000"/>
                  <a:t>RMS absolue </a:t>
                </a:r>
                <a:r>
                  <a:rPr lang="fr-FR" sz="4000">
                    <a:sym typeface="Wingdings" pitchFamily="2" charset="2"/>
                  </a:rPr>
                  <a:t>:</a:t>
                </a: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𝑅𝑀</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𝑆</m:t>
                          </m:r>
                        </m:e>
                        <m:sub>
                          <m:r>
                            <a:rPr lang="fr-CA" b="0" i="1" smtClean="0">
                              <a:latin typeface="Cambria Math" panose="02040503050406030204" pitchFamily="18" charset="0"/>
                            </a:rPr>
                            <m:t>𝑎𝑏𝑠</m:t>
                          </m:r>
                        </m:sub>
                      </m:sSub>
                      <m:r>
                        <a:rPr lang="fr-CA" b="0" i="1" smtClean="0">
                          <a:latin typeface="Cambria Math" panose="02040503050406030204" pitchFamily="18" charset="0"/>
                        </a:rPr>
                        <m:t>=</m:t>
                      </m:r>
                      <m:rad>
                        <m:radPr>
                          <m:degHide m:val="on"/>
                          <m:ctrlPr>
                            <a:rPr lang="fr-CA" b="0" i="1" smtClean="0">
                              <a:latin typeface="Cambria Math" panose="02040503050406030204" pitchFamily="18" charset="0"/>
                            </a:rPr>
                          </m:ctrlPr>
                        </m:radPr>
                        <m:deg/>
                        <m:e>
                          <m:sSup>
                            <m:sSupPr>
                              <m:ctrlPr>
                                <a:rPr lang="fr-CA" i="1">
                                  <a:latin typeface="Cambria Math" panose="02040503050406030204" pitchFamily="18" charset="0"/>
                                </a:rPr>
                              </m:ctrlPr>
                            </m:sSupPr>
                            <m:e>
                              <m:f>
                                <m:fPr>
                                  <m:ctrlPr>
                                    <a:rPr lang="fr-CA" i="1">
                                      <a:latin typeface="Cambria Math" panose="02040503050406030204" pitchFamily="18" charset="0"/>
                                    </a:rPr>
                                  </m:ctrlPr>
                                </m:fPr>
                                <m:num>
                                  <m:r>
                                    <a:rPr lang="fr-CA" i="1">
                                      <a:latin typeface="Cambria Math" panose="02040503050406030204" pitchFamily="18" charset="0"/>
                                    </a:rPr>
                                    <m:t>1</m:t>
                                  </m:r>
                                </m:num>
                                <m:den>
                                  <m:r>
                                    <a:rPr lang="fr-CA" i="1">
                                      <a:latin typeface="Cambria Math" panose="02040503050406030204" pitchFamily="18" charset="0"/>
                                    </a:rPr>
                                    <m:t>𝑁</m:t>
                                  </m:r>
                                </m:den>
                              </m:f>
                              <m:nary>
                                <m:naryPr>
                                  <m:chr m:val="∑"/>
                                  <m:subHide m:val="on"/>
                                  <m:supHide m:val="on"/>
                                  <m:ctrlPr>
                                    <a:rPr lang="fr-CA" i="1">
                                      <a:latin typeface="Cambria Math" panose="02040503050406030204" pitchFamily="18" charset="0"/>
                                    </a:rPr>
                                  </m:ctrlPr>
                                </m:naryPr>
                                <m:sub/>
                                <m:sup/>
                                <m:e>
                                  <m:r>
                                    <a:rPr lang="fr-CA" i="1">
                                      <a:latin typeface="Cambria Math" panose="02040503050406030204" pitchFamily="18" charset="0"/>
                                    </a:rPr>
                                    <m:t>(</m:t>
                                  </m:r>
                                  <m:r>
                                    <a:rPr lang="fr-CA" i="1">
                                      <a:latin typeface="Cambria Math" panose="02040503050406030204" pitchFamily="18" charset="0"/>
                                    </a:rPr>
                                    <m:t>𝐴𝑐</m:t>
                                  </m:r>
                                  <m:sSub>
                                    <m:sSubPr>
                                      <m:ctrlPr>
                                        <a:rPr lang="fr-CA" i="1">
                                          <a:latin typeface="Cambria Math" panose="02040503050406030204" pitchFamily="18" charset="0"/>
                                        </a:rPr>
                                      </m:ctrlPr>
                                    </m:sSubPr>
                                    <m:e>
                                      <m:r>
                                        <a:rPr lang="fr-CA" i="1">
                                          <a:latin typeface="Cambria Math" panose="02040503050406030204" pitchFamily="18" charset="0"/>
                                        </a:rPr>
                                        <m:t>𝑐</m:t>
                                      </m:r>
                                    </m:e>
                                    <m:sub>
                                      <m:r>
                                        <a:rPr lang="fr-CA" i="1">
                                          <a:latin typeface="Cambria Math" panose="02040503050406030204" pitchFamily="18" charset="0"/>
                                        </a:rPr>
                                        <m:t>𝑎𝑝𝑝</m:t>
                                      </m:r>
                                    </m:sub>
                                  </m:sSub>
                                  <m:r>
                                    <a:rPr lang="fr-CA" i="1">
                                      <a:latin typeface="Cambria Math" panose="02040503050406030204" pitchFamily="18" charset="0"/>
                                    </a:rPr>
                                    <m:t>−</m:t>
                                  </m:r>
                                  <m:r>
                                    <a:rPr lang="fr-CA" i="1">
                                      <a:latin typeface="Cambria Math" panose="02040503050406030204" pitchFamily="18" charset="0"/>
                                    </a:rPr>
                                    <m:t>𝐴𝑐</m:t>
                                  </m:r>
                                  <m:sSub>
                                    <m:sSubPr>
                                      <m:ctrlPr>
                                        <a:rPr lang="fr-CA" i="1">
                                          <a:latin typeface="Cambria Math" panose="02040503050406030204" pitchFamily="18" charset="0"/>
                                        </a:rPr>
                                      </m:ctrlPr>
                                    </m:sSubPr>
                                    <m:e>
                                      <m:r>
                                        <a:rPr lang="fr-CA" i="1">
                                          <a:latin typeface="Cambria Math" panose="02040503050406030204" pitchFamily="18" charset="0"/>
                                        </a:rPr>
                                        <m:t>𝑐</m:t>
                                      </m:r>
                                    </m:e>
                                    <m:sub>
                                      <m:r>
                                        <a:rPr lang="fr-CA" i="1">
                                          <a:latin typeface="Cambria Math" panose="02040503050406030204" pitchFamily="18" charset="0"/>
                                        </a:rPr>
                                        <m:t>𝑚𝑒𝑠</m:t>
                                      </m:r>
                                    </m:sub>
                                  </m:sSub>
                                </m:e>
                              </m:nary>
                              <m:r>
                                <a:rPr lang="fr-CA" i="1">
                                  <a:latin typeface="Cambria Math" panose="02040503050406030204" pitchFamily="18" charset="0"/>
                                </a:rPr>
                                <m:t>)</m:t>
                              </m:r>
                            </m:e>
                            <m:sup>
                              <m:r>
                                <a:rPr lang="fr-CA" i="1">
                                  <a:latin typeface="Cambria Math" panose="02040503050406030204" pitchFamily="18" charset="0"/>
                                </a:rPr>
                                <m:t>2</m:t>
                              </m:r>
                            </m:sup>
                          </m:sSup>
                        </m:e>
                      </m:rad>
                      <m:r>
                        <a:rPr lang="fr-CA" b="0" i="1" smtClean="0">
                          <a:latin typeface="Cambria Math" panose="02040503050406030204" pitchFamily="18" charset="0"/>
                        </a:rPr>
                        <m:t>=7.3655</m:t>
                      </m:r>
                    </m:oMath>
                  </m:oMathPara>
                </a14:m>
                <a:endParaRPr lang="fr-FR"/>
              </a:p>
              <a:p>
                <a:pPr marL="0" indent="0">
                  <a:buNone/>
                </a:pPr>
                <a:r>
                  <a:rPr lang="fr-FR" sz="4000"/>
                  <a:t>RMS relative :</a:t>
                </a:r>
                <a:endParaRPr lang="fr-FR" sz="4000">
                  <a:sym typeface="Wingdings" pitchFamily="2" charset="2"/>
                </a:endParaRP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𝑅𝑀</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𝑆</m:t>
                          </m:r>
                        </m:e>
                        <m:sub>
                          <m:r>
                            <a:rPr lang="fr-CA" b="0" i="1" smtClean="0">
                              <a:latin typeface="Cambria Math" panose="02040503050406030204" pitchFamily="18" charset="0"/>
                            </a:rPr>
                            <m:t>𝑟𝑒𝑙</m:t>
                          </m:r>
                        </m:sub>
                      </m:sSub>
                      <m:r>
                        <a:rPr lang="fr-CA" b="0" i="1" smtClean="0">
                          <a:latin typeface="Cambria Math" panose="02040503050406030204" pitchFamily="18" charset="0"/>
                        </a:rPr>
                        <m:t>=</m:t>
                      </m:r>
                      <m:rad>
                        <m:radPr>
                          <m:degHide m:val="on"/>
                          <m:ctrlPr>
                            <a:rPr lang="fr-CA" i="1">
                              <a:latin typeface="Cambria Math" panose="02040503050406030204" pitchFamily="18" charset="0"/>
                            </a:rPr>
                          </m:ctrlPr>
                        </m:radPr>
                        <m:deg/>
                        <m:e>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𝑁</m:t>
                              </m:r>
                            </m:den>
                          </m:f>
                          <m:nary>
                            <m:naryPr>
                              <m:chr m:val="∑"/>
                              <m:subHide m:val="on"/>
                              <m:supHide m:val="on"/>
                              <m:ctrlPr>
                                <a:rPr lang="fr-CA" b="0" i="1" smtClean="0">
                                  <a:latin typeface="Cambria Math" panose="02040503050406030204" pitchFamily="18" charset="0"/>
                                </a:rPr>
                              </m:ctrlPr>
                            </m:naryPr>
                            <m:sub/>
                            <m:sup/>
                            <m:e>
                              <m:sSup>
                                <m:sSupPr>
                                  <m:ctrlPr>
                                    <a:rPr lang="fr-CA" b="0" i="1" smtClean="0">
                                      <a:latin typeface="Cambria Math" panose="02040503050406030204" pitchFamily="18" charset="0"/>
                                    </a:rPr>
                                  </m:ctrlPr>
                                </m:sSupPr>
                                <m:e>
                                  <m:d>
                                    <m:dPr>
                                      <m:ctrlPr>
                                        <a:rPr lang="fr-CA" b="0" i="1" smtClean="0">
                                          <a:latin typeface="Cambria Math" panose="02040503050406030204" pitchFamily="18" charset="0"/>
                                        </a:rPr>
                                      </m:ctrlPr>
                                    </m:dPr>
                                    <m:e>
                                      <m:f>
                                        <m:fPr>
                                          <m:ctrlPr>
                                            <a:rPr lang="fr-CA" i="1">
                                              <a:latin typeface="Cambria Math" panose="02040503050406030204" pitchFamily="18" charset="0"/>
                                            </a:rPr>
                                          </m:ctrlPr>
                                        </m:fPr>
                                        <m:num>
                                          <m:r>
                                            <a:rPr lang="fr-CA" i="1">
                                              <a:latin typeface="Cambria Math" panose="02040503050406030204" pitchFamily="18" charset="0"/>
                                            </a:rPr>
                                            <m:t>𝐴𝑐</m:t>
                                          </m:r>
                                          <m:sSub>
                                            <m:sSubPr>
                                              <m:ctrlPr>
                                                <a:rPr lang="fr-CA" i="1">
                                                  <a:latin typeface="Cambria Math" panose="02040503050406030204" pitchFamily="18" charset="0"/>
                                                </a:rPr>
                                              </m:ctrlPr>
                                            </m:sSubPr>
                                            <m:e>
                                              <m:r>
                                                <a:rPr lang="fr-CA" i="1">
                                                  <a:latin typeface="Cambria Math" panose="02040503050406030204" pitchFamily="18" charset="0"/>
                                                </a:rPr>
                                                <m:t>𝑐</m:t>
                                              </m:r>
                                            </m:e>
                                            <m:sub>
                                              <m:r>
                                                <a:rPr lang="fr-CA" i="1">
                                                  <a:latin typeface="Cambria Math" panose="02040503050406030204" pitchFamily="18" charset="0"/>
                                                </a:rPr>
                                                <m:t>𝑚𝑒𝑠</m:t>
                                              </m:r>
                                            </m:sub>
                                          </m:sSub>
                                          <m:r>
                                            <a:rPr lang="fr-CA" i="1">
                                              <a:latin typeface="Cambria Math" panose="02040503050406030204" pitchFamily="18" charset="0"/>
                                            </a:rPr>
                                            <m:t>−</m:t>
                                          </m:r>
                                          <m:r>
                                            <a:rPr lang="fr-CA" i="1">
                                              <a:latin typeface="Cambria Math" panose="02040503050406030204" pitchFamily="18" charset="0"/>
                                            </a:rPr>
                                            <m:t>𝐴𝑐</m:t>
                                          </m:r>
                                          <m:sSub>
                                            <m:sSubPr>
                                              <m:ctrlPr>
                                                <a:rPr lang="fr-CA" i="1">
                                                  <a:latin typeface="Cambria Math" panose="02040503050406030204" pitchFamily="18" charset="0"/>
                                                </a:rPr>
                                              </m:ctrlPr>
                                            </m:sSubPr>
                                            <m:e>
                                              <m:r>
                                                <a:rPr lang="fr-CA" i="1">
                                                  <a:latin typeface="Cambria Math" panose="02040503050406030204" pitchFamily="18" charset="0"/>
                                                </a:rPr>
                                                <m:t>𝑐</m:t>
                                              </m:r>
                                            </m:e>
                                            <m:sub>
                                              <m:r>
                                                <a:rPr lang="fr-CA" i="1">
                                                  <a:latin typeface="Cambria Math" panose="02040503050406030204" pitchFamily="18" charset="0"/>
                                                </a:rPr>
                                                <m:t>𝑎𝑝𝑝</m:t>
                                              </m:r>
                                            </m:sub>
                                          </m:sSub>
                                        </m:num>
                                        <m:den>
                                          <m:r>
                                            <a:rPr lang="fr-CA" i="1">
                                              <a:latin typeface="Cambria Math" panose="02040503050406030204" pitchFamily="18" charset="0"/>
                                            </a:rPr>
                                            <m:t>𝐴𝑐</m:t>
                                          </m:r>
                                          <m:sSub>
                                            <m:sSubPr>
                                              <m:ctrlPr>
                                                <a:rPr lang="fr-CA" i="1">
                                                  <a:latin typeface="Cambria Math" panose="02040503050406030204" pitchFamily="18" charset="0"/>
                                                </a:rPr>
                                              </m:ctrlPr>
                                            </m:sSubPr>
                                            <m:e>
                                              <m:r>
                                                <a:rPr lang="fr-CA" i="1">
                                                  <a:latin typeface="Cambria Math" panose="02040503050406030204" pitchFamily="18" charset="0"/>
                                                </a:rPr>
                                                <m:t>𝑐</m:t>
                                              </m:r>
                                            </m:e>
                                            <m:sub>
                                              <m:r>
                                                <a:rPr lang="fr-CA" i="1">
                                                  <a:latin typeface="Cambria Math" panose="02040503050406030204" pitchFamily="18" charset="0"/>
                                                </a:rPr>
                                                <m:t>𝑚𝑒𝑠</m:t>
                                              </m:r>
                                            </m:sub>
                                          </m:sSub>
                                        </m:den>
                                      </m:f>
                                    </m:e>
                                  </m:d>
                                </m:e>
                                <m:sup>
                                  <m:r>
                                    <a:rPr lang="fr-CA" b="0" i="1" smtClean="0">
                                      <a:latin typeface="Cambria Math" panose="02040503050406030204" pitchFamily="18" charset="0"/>
                                    </a:rPr>
                                    <m:t>2</m:t>
                                  </m:r>
                                </m:sup>
                              </m:sSup>
                            </m:e>
                          </m:nary>
                        </m:e>
                      </m:rad>
                      <m:r>
                        <a:rPr lang="fr-CA" i="1">
                          <a:latin typeface="Cambria Math" panose="02040503050406030204" pitchFamily="18" charset="0"/>
                        </a:rPr>
                        <m:t>=</m:t>
                      </m:r>
                      <m:r>
                        <a:rPr lang="fr-CA" b="0" i="1" smtClean="0">
                          <a:latin typeface="Cambria Math" panose="02040503050406030204" pitchFamily="18" charset="0"/>
                        </a:rPr>
                        <m:t>0.0366</m:t>
                      </m:r>
                    </m:oMath>
                  </m:oMathPara>
                </a14:m>
                <a:endParaRPr lang="fr-FR"/>
              </a:p>
              <a:p>
                <a:pPr marL="0" indent="0">
                  <a:buNone/>
                </a:pPr>
                <a:endParaRPr lang="fr-FR">
                  <a:highlight>
                    <a:srgbClr val="FF0000"/>
                  </a:highlight>
                </a:endParaRPr>
              </a:p>
              <a:p>
                <a:pPr marL="0" indent="0">
                  <a:buNone/>
                </a:pPr>
                <a:r>
                  <a:rPr lang="fr-FR" sz="4000"/>
                  <a:t>L’erreur RMS absolue démontre l’erreur tout au long de la courbe et c’est donc normal que la valeur soit plus élevée. L’erreur RMS relative va plutôt démontrer une moyenne proportionnelle de la différence et a donc une plus petite valeur.</a:t>
                </a:r>
              </a:p>
            </p:txBody>
          </p:sp>
        </mc:Choice>
        <mc:Fallback xmlns="">
          <p:sp>
            <p:nvSpPr>
              <p:cNvPr id="3" name="Espace réservé du contenu 2">
                <a:extLst>
                  <a:ext uri="{FF2B5EF4-FFF2-40B4-BE49-F238E27FC236}">
                    <a16:creationId xmlns:a16="http://schemas.microsoft.com/office/drawing/2014/main" id="{01ADEFEA-B6DF-D1B9-D262-E17BA9AA8C5D}"/>
                  </a:ext>
                </a:extLst>
              </p:cNvPr>
              <p:cNvSpPr>
                <a:spLocks noGrp="1" noRot="1" noChangeAspect="1" noMove="1" noResize="1" noEditPoints="1" noAdjustHandles="1" noChangeArrowheads="1" noChangeShapeType="1" noTextEdit="1"/>
              </p:cNvSpPr>
              <p:nvPr>
                <p:ph idx="1"/>
              </p:nvPr>
            </p:nvSpPr>
            <p:spPr>
              <a:blipFill>
                <a:blip r:embed="rId2"/>
                <a:stretch>
                  <a:fillRect l="-986" t="-2009" r="-638" b="-2582"/>
                </a:stretch>
              </a:blipFill>
            </p:spPr>
            <p:txBody>
              <a:bodyPr/>
              <a:lstStyle/>
              <a:p>
                <a:r>
                  <a:rPr lang="en-US">
                    <a:noFill/>
                  </a:rPr>
                  <a:t> </a:t>
                </a:r>
              </a:p>
            </p:txBody>
          </p:sp>
        </mc:Fallback>
      </mc:AlternateContent>
    </p:spTree>
    <p:extLst>
      <p:ext uri="{BB962C8B-B14F-4D97-AF65-F5344CB8AC3E}">
        <p14:creationId xmlns:p14="http://schemas.microsoft.com/office/powerpoint/2010/main" val="119290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7DBD4-0BF1-C5AE-ACAB-4E5D03821E4E}"/>
              </a:ext>
            </a:extLst>
          </p:cNvPr>
          <p:cNvSpPr>
            <a:spLocks noGrp="1"/>
          </p:cNvSpPr>
          <p:nvPr>
            <p:ph type="title"/>
          </p:nvPr>
        </p:nvSpPr>
        <p:spPr/>
        <p:txBody>
          <a:bodyPr/>
          <a:lstStyle/>
          <a:p>
            <a:r>
              <a:rPr lang="fr-FR"/>
              <a:t>Loi de guidage : validation par RAA</a:t>
            </a:r>
          </a:p>
        </p:txBody>
      </p:sp>
      <p:sp>
        <p:nvSpPr>
          <p:cNvPr id="3" name="Espace réservé du texte 2">
            <a:extLst>
              <a:ext uri="{FF2B5EF4-FFF2-40B4-BE49-F238E27FC236}">
                <a16:creationId xmlns:a16="http://schemas.microsoft.com/office/drawing/2014/main" id="{5AE73DFE-AE61-7820-CF62-444864064C8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86098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C36301-3AAD-D060-0E26-988C8B81DEA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CBCCFF-E212-5B31-1571-AB7A3763045E}"/>
              </a:ext>
            </a:extLst>
          </p:cNvPr>
          <p:cNvSpPr>
            <a:spLocks noGrp="1"/>
          </p:cNvSpPr>
          <p:nvPr>
            <p:ph type="title"/>
          </p:nvPr>
        </p:nvSpPr>
        <p:spPr>
          <a:xfrm>
            <a:off x="630936" y="639520"/>
            <a:ext cx="3429000" cy="1719072"/>
          </a:xfrm>
        </p:spPr>
        <p:txBody>
          <a:bodyPr anchor="b">
            <a:normAutofit/>
          </a:bodyPr>
          <a:lstStyle/>
          <a:p>
            <a:pPr>
              <a:lnSpc>
                <a:spcPct val="90000"/>
              </a:lnSpc>
            </a:pPr>
            <a:r>
              <a:rPr lang="fr-FR" sz="3800"/>
              <a:t>Loi de guidage : validation par RAA</a:t>
            </a:r>
            <a:br>
              <a:rPr lang="fr-FR" sz="3800"/>
            </a:br>
            <a:r>
              <a:rPr lang="fr-FR" sz="3800"/>
              <a:t>vitesse</a:t>
            </a:r>
          </a:p>
        </p:txBody>
      </p:sp>
      <p:sp>
        <p:nvSpPr>
          <p:cNvPr id="1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33F3C00-FB85-B5AF-3EEE-C638569CC05C}"/>
              </a:ext>
            </a:extLst>
          </p:cNvPr>
          <p:cNvSpPr>
            <a:spLocks noGrp="1"/>
          </p:cNvSpPr>
          <p:nvPr>
            <p:ph idx="1"/>
          </p:nvPr>
        </p:nvSpPr>
        <p:spPr>
          <a:xfrm>
            <a:off x="630936" y="2807208"/>
            <a:ext cx="3429000" cy="3410712"/>
          </a:xfrm>
        </p:spPr>
        <p:txBody>
          <a:bodyPr anchor="t">
            <a:normAutofit/>
          </a:bodyPr>
          <a:lstStyle/>
          <a:p>
            <a:pPr marL="0" indent="0">
              <a:buNone/>
            </a:pPr>
            <a:r>
              <a:rPr lang="fr-FR"/>
              <a:t>La courbe approximée par RAA suit parfaitement les données expérimentales.</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e 4" descr="Une image contenant texte, capture d’écran, diagramme, ligne&#10;&#10;Description générée automatiquement">
            <a:extLst>
              <a:ext uri="{FF2B5EF4-FFF2-40B4-BE49-F238E27FC236}">
                <a16:creationId xmlns:a16="http://schemas.microsoft.com/office/drawing/2014/main" id="{CA9D4A79-E3E4-66D1-95B2-9C945ACA306B}"/>
              </a:ext>
            </a:extLst>
          </p:cNvPr>
          <p:cNvPicPr>
            <a:picLocks noChangeAspect="1"/>
          </p:cNvPicPr>
          <p:nvPr/>
        </p:nvPicPr>
        <p:blipFill>
          <a:blip r:embed="rId4"/>
          <a:stretch>
            <a:fillRect/>
          </a:stretch>
        </p:blipFill>
        <p:spPr>
          <a:xfrm>
            <a:off x="4654297" y="840105"/>
            <a:ext cx="6903718" cy="5177789"/>
          </a:xfrm>
          <a:prstGeom prst="rect">
            <a:avLst/>
          </a:prstGeom>
        </p:spPr>
      </p:pic>
    </p:spTree>
    <p:extLst>
      <p:ext uri="{BB962C8B-B14F-4D97-AF65-F5344CB8AC3E}">
        <p14:creationId xmlns:p14="http://schemas.microsoft.com/office/powerpoint/2010/main" val="233949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EDC8F3-CF0F-E09D-4341-7042AF610BDF}"/>
              </a:ext>
            </a:extLst>
          </p:cNvPr>
          <p:cNvSpPr>
            <a:spLocks noGrp="1"/>
          </p:cNvSpPr>
          <p:nvPr>
            <p:ph type="title"/>
          </p:nvPr>
        </p:nvSpPr>
        <p:spPr>
          <a:xfrm>
            <a:off x="630936" y="639520"/>
            <a:ext cx="3429000" cy="1719072"/>
          </a:xfrm>
        </p:spPr>
        <p:txBody>
          <a:bodyPr anchor="b">
            <a:normAutofit/>
          </a:bodyPr>
          <a:lstStyle/>
          <a:p>
            <a:pPr>
              <a:lnSpc>
                <a:spcPct val="90000"/>
              </a:lnSpc>
            </a:pPr>
            <a:r>
              <a:rPr lang="fr-FR" sz="3800"/>
              <a:t>Loi de guidage : validation par RAA</a:t>
            </a:r>
            <a:br>
              <a:rPr lang="fr-FR" sz="3800"/>
            </a:br>
            <a:r>
              <a:rPr lang="fr-FR" sz="3800"/>
              <a:t>accélération</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85E3994-7096-A0BB-F4D1-7E2490DF5050}"/>
              </a:ext>
            </a:extLst>
          </p:cNvPr>
          <p:cNvSpPr>
            <a:spLocks noGrp="1"/>
          </p:cNvSpPr>
          <p:nvPr>
            <p:ph idx="1"/>
          </p:nvPr>
        </p:nvSpPr>
        <p:spPr>
          <a:xfrm>
            <a:off x="630936" y="2807208"/>
            <a:ext cx="3429000" cy="3410712"/>
          </a:xfrm>
        </p:spPr>
        <p:txBody>
          <a:bodyPr anchor="t">
            <a:normAutofit/>
          </a:bodyPr>
          <a:lstStyle/>
          <a:p>
            <a:pPr marL="0" indent="0">
              <a:buNone/>
            </a:pPr>
            <a:r>
              <a:rPr lang="fr-FR"/>
              <a:t>La courbe approximée par RAA suit assez bien la tendance des données mesurées. Cependant, elle ne se rend pas au maximum mesuré.</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e 4" descr="Une image contenant texte, capture d’écran, diagramme, ligne&#10;&#10;Description générée automatiquement">
            <a:extLst>
              <a:ext uri="{FF2B5EF4-FFF2-40B4-BE49-F238E27FC236}">
                <a16:creationId xmlns:a16="http://schemas.microsoft.com/office/drawing/2014/main" id="{91C2892D-3494-0A6F-1EC1-B497EF3FED2D}"/>
              </a:ext>
            </a:extLst>
          </p:cNvPr>
          <p:cNvPicPr>
            <a:picLocks noChangeAspect="1"/>
          </p:cNvPicPr>
          <p:nvPr/>
        </p:nvPicPr>
        <p:blipFill>
          <a:blip r:embed="rId4"/>
          <a:stretch>
            <a:fillRect/>
          </a:stretch>
        </p:blipFill>
        <p:spPr>
          <a:xfrm>
            <a:off x="4654297" y="840105"/>
            <a:ext cx="6903718" cy="5177789"/>
          </a:xfrm>
          <a:prstGeom prst="rect">
            <a:avLst/>
          </a:prstGeom>
        </p:spPr>
      </p:pic>
    </p:spTree>
    <p:extLst>
      <p:ext uri="{BB962C8B-B14F-4D97-AF65-F5344CB8AC3E}">
        <p14:creationId xmlns:p14="http://schemas.microsoft.com/office/powerpoint/2010/main" val="6417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CC81F-165C-BFDA-57A7-F3DD49875C28}"/>
              </a:ext>
            </a:extLst>
          </p:cNvPr>
          <p:cNvSpPr>
            <a:spLocks noGrp="1"/>
          </p:cNvSpPr>
          <p:nvPr>
            <p:ph type="title"/>
          </p:nvPr>
        </p:nvSpPr>
        <p:spPr/>
        <p:txBody>
          <a:bodyPr/>
          <a:lstStyle/>
          <a:p>
            <a:r>
              <a:rPr lang="fr-FR"/>
              <a:t>Table des matières</a:t>
            </a:r>
          </a:p>
        </p:txBody>
      </p:sp>
      <p:sp>
        <p:nvSpPr>
          <p:cNvPr id="3" name="Espace réservé du contenu 2">
            <a:extLst>
              <a:ext uri="{FF2B5EF4-FFF2-40B4-BE49-F238E27FC236}">
                <a16:creationId xmlns:a16="http://schemas.microsoft.com/office/drawing/2014/main" id="{34DCD989-4B92-AB01-5B39-D18CBE21B325}"/>
              </a:ext>
            </a:extLst>
          </p:cNvPr>
          <p:cNvSpPr>
            <a:spLocks noGrp="1"/>
          </p:cNvSpPr>
          <p:nvPr>
            <p:ph idx="1"/>
          </p:nvPr>
        </p:nvSpPr>
        <p:spPr/>
        <p:txBody>
          <a:bodyPr/>
          <a:lstStyle/>
          <a:p>
            <a:r>
              <a:rPr lang="fr-FR"/>
              <a:t>Identification des paramètres par intégration numérique</a:t>
            </a:r>
          </a:p>
          <a:p>
            <a:r>
              <a:rPr lang="fr-FR"/>
              <a:t>Loi de guidage : validation par RAA</a:t>
            </a:r>
          </a:p>
          <a:p>
            <a:r>
              <a:rPr lang="fr-FR"/>
              <a:t>Loi de guidage : limites structurelles</a:t>
            </a:r>
          </a:p>
          <a:p>
            <a:r>
              <a:rPr lang="fr-FR"/>
              <a:t>Conception d’asservissement : loi de commande en translation</a:t>
            </a:r>
          </a:p>
          <a:p>
            <a:r>
              <a:rPr lang="fr-FR"/>
              <a:t>Conception d’asservissement : loi de commande en rotation</a:t>
            </a:r>
          </a:p>
          <a:p>
            <a:r>
              <a:rPr lang="fr-FR"/>
              <a:t>Validation par simulation numérique</a:t>
            </a:r>
          </a:p>
          <a:p>
            <a:endParaRPr lang="fr-FR"/>
          </a:p>
        </p:txBody>
      </p:sp>
    </p:spTree>
    <p:extLst>
      <p:ext uri="{BB962C8B-B14F-4D97-AF65-F5344CB8AC3E}">
        <p14:creationId xmlns:p14="http://schemas.microsoft.com/office/powerpoint/2010/main" val="218548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92DB2-1229-661F-2309-2B87179304D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C5887E1-B01E-1D52-561B-289531843CE3}"/>
              </a:ext>
            </a:extLst>
          </p:cNvPr>
          <p:cNvSpPr>
            <a:spLocks noGrp="1"/>
          </p:cNvSpPr>
          <p:nvPr>
            <p:ph type="title"/>
          </p:nvPr>
        </p:nvSpPr>
        <p:spPr/>
        <p:txBody>
          <a:bodyPr/>
          <a:lstStyle/>
          <a:p>
            <a:r>
              <a:rPr lang="fr-FR"/>
              <a:t>Loi de guidage : limites structurelles</a:t>
            </a:r>
          </a:p>
        </p:txBody>
      </p:sp>
      <p:sp>
        <p:nvSpPr>
          <p:cNvPr id="3" name="Espace réservé du texte 2">
            <a:extLst>
              <a:ext uri="{FF2B5EF4-FFF2-40B4-BE49-F238E27FC236}">
                <a16:creationId xmlns:a16="http://schemas.microsoft.com/office/drawing/2014/main" id="{ADBCB85B-D200-029B-7109-D2DA151C978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786326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8A29-1710-1D53-6CA9-A8484CEDE8BF}"/>
              </a:ext>
            </a:extLst>
          </p:cNvPr>
          <p:cNvSpPr>
            <a:spLocks noGrp="1"/>
          </p:cNvSpPr>
          <p:nvPr>
            <p:ph type="title"/>
          </p:nvPr>
        </p:nvSpPr>
        <p:spPr/>
        <p:txBody>
          <a:bodyPr>
            <a:normAutofit/>
          </a:bodyPr>
          <a:lstStyle/>
          <a:p>
            <a:r>
              <a:rPr lang="fr-FR"/>
              <a:t>Loi de guidage : limites structurelles</a:t>
            </a:r>
          </a:p>
        </p:txBody>
      </p:sp>
      <p:pic>
        <p:nvPicPr>
          <p:cNvPr id="9" name="Image 8" descr="Une image contenant texte, Tracé, ligne, diagramme&#10;&#10;Description générée automatiquement">
            <a:extLst>
              <a:ext uri="{FF2B5EF4-FFF2-40B4-BE49-F238E27FC236}">
                <a16:creationId xmlns:a16="http://schemas.microsoft.com/office/drawing/2014/main" id="{8410595F-F503-2E2C-5FAC-85C0CAE4E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136990"/>
            <a:ext cx="5254061" cy="4254573"/>
          </a:xfrm>
          <a:prstGeom prst="rect">
            <a:avLst/>
          </a:prstGeom>
        </p:spPr>
      </p:pic>
      <p:sp>
        <p:nvSpPr>
          <p:cNvPr id="11" name="ZoneTexte 10">
            <a:extLst>
              <a:ext uri="{FF2B5EF4-FFF2-40B4-BE49-F238E27FC236}">
                <a16:creationId xmlns:a16="http://schemas.microsoft.com/office/drawing/2014/main" id="{45B3A1E5-33C9-BAB4-C425-687E4794D961}"/>
              </a:ext>
            </a:extLst>
          </p:cNvPr>
          <p:cNvSpPr txBox="1"/>
          <p:nvPr/>
        </p:nvSpPr>
        <p:spPr>
          <a:xfrm>
            <a:off x="6262255" y="2225964"/>
            <a:ext cx="5091545" cy="2246769"/>
          </a:xfrm>
          <a:prstGeom prst="rect">
            <a:avLst/>
          </a:prstGeom>
          <a:noFill/>
        </p:spPr>
        <p:txBody>
          <a:bodyPr wrap="square" rtlCol="0">
            <a:spAutoFit/>
          </a:bodyPr>
          <a:lstStyle/>
          <a:p>
            <a:r>
              <a:rPr lang="fr-CA" sz="2800"/>
              <a:t>La fonction ne doit pas dépasser le seuil de 2650N pendant plus de 40s. Sinon, la capsule pourrait se détruire. Pour vérifier cela, il faut utiliser la méthode de Newton-</a:t>
            </a:r>
            <a:r>
              <a:rPr lang="fr-CA" sz="2800" err="1"/>
              <a:t>Raphson</a:t>
            </a:r>
            <a:r>
              <a:rPr lang="fr-CA" sz="2800"/>
              <a:t>.</a:t>
            </a:r>
          </a:p>
          <a:p>
            <a:endParaRPr lang="fr-CA" sz="2800"/>
          </a:p>
        </p:txBody>
      </p:sp>
    </p:spTree>
    <p:extLst>
      <p:ext uri="{BB962C8B-B14F-4D97-AF65-F5344CB8AC3E}">
        <p14:creationId xmlns:p14="http://schemas.microsoft.com/office/powerpoint/2010/main" val="278605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8A29-1710-1D53-6CA9-A8484CEDE8BF}"/>
              </a:ext>
            </a:extLst>
          </p:cNvPr>
          <p:cNvSpPr>
            <a:spLocks noGrp="1"/>
          </p:cNvSpPr>
          <p:nvPr>
            <p:ph type="title"/>
          </p:nvPr>
        </p:nvSpPr>
        <p:spPr/>
        <p:txBody>
          <a:bodyPr>
            <a:normAutofit/>
          </a:bodyPr>
          <a:lstStyle/>
          <a:p>
            <a:r>
              <a:rPr lang="fr-FR"/>
              <a:t>Loi de guidage : limites structurelles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F54A80F-200F-82E3-BAA9-4E9B21D6A913}"/>
                  </a:ext>
                </a:extLst>
              </p:cNvPr>
              <p:cNvSpPr>
                <a:spLocks noGrp="1"/>
              </p:cNvSpPr>
              <p:nvPr>
                <p:ph idx="1"/>
              </p:nvPr>
            </p:nvSpPr>
            <p:spPr/>
            <p:txBody>
              <a:bodyPr/>
              <a:lstStyle/>
              <a:p>
                <a:pPr marL="0" indent="0">
                  <a:buNone/>
                </a:pPr>
                <a:r>
                  <a:rPr lang="fr-FR"/>
                  <a:t>Fonction F</a:t>
                </a: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𝐹</m:t>
                          </m:r>
                        </m:e>
                        <m:sub>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𝑎𝑒𝑟𝑜</m:t>
                              </m:r>
                            </m:sub>
                          </m:sSub>
                        </m:sub>
                      </m:sSub>
                      <m:r>
                        <a:rPr lang="fr-CA" b="0" i="1" smtClean="0">
                          <a:latin typeface="Cambria Math" panose="02040503050406030204" pitchFamily="18" charset="0"/>
                        </a:rPr>
                        <m:t>=</m:t>
                      </m:r>
                      <m:sSup>
                        <m:sSupPr>
                          <m:ctrlPr>
                            <a:rPr lang="fr-CA" b="0" i="1" smtClean="0">
                              <a:latin typeface="Cambria Math" panose="02040503050406030204" pitchFamily="18" charset="0"/>
                            </a:rPr>
                          </m:ctrlPr>
                        </m:sSupPr>
                        <m:e>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2</m:t>
                              </m:r>
                            </m:den>
                          </m:f>
                          <m:sSub>
                            <m:sSubPr>
                              <m:ctrlPr>
                                <a:rPr lang="fr-CA" b="0" i="1" smtClean="0">
                                  <a:latin typeface="Cambria Math" panose="02040503050406030204" pitchFamily="18" charset="0"/>
                                </a:rPr>
                              </m:ctrlPr>
                            </m:sSubPr>
                            <m:e>
                              <m:r>
                                <a:rPr lang="fr-CA" b="0" i="1" smtClean="0">
                                  <a:latin typeface="Cambria Math" panose="02040503050406030204" pitchFamily="18" charset="0"/>
                                </a:rPr>
                                <m:t>𝜌</m:t>
                              </m:r>
                            </m:e>
                            <m:sub>
                              <m:r>
                                <a:rPr lang="fr-CA" b="0" i="1" smtClean="0">
                                  <a:latin typeface="Cambria Math" panose="02040503050406030204" pitchFamily="18" charset="0"/>
                                </a:rPr>
                                <m:t>0</m:t>
                              </m:r>
                            </m:sub>
                          </m:sSub>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h𝑠</m:t>
                                  </m:r>
                                </m:den>
                              </m:f>
                            </m:sup>
                          </m:sSup>
                          <m:d>
                            <m:dPr>
                              <m:ctrlPr>
                                <a:rPr lang="fr-CA" b="0" i="1" smtClean="0">
                                  <a:latin typeface="Cambria Math" panose="02040503050406030204" pitchFamily="18" charset="0"/>
                                </a:rPr>
                              </m:ctrlPr>
                            </m:dPr>
                            <m:e>
                              <m:sSub>
                                <m:sSubPr>
                                  <m:ctrlPr>
                                    <a:rPr lang="fr-CA" i="1">
                                      <a:latin typeface="Cambria Math" panose="02040503050406030204" pitchFamily="18" charset="0"/>
                                    </a:rPr>
                                  </m:ctrlPr>
                                </m:sSubPr>
                                <m:e>
                                  <m:r>
                                    <a:rPr lang="fr-CA" i="1">
                                      <a:latin typeface="Cambria Math" panose="02040503050406030204" pitchFamily="18" charset="0"/>
                                    </a:rPr>
                                    <m:t>𝑣</m:t>
                                  </m:r>
                                </m:e>
                                <m:sub>
                                  <m:r>
                                    <a:rPr lang="fr-CA" i="1">
                                      <a:latin typeface="Cambria Math" panose="02040503050406030204" pitchFamily="18" charset="0"/>
                                    </a:rPr>
                                    <m:t>𝑖𝑛𝑖</m:t>
                                  </m:r>
                                </m:sub>
                              </m:sSub>
                              <m:sSup>
                                <m:sSupPr>
                                  <m:ctrlPr>
                                    <a:rPr lang="fr-CA" i="1">
                                      <a:latin typeface="Cambria Math" panose="02040503050406030204" pitchFamily="18" charset="0"/>
                                    </a:rPr>
                                  </m:ctrlPr>
                                </m:sSupPr>
                                <m:e>
                                  <m:r>
                                    <a:rPr lang="fr-CA" i="1">
                                      <a:latin typeface="Cambria Math" panose="02040503050406030204" pitchFamily="18" charset="0"/>
                                    </a:rPr>
                                    <m:t>𝑒</m:t>
                                  </m:r>
                                </m:e>
                                <m:sup>
                                  <m:f>
                                    <m:fPr>
                                      <m:ctrlPr>
                                        <a:rPr lang="fr-CA" i="1">
                                          <a:latin typeface="Cambria Math" panose="02040503050406030204" pitchFamily="18" charset="0"/>
                                        </a:rPr>
                                      </m:ctrlPr>
                                    </m:fPr>
                                    <m:num>
                                      <m:f>
                                        <m:fPr>
                                          <m:ctrlPr>
                                            <a:rPr lang="fr-CA" i="1">
                                              <a:latin typeface="Cambria Math" panose="02040503050406030204" pitchFamily="18" charset="0"/>
                                            </a:rPr>
                                          </m:ctrlPr>
                                        </m:fPr>
                                        <m:num>
                                          <m:r>
                                            <a:rPr lang="fr-CA" i="1">
                                              <a:latin typeface="Cambria Math" panose="02040503050406030204" pitchFamily="18" charset="0"/>
                                            </a:rPr>
                                            <m:t>1</m:t>
                                          </m:r>
                                        </m:num>
                                        <m:den>
                                          <m:r>
                                            <a:rPr lang="fr-CA" i="1">
                                              <a:latin typeface="Cambria Math" panose="02040503050406030204" pitchFamily="18" charset="0"/>
                                            </a:rPr>
                                            <m:t>2</m:t>
                                          </m:r>
                                        </m:den>
                                      </m:f>
                                      <m:r>
                                        <a:rPr lang="fr-CA" i="1">
                                          <a:latin typeface="Cambria Math" panose="02040503050406030204" pitchFamily="18" charset="0"/>
                                        </a:rPr>
                                        <m:t>𝐵</m:t>
                                      </m:r>
                                      <m:sSub>
                                        <m:sSubPr>
                                          <m:ctrlPr>
                                            <a:rPr lang="fr-CA" i="1">
                                              <a:latin typeface="Cambria Math" panose="02040503050406030204" pitchFamily="18" charset="0"/>
                                            </a:rPr>
                                          </m:ctrlPr>
                                        </m:sSubPr>
                                        <m:e>
                                          <m:r>
                                            <a:rPr lang="fr-CA" i="1">
                                              <a:latin typeface="Cambria Math" panose="02040503050406030204" pitchFamily="18" charset="0"/>
                                            </a:rPr>
                                            <m:t>𝐻</m:t>
                                          </m:r>
                                        </m:e>
                                        <m:sub>
                                          <m:r>
                                            <a:rPr lang="fr-CA" i="1">
                                              <a:latin typeface="Cambria Math" panose="02040503050406030204" pitchFamily="18" charset="0"/>
                                            </a:rPr>
                                            <m:t>𝑠</m:t>
                                          </m:r>
                                        </m:sub>
                                      </m:sSub>
                                      <m:d>
                                        <m:dPr>
                                          <m:ctrlPr>
                                            <a:rPr lang="fr-CA" i="1">
                                              <a:latin typeface="Cambria Math" panose="02040503050406030204" pitchFamily="18" charset="0"/>
                                            </a:rPr>
                                          </m:ctrlPr>
                                        </m:dPr>
                                        <m:e>
                                          <m:sSub>
                                            <m:sSubPr>
                                              <m:ctrlPr>
                                                <a:rPr lang="fr-CA" i="1">
                                                  <a:latin typeface="Cambria Math" panose="02040503050406030204" pitchFamily="18" charset="0"/>
                                                </a:rPr>
                                              </m:ctrlPr>
                                            </m:sSubPr>
                                            <m:e>
                                              <m:r>
                                                <a:rPr lang="fr-CA" i="1">
                                                  <a:latin typeface="Cambria Math" panose="02040503050406030204" pitchFamily="18" charset="0"/>
                                                </a:rPr>
                                                <m:t>𝜌</m:t>
                                              </m:r>
                                            </m:e>
                                            <m:sub>
                                              <m:r>
                                                <a:rPr lang="fr-CA" i="1">
                                                  <a:latin typeface="Cambria Math" panose="02040503050406030204" pitchFamily="18" charset="0"/>
                                                </a:rPr>
                                                <m:t>0</m:t>
                                              </m:r>
                                            </m:sub>
                                          </m:sSub>
                                          <m:sSup>
                                            <m:sSupPr>
                                              <m:ctrlPr>
                                                <a:rPr lang="fr-CA" i="1">
                                                  <a:latin typeface="Cambria Math" panose="02040503050406030204" pitchFamily="18" charset="0"/>
                                                </a:rPr>
                                              </m:ctrlPr>
                                            </m:sSupPr>
                                            <m:e>
                                              <m:r>
                                                <a:rPr lang="fr-CA" i="1">
                                                  <a:latin typeface="Cambria Math" panose="02040503050406030204" pitchFamily="18" charset="0"/>
                                                </a:rPr>
                                                <m:t>𝑒</m:t>
                                              </m:r>
                                            </m:e>
                                            <m:sup>
                                              <m:r>
                                                <a:rPr lang="fr-CA" i="1">
                                                  <a:latin typeface="Cambria Math" panose="02040503050406030204" pitchFamily="18" charset="0"/>
                                                </a:rPr>
                                                <m:t>−</m:t>
                                              </m:r>
                                              <m:f>
                                                <m:fPr>
                                                  <m:ctrlPr>
                                                    <a:rPr lang="fr-CA" i="1">
                                                      <a:latin typeface="Cambria Math" panose="02040503050406030204" pitchFamily="18" charset="0"/>
                                                    </a:rPr>
                                                  </m:ctrlPr>
                                                </m:fPr>
                                                <m:num>
                                                  <m:r>
                                                    <a:rPr lang="fr-CA" i="1">
                                                      <a:latin typeface="Cambria Math" panose="02040503050406030204" pitchFamily="18" charset="0"/>
                                                    </a:rPr>
                                                    <m:t>h</m:t>
                                                  </m:r>
                                                </m:num>
                                                <m:den>
                                                  <m:r>
                                                    <a:rPr lang="fr-CA" i="1">
                                                      <a:latin typeface="Cambria Math" panose="02040503050406030204" pitchFamily="18" charset="0"/>
                                                    </a:rPr>
                                                    <m:t>h𝑠</m:t>
                                                  </m:r>
                                                </m:den>
                                              </m:f>
                                            </m:sup>
                                          </m:sSup>
                                          <m:r>
                                            <a:rPr lang="fr-CA" i="1">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𝜌</m:t>
                                              </m:r>
                                            </m:e>
                                            <m:sub>
                                              <m:r>
                                                <a:rPr lang="fr-CA" i="1">
                                                  <a:latin typeface="Cambria Math" panose="02040503050406030204" pitchFamily="18" charset="0"/>
                                                </a:rPr>
                                                <m:t>𝑖𝑛𝑖</m:t>
                                              </m:r>
                                            </m:sub>
                                          </m:sSub>
                                        </m:e>
                                      </m:d>
                                    </m:num>
                                    <m:den>
                                      <m:func>
                                        <m:funcPr>
                                          <m:ctrlPr>
                                            <a:rPr lang="fr-CA" i="1">
                                              <a:latin typeface="Cambria Math" panose="02040503050406030204" pitchFamily="18" charset="0"/>
                                            </a:rPr>
                                          </m:ctrlPr>
                                        </m:funcPr>
                                        <m:fName>
                                          <m:r>
                                            <m:rPr>
                                              <m:sty m:val="p"/>
                                            </m:rPr>
                                            <a:rPr lang="fr-CA">
                                              <a:latin typeface="Cambria Math" panose="02040503050406030204" pitchFamily="18" charset="0"/>
                                            </a:rPr>
                                            <m:t>sin</m:t>
                                          </m:r>
                                        </m:fName>
                                        <m:e>
                                          <m:sSub>
                                            <m:sSubPr>
                                              <m:ctrlPr>
                                                <a:rPr lang="fr-CA" i="1">
                                                  <a:latin typeface="Cambria Math" panose="02040503050406030204" pitchFamily="18" charset="0"/>
                                                </a:rPr>
                                              </m:ctrlPr>
                                            </m:sSubPr>
                                            <m:e>
                                              <m:r>
                                                <a:rPr lang="fr-CA" i="1">
                                                  <a:latin typeface="Cambria Math" panose="02040503050406030204" pitchFamily="18" charset="0"/>
                                                </a:rPr>
                                                <m:t>𝛾</m:t>
                                              </m:r>
                                            </m:e>
                                            <m:sub>
                                              <m:r>
                                                <a:rPr lang="fr-CA" i="1">
                                                  <a:latin typeface="Cambria Math" panose="02040503050406030204" pitchFamily="18" charset="0"/>
                                                </a:rPr>
                                                <m:t>𝑟𝑒𝑓</m:t>
                                              </m:r>
                                            </m:sub>
                                          </m:sSub>
                                        </m:e>
                                      </m:func>
                                    </m:den>
                                  </m:f>
                                </m:sup>
                              </m:sSup>
                            </m:e>
                          </m:d>
                        </m:e>
                        <m:sup>
                          <m:r>
                            <a:rPr lang="fr-CA" b="0" i="1" smtClean="0">
                              <a:latin typeface="Cambria Math" panose="02040503050406030204" pitchFamily="18" charset="0"/>
                            </a:rPr>
                            <m:t>2</m:t>
                          </m:r>
                        </m:sup>
                      </m:sSup>
                      <m:r>
                        <a:rPr lang="fr-CA" b="0" i="1" smtClean="0">
                          <a:latin typeface="Cambria Math" panose="02040503050406030204" pitchFamily="18" charset="0"/>
                        </a:rPr>
                        <m:t>𝑆</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𝑑𝑜</m:t>
                          </m:r>
                        </m:sub>
                      </m:sSub>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𝑜</m:t>
                              </m:r>
                            </m:e>
                            <m:sub>
                              <m:r>
                                <a:rPr lang="fr-CA" b="0" i="1" smtClean="0">
                                  <a:latin typeface="Cambria Math" panose="02040503050406030204" pitchFamily="18" charset="0"/>
                                </a:rPr>
                                <m:t>𝑙𝑖𝑚</m:t>
                              </m:r>
                            </m:sub>
                          </m:sSub>
                        </m:sub>
                      </m:sSub>
                      <m:r>
                        <a:rPr lang="fr-CA" b="0" i="1" smtClean="0">
                          <a:latin typeface="Cambria Math" panose="02040503050406030204" pitchFamily="18" charset="0"/>
                        </a:rPr>
                        <m:t>⁡</m:t>
                      </m:r>
                    </m:oMath>
                  </m:oMathPara>
                </a14:m>
                <a:endParaRPr lang="fr-F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𝑜</m:t>
                              </m:r>
                            </m:e>
                            <m:sub>
                              <m:r>
                                <a:rPr lang="fr-CA" b="0" i="1" smtClean="0">
                                  <a:latin typeface="Cambria Math" panose="02040503050406030204" pitchFamily="18" charset="0"/>
                                </a:rPr>
                                <m:t>𝑙𝑖𝑚</m:t>
                              </m:r>
                            </m:sub>
                          </m:sSub>
                        </m:sub>
                      </m:sSub>
                      <m:r>
                        <a:rPr lang="fr-CA" b="0" i="1" smtClean="0">
                          <a:latin typeface="Cambria Math" panose="02040503050406030204" pitchFamily="18" charset="0"/>
                        </a:rPr>
                        <m:t>=2650</m:t>
                      </m:r>
                    </m:oMath>
                  </m:oMathPara>
                </a14:m>
                <a:endParaRPr lang="fr-FR"/>
              </a:p>
            </p:txBody>
          </p:sp>
        </mc:Choice>
        <mc:Fallback xmlns="">
          <p:sp>
            <p:nvSpPr>
              <p:cNvPr id="3" name="Espace réservé du contenu 2">
                <a:extLst>
                  <a:ext uri="{FF2B5EF4-FFF2-40B4-BE49-F238E27FC236}">
                    <a16:creationId xmlns:a16="http://schemas.microsoft.com/office/drawing/2014/main" id="{1F54A80F-200F-82E3-BAA9-4E9B21D6A913}"/>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152171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8A29-1710-1D53-6CA9-A8484CEDE8BF}"/>
              </a:ext>
            </a:extLst>
          </p:cNvPr>
          <p:cNvSpPr>
            <a:spLocks noGrp="1"/>
          </p:cNvSpPr>
          <p:nvPr>
            <p:ph type="title"/>
          </p:nvPr>
        </p:nvSpPr>
        <p:spPr/>
        <p:txBody>
          <a:bodyPr>
            <a:normAutofit/>
          </a:bodyPr>
          <a:lstStyle/>
          <a:p>
            <a:r>
              <a:rPr lang="fr-FR"/>
              <a:t>Loi de guidage : limites structurelles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F54A80F-200F-82E3-BAA9-4E9B21D6A913}"/>
                  </a:ext>
                </a:extLst>
              </p:cNvPr>
              <p:cNvSpPr>
                <a:spLocks noGrp="1"/>
              </p:cNvSpPr>
              <p:nvPr>
                <p:ph idx="1"/>
              </p:nvPr>
            </p:nvSpPr>
            <p:spPr/>
            <p:txBody>
              <a:bodyPr/>
              <a:lstStyle/>
              <a:p>
                <a:pPr marL="0" indent="0">
                  <a:buNone/>
                </a:pPr>
                <a:r>
                  <a:rPr lang="fr-FR"/>
                  <a:t>Fonction F’</a:t>
                </a:r>
              </a:p>
              <a:p>
                <a:pPr marL="0" indent="0">
                  <a:buNone/>
                </a:pPr>
                <a14:m>
                  <m:oMathPara xmlns:m="http://schemas.openxmlformats.org/officeDocument/2006/math">
                    <m:oMathParaPr>
                      <m:jc m:val="centerGroup"/>
                    </m:oMathParaPr>
                    <m:oMath xmlns:m="http://schemas.openxmlformats.org/officeDocument/2006/math">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r>
                            <a:rPr lang="fr-CA" b="0" i="1" smtClean="0">
                              <a:latin typeface="Cambria Math" panose="02040503050406030204" pitchFamily="18" charset="0"/>
                            </a:rPr>
                            <m:t>𝜌</m:t>
                          </m:r>
                        </m:sub>
                        <m:sup>
                          <m:r>
                            <a:rPr lang="fr-CA" b="0" i="1" smtClean="0">
                              <a:latin typeface="Cambria Math" panose="02040503050406030204" pitchFamily="18" charset="0"/>
                            </a:rPr>
                            <m:t>′</m:t>
                          </m:r>
                        </m:sup>
                      </m:sSubSup>
                      <m:r>
                        <a:rPr lang="fr-CA" b="0" i="1" smtClean="0">
                          <a:latin typeface="Cambria Math" panose="02040503050406030204" pitchFamily="18" charset="0"/>
                        </a:rPr>
                        <m:t>=</m:t>
                      </m:r>
                      <m:r>
                        <a:rPr lang="fr-CA" i="1">
                          <a:latin typeface="Cambria Math" panose="02040503050406030204" pitchFamily="18" charset="0"/>
                        </a:rPr>
                        <m:t>−</m:t>
                      </m:r>
                      <m:f>
                        <m:fPr>
                          <m:ctrlPr>
                            <a:rPr lang="fr-CA" i="1">
                              <a:latin typeface="Cambria Math" panose="02040503050406030204" pitchFamily="18" charset="0"/>
                            </a:rPr>
                          </m:ctrlPr>
                        </m:fPr>
                        <m:num>
                          <m:sSub>
                            <m:sSubPr>
                              <m:ctrlPr>
                                <a:rPr lang="fr-CA" i="1">
                                  <a:latin typeface="Cambria Math" panose="02040503050406030204" pitchFamily="18" charset="0"/>
                                </a:rPr>
                              </m:ctrlPr>
                            </m:sSubPr>
                            <m:e>
                              <m:r>
                                <a:rPr lang="fr-CA" i="1">
                                  <a:latin typeface="Cambria Math" panose="02040503050406030204" pitchFamily="18" charset="0"/>
                                </a:rPr>
                                <m:t>𝜌</m:t>
                              </m:r>
                            </m:e>
                            <m:sub>
                              <m:r>
                                <a:rPr lang="fr-CA" i="1">
                                  <a:latin typeface="Cambria Math" panose="02040503050406030204" pitchFamily="18" charset="0"/>
                                </a:rPr>
                                <m:t>0</m:t>
                              </m:r>
                            </m:sub>
                          </m:sSub>
                        </m:num>
                        <m:den>
                          <m:sSub>
                            <m:sSubPr>
                              <m:ctrlPr>
                                <a:rPr lang="fr-CA" i="1">
                                  <a:latin typeface="Cambria Math" panose="02040503050406030204" pitchFamily="18" charset="0"/>
                                </a:rPr>
                              </m:ctrlPr>
                            </m:sSubPr>
                            <m:e>
                              <m:r>
                                <a:rPr lang="fr-CA" i="1">
                                  <a:latin typeface="Cambria Math" panose="02040503050406030204" pitchFamily="18" charset="0"/>
                                </a:rPr>
                                <m:t>h</m:t>
                              </m:r>
                            </m:e>
                            <m:sub>
                              <m:r>
                                <a:rPr lang="fr-CA" i="1">
                                  <a:latin typeface="Cambria Math" panose="02040503050406030204" pitchFamily="18" charset="0"/>
                                </a:rPr>
                                <m:t>𝑠</m:t>
                              </m:r>
                            </m:sub>
                          </m:sSub>
                        </m:den>
                      </m:f>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b="0" i="1" smtClean="0">
                                      <a:latin typeface="Cambria Math" panose="02040503050406030204" pitchFamily="18" charset="0"/>
                                    </a:rPr>
                                  </m:ctrlPr>
                                </m:sSubPr>
                                <m:e>
                                  <m:r>
                                    <a:rPr lang="fr-CA" b="0" i="1" smtClean="0">
                                      <a:latin typeface="Cambria Math" panose="02040503050406030204" pitchFamily="18" charset="0"/>
                                    </a:rPr>
                                    <m:t>h</m:t>
                                  </m:r>
                                </m:e>
                                <m:sub>
                                  <m:r>
                                    <a:rPr lang="fr-CA" b="0" i="1" smtClean="0">
                                      <a:latin typeface="Cambria Math" panose="02040503050406030204" pitchFamily="18" charset="0"/>
                                    </a:rPr>
                                    <m:t>𝑧</m:t>
                                  </m:r>
                                </m:sub>
                              </m:sSub>
                            </m:num>
                            <m:den>
                              <m:sSub>
                                <m:sSubPr>
                                  <m:ctrlPr>
                                    <a:rPr lang="fr-CA" b="0" i="1" smtClean="0">
                                      <a:latin typeface="Cambria Math" panose="02040503050406030204" pitchFamily="18" charset="0"/>
                                    </a:rPr>
                                  </m:ctrlPr>
                                </m:sSubPr>
                                <m:e>
                                  <m:r>
                                    <a:rPr lang="fr-CA" b="0" i="1" smtClean="0">
                                      <a:latin typeface="Cambria Math" panose="02040503050406030204" pitchFamily="18" charset="0"/>
                                    </a:rPr>
                                    <m:t>h</m:t>
                                  </m:r>
                                </m:e>
                                <m:sub>
                                  <m:r>
                                    <a:rPr lang="fr-CA" b="0" i="1" smtClean="0">
                                      <a:latin typeface="Cambria Math" panose="02040503050406030204" pitchFamily="18" charset="0"/>
                                    </a:rPr>
                                    <m:t>𝑆</m:t>
                                  </m:r>
                                </m:sub>
                              </m:sSub>
                            </m:den>
                          </m:f>
                        </m:sup>
                      </m:sSup>
                    </m:oMath>
                  </m:oMathPara>
                </a14:m>
                <a:endParaRPr lang="fr-CA"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r>
                            <a:rPr lang="fr-CA" b="0" i="1" smtClean="0">
                              <a:latin typeface="Cambria Math" panose="02040503050406030204" pitchFamily="18" charset="0"/>
                            </a:rPr>
                            <m:t>𝑣𝑖𝑡</m:t>
                          </m:r>
                        </m:sub>
                        <m:sup>
                          <m:r>
                            <a:rPr lang="fr-CA" b="0" i="1" smtClean="0">
                              <a:latin typeface="Cambria Math" panose="02040503050406030204" pitchFamily="18" charset="0"/>
                            </a:rPr>
                            <m:t>′</m:t>
                          </m:r>
                        </m:sup>
                      </m:sSubSup>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𝐵</m:t>
                          </m:r>
                          <m:sSub>
                            <m:sSubPr>
                              <m:ctrlPr>
                                <a:rPr lang="fr-CA" b="0" i="1" smtClean="0">
                                  <a:latin typeface="Cambria Math" panose="02040503050406030204" pitchFamily="18" charset="0"/>
                                </a:rPr>
                              </m:ctrlPr>
                            </m:sSubPr>
                            <m:e>
                              <m:r>
                                <a:rPr lang="fr-CA" b="0" i="1" smtClean="0">
                                  <a:latin typeface="Cambria Math" panose="02040503050406030204" pitchFamily="18" charset="0"/>
                                </a:rPr>
                                <m:t>h</m:t>
                              </m:r>
                            </m:e>
                            <m:sub>
                              <m:r>
                                <a:rPr lang="fr-CA" b="0" i="1" smtClean="0">
                                  <a:latin typeface="Cambria Math" panose="02040503050406030204" pitchFamily="18" charset="0"/>
                                </a:rPr>
                                <m:t>𝑠</m:t>
                              </m:r>
                            </m:sub>
                          </m:sSub>
                          <m:sSub>
                            <m:sSubPr>
                              <m:ctrlPr>
                                <a:rPr lang="fr-CA" b="0" i="1" smtClean="0">
                                  <a:latin typeface="Cambria Math" panose="02040503050406030204" pitchFamily="18" charset="0"/>
                                </a:rPr>
                              </m:ctrlPr>
                            </m:sSubPr>
                            <m:e>
                              <m:r>
                                <a:rPr lang="fr-CA" b="0" i="1" smtClean="0">
                                  <a:latin typeface="Cambria Math" panose="02040503050406030204" pitchFamily="18" charset="0"/>
                                </a:rPr>
                                <m:t>𝑣</m:t>
                              </m:r>
                            </m:e>
                            <m:sub>
                              <m:r>
                                <a:rPr lang="fr-CA" b="0" i="1" smtClean="0">
                                  <a:latin typeface="Cambria Math" panose="02040503050406030204" pitchFamily="18" charset="0"/>
                                </a:rPr>
                                <m:t>𝑖𝑛𝑖</m:t>
                              </m:r>
                            </m:sub>
                          </m:sSub>
                        </m:num>
                        <m:den>
                          <m:r>
                            <a:rPr lang="fr-CA" b="0" i="1" smtClean="0">
                              <a:latin typeface="Cambria Math" panose="02040503050406030204" pitchFamily="18" charset="0"/>
                            </a:rPr>
                            <m:t>2</m:t>
                          </m:r>
                          <m:func>
                            <m:funcPr>
                              <m:ctrlPr>
                                <a:rPr lang="fr-CA" b="0" i="1" smtClean="0">
                                  <a:latin typeface="Cambria Math" panose="02040503050406030204" pitchFamily="18" charset="0"/>
                                </a:rPr>
                              </m:ctrlPr>
                            </m:funcPr>
                            <m:fName>
                              <m:r>
                                <m:rPr>
                                  <m:sty m:val="p"/>
                                </m:rPr>
                                <a:rPr lang="fr-CA" b="0" i="0" smtClean="0">
                                  <a:latin typeface="Cambria Math" panose="02040503050406030204" pitchFamily="18" charset="0"/>
                                </a:rPr>
                                <m:t>sin</m:t>
                              </m:r>
                            </m:fName>
                            <m:e>
                              <m:sSub>
                                <m:sSubPr>
                                  <m:ctrlPr>
                                    <a:rPr lang="fr-CA" b="0" i="1" smtClean="0">
                                      <a:latin typeface="Cambria Math" panose="02040503050406030204" pitchFamily="18" charset="0"/>
                                    </a:rPr>
                                  </m:ctrlPr>
                                </m:sSubPr>
                                <m:e>
                                  <m:r>
                                    <a:rPr lang="fr-CA" b="0" i="1" smtClean="0">
                                      <a:latin typeface="Cambria Math" panose="02040503050406030204" pitchFamily="18" charset="0"/>
                                    </a:rPr>
                                    <m:t>𝛾</m:t>
                                  </m:r>
                                </m:e>
                                <m:sub>
                                  <m:r>
                                    <a:rPr lang="fr-CA" b="0" i="1" smtClean="0">
                                      <a:latin typeface="Cambria Math" panose="02040503050406030204" pitchFamily="18" charset="0"/>
                                    </a:rPr>
                                    <m:t>𝑟𝑒𝑓</m:t>
                                  </m:r>
                                </m:sub>
                              </m:sSub>
                            </m:e>
                          </m:func>
                        </m:den>
                      </m:f>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r>
                            <a:rPr lang="fr-CA" b="0" i="1" smtClean="0">
                              <a:latin typeface="Cambria Math" panose="02040503050406030204" pitchFamily="18" charset="0"/>
                            </a:rPr>
                            <m:t>𝜌</m:t>
                          </m:r>
                        </m:sub>
                        <m:sup>
                          <m:r>
                            <a:rPr lang="fr-CA" b="0" i="1" smtClean="0">
                              <a:latin typeface="Cambria Math" panose="02040503050406030204" pitchFamily="18" charset="0"/>
                            </a:rPr>
                            <m:t>′</m:t>
                          </m:r>
                        </m:sup>
                      </m:sSubSup>
                      <m:sSup>
                        <m:sSupPr>
                          <m:ctrlPr>
                            <a:rPr lang="fr-CA" b="0" i="1" smtClean="0">
                              <a:latin typeface="Cambria Math" panose="02040503050406030204" pitchFamily="18" charset="0"/>
                            </a:rPr>
                          </m:ctrlPr>
                        </m:sSupPr>
                        <m:e>
                          <m:r>
                            <a:rPr lang="fr-CA" b="0" i="1" smtClean="0">
                              <a:latin typeface="Cambria Math" panose="02040503050406030204" pitchFamily="18" charset="0"/>
                            </a:rPr>
                            <m:t>𝑒</m:t>
                          </m:r>
                        </m:e>
                        <m:sup>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2</m:t>
                              </m:r>
                            </m:den>
                          </m:f>
                          <m:r>
                            <a:rPr lang="fr-CA" b="0" i="1" smtClean="0">
                              <a:latin typeface="Cambria Math" panose="02040503050406030204" pitchFamily="18" charset="0"/>
                            </a:rPr>
                            <m:t>𝐵</m:t>
                          </m:r>
                          <m:sSub>
                            <m:sSubPr>
                              <m:ctrlPr>
                                <a:rPr lang="fr-CA" b="0" i="1" smtClean="0">
                                  <a:latin typeface="Cambria Math" panose="02040503050406030204" pitchFamily="18" charset="0"/>
                                </a:rPr>
                              </m:ctrlPr>
                            </m:sSubPr>
                            <m:e>
                              <m:r>
                                <a:rPr lang="fr-CA" b="0" i="1" smtClean="0">
                                  <a:latin typeface="Cambria Math" panose="02040503050406030204" pitchFamily="18" charset="0"/>
                                </a:rPr>
                                <m:t>h</m:t>
                              </m:r>
                            </m:e>
                            <m:sub>
                              <m:r>
                                <a:rPr lang="fr-CA" b="0" i="1" smtClean="0">
                                  <a:latin typeface="Cambria Math" panose="02040503050406030204" pitchFamily="18" charset="0"/>
                                </a:rPr>
                                <m:t>𝑠</m:t>
                              </m:r>
                            </m:sub>
                          </m:sSub>
                          <m:f>
                            <m:fPr>
                              <m:ctrlPr>
                                <a:rPr lang="fr-CA" b="0" i="1" smtClean="0">
                                  <a:latin typeface="Cambria Math" panose="02040503050406030204" pitchFamily="18" charset="0"/>
                                </a:rPr>
                              </m:ctrlPr>
                            </m:fPr>
                            <m:num>
                              <m:r>
                                <a:rPr lang="fr-CA" b="0" i="1" smtClean="0">
                                  <a:latin typeface="Cambria Math" panose="02040503050406030204" pitchFamily="18" charset="0"/>
                                </a:rPr>
                                <m:t>𝜌</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𝜌</m:t>
                                  </m:r>
                                </m:e>
                                <m:sub>
                                  <m:r>
                                    <a:rPr lang="fr-CA" b="0" i="1" smtClean="0">
                                      <a:latin typeface="Cambria Math" panose="02040503050406030204" pitchFamily="18" charset="0"/>
                                    </a:rPr>
                                    <m:t>𝑖𝑛𝑖</m:t>
                                  </m:r>
                                </m:sub>
                              </m:sSub>
                            </m:num>
                            <m:den>
                              <m:func>
                                <m:funcPr>
                                  <m:ctrlPr>
                                    <a:rPr lang="fr-CA" b="0" i="1" smtClean="0">
                                      <a:latin typeface="Cambria Math" panose="02040503050406030204" pitchFamily="18" charset="0"/>
                                    </a:rPr>
                                  </m:ctrlPr>
                                </m:funcPr>
                                <m:fName>
                                  <m:r>
                                    <m:rPr>
                                      <m:sty m:val="p"/>
                                    </m:rPr>
                                    <a:rPr lang="fr-CA" b="0" i="0" smtClean="0">
                                      <a:latin typeface="Cambria Math" panose="02040503050406030204" pitchFamily="18" charset="0"/>
                                    </a:rPr>
                                    <m:t>sin</m:t>
                                  </m:r>
                                </m:fName>
                                <m:e>
                                  <m:sSub>
                                    <m:sSubPr>
                                      <m:ctrlPr>
                                        <a:rPr lang="fr-CA" b="0" i="1" smtClean="0">
                                          <a:latin typeface="Cambria Math" panose="02040503050406030204" pitchFamily="18" charset="0"/>
                                        </a:rPr>
                                      </m:ctrlPr>
                                    </m:sSubPr>
                                    <m:e>
                                      <m:r>
                                        <a:rPr lang="fr-CA" b="0" i="1" smtClean="0">
                                          <a:latin typeface="Cambria Math" panose="02040503050406030204" pitchFamily="18" charset="0"/>
                                        </a:rPr>
                                        <m:t>𝛾</m:t>
                                      </m:r>
                                    </m:e>
                                    <m:sub>
                                      <m:r>
                                        <a:rPr lang="fr-CA" b="0" i="1" smtClean="0">
                                          <a:latin typeface="Cambria Math" panose="02040503050406030204" pitchFamily="18" charset="0"/>
                                        </a:rPr>
                                        <m:t>𝑟𝑒𝑓</m:t>
                                      </m:r>
                                    </m:sub>
                                  </m:sSub>
                                </m:e>
                              </m:func>
                            </m:den>
                          </m:f>
                        </m:sup>
                      </m:sSup>
                    </m:oMath>
                  </m:oMathPara>
                </a14:m>
                <a:endParaRPr lang="fr-CA"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sSub>
                            <m:sSubPr>
                              <m:ctrlPr>
                                <a:rPr lang="fr-CA" b="0" i="1" smtClean="0">
                                  <a:latin typeface="Cambria Math" panose="02040503050406030204" pitchFamily="18" charset="0"/>
                                </a:rPr>
                              </m:ctrlPr>
                            </m:sSubPr>
                            <m:e>
                              <m:r>
                                <a:rPr lang="fr-CA" b="0" i="1" smtClean="0">
                                  <a:latin typeface="Cambria Math" panose="02040503050406030204" pitchFamily="18" charset="0"/>
                                </a:rPr>
                                <m:t>𝐷</m:t>
                              </m:r>
                            </m:e>
                            <m:sub>
                              <m:r>
                                <a:rPr lang="fr-CA" b="0" i="1" smtClean="0">
                                  <a:latin typeface="Cambria Math" panose="02040503050406030204" pitchFamily="18" charset="0"/>
                                </a:rPr>
                                <m:t>𝑎𝑒𝑟𝑜</m:t>
                              </m:r>
                            </m:sub>
                          </m:sSub>
                        </m:sub>
                        <m:sup>
                          <m:r>
                            <a:rPr lang="fr-CA" b="0" i="1" smtClean="0">
                              <a:latin typeface="Cambria Math" panose="02040503050406030204" pitchFamily="18" charset="0"/>
                            </a:rPr>
                            <m:t>′</m:t>
                          </m:r>
                        </m:sup>
                      </m:sSubSup>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1</m:t>
                          </m:r>
                        </m:num>
                        <m:den>
                          <m:r>
                            <a:rPr lang="fr-CA" b="0" i="1" smtClean="0">
                              <a:latin typeface="Cambria Math" panose="02040503050406030204" pitchFamily="18" charset="0"/>
                            </a:rPr>
                            <m:t>2</m:t>
                          </m:r>
                        </m:den>
                      </m:f>
                      <m:r>
                        <a:rPr lang="fr-CA" b="0" i="1" smtClean="0">
                          <a:latin typeface="Cambria Math" panose="02040503050406030204" pitchFamily="18" charset="0"/>
                        </a:rPr>
                        <m:t>𝑆</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𝐶</m:t>
                          </m:r>
                        </m:e>
                        <m:sub>
                          <m:r>
                            <a:rPr lang="fr-CA" b="0" i="1" smtClean="0">
                              <a:latin typeface="Cambria Math" panose="02040503050406030204" pitchFamily="18" charset="0"/>
                            </a:rPr>
                            <m:t>𝑑𝑜</m:t>
                          </m:r>
                        </m:sub>
                      </m:sSub>
                      <m:d>
                        <m:dPr>
                          <m:ctrlPr>
                            <a:rPr lang="fr-CA" b="0" i="1" smtClean="0">
                              <a:latin typeface="Cambria Math" panose="02040503050406030204" pitchFamily="18" charset="0"/>
                            </a:rPr>
                          </m:ctrlPr>
                        </m:dPr>
                        <m:e>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r>
                                <a:rPr lang="fr-CA" b="0" i="1" smtClean="0">
                                  <a:latin typeface="Cambria Math" panose="02040503050406030204" pitchFamily="18" charset="0"/>
                                </a:rPr>
                                <m:t>𝜌</m:t>
                              </m:r>
                            </m:sub>
                            <m:sup>
                              <m:r>
                                <a:rPr lang="fr-CA" b="0" i="1" smtClean="0">
                                  <a:latin typeface="Cambria Math" panose="02040503050406030204" pitchFamily="18" charset="0"/>
                                </a:rPr>
                                <m:t>′</m:t>
                              </m:r>
                            </m:sup>
                          </m:sSubSup>
                          <m:sSup>
                            <m:sSupPr>
                              <m:ctrlPr>
                                <a:rPr lang="fr-CA" b="0" i="1" smtClean="0">
                                  <a:latin typeface="Cambria Math" panose="02040503050406030204" pitchFamily="18" charset="0"/>
                                </a:rPr>
                              </m:ctrlPr>
                            </m:sSupPr>
                            <m:e>
                              <m:r>
                                <a:rPr lang="fr-CA" b="0" i="1" smtClean="0">
                                  <a:latin typeface="Cambria Math" panose="02040503050406030204" pitchFamily="18" charset="0"/>
                                </a:rPr>
                                <m:t>𝑣</m:t>
                              </m:r>
                            </m:e>
                            <m:sup>
                              <m:r>
                                <a:rPr lang="fr-CA" b="0" i="1" smtClean="0">
                                  <a:latin typeface="Cambria Math" panose="02040503050406030204" pitchFamily="18" charset="0"/>
                                </a:rPr>
                                <m:t>2</m:t>
                              </m:r>
                            </m:sup>
                          </m:sSup>
                          <m:r>
                            <a:rPr lang="fr-CA" b="0" i="1" smtClean="0">
                              <a:latin typeface="Cambria Math" panose="02040503050406030204" pitchFamily="18" charset="0"/>
                            </a:rPr>
                            <m:t>+2</m:t>
                          </m:r>
                          <m:r>
                            <a:rPr lang="fr-CA" b="0" i="1" smtClean="0">
                              <a:latin typeface="Cambria Math" panose="02040503050406030204" pitchFamily="18" charset="0"/>
                            </a:rPr>
                            <m:t>𝜌</m:t>
                          </m:r>
                          <m:r>
                            <a:rPr lang="fr-CA" b="0" i="1" smtClean="0">
                              <a:latin typeface="Cambria Math" panose="02040503050406030204" pitchFamily="18" charset="0"/>
                            </a:rPr>
                            <m:t>𝑣</m:t>
                          </m:r>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𝐹</m:t>
                              </m:r>
                            </m:e>
                            <m:sub>
                              <m:r>
                                <a:rPr lang="fr-CA" b="0" i="1" smtClean="0">
                                  <a:latin typeface="Cambria Math" panose="02040503050406030204" pitchFamily="18" charset="0"/>
                                </a:rPr>
                                <m:t>𝑣𝑖𝑡</m:t>
                              </m:r>
                            </m:sub>
                            <m:sup>
                              <m:r>
                                <a:rPr lang="fr-CA" b="0" i="1" smtClean="0">
                                  <a:latin typeface="Cambria Math" panose="02040503050406030204" pitchFamily="18" charset="0"/>
                                </a:rPr>
                                <m:t>′</m:t>
                              </m:r>
                            </m:sup>
                          </m:sSubSup>
                        </m:e>
                      </m:d>
                    </m:oMath>
                  </m:oMathPara>
                </a14:m>
                <a:endParaRPr lang="fr-FR"/>
              </a:p>
            </p:txBody>
          </p:sp>
        </mc:Choice>
        <mc:Fallback xmlns="">
          <p:sp>
            <p:nvSpPr>
              <p:cNvPr id="3" name="Espace réservé du contenu 2">
                <a:extLst>
                  <a:ext uri="{FF2B5EF4-FFF2-40B4-BE49-F238E27FC236}">
                    <a16:creationId xmlns:a16="http://schemas.microsoft.com/office/drawing/2014/main" id="{1F54A80F-200F-82E3-BAA9-4E9B21D6A913}"/>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295089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F8A29-1710-1D53-6CA9-A8484CEDE8BF}"/>
              </a:ext>
            </a:extLst>
          </p:cNvPr>
          <p:cNvSpPr>
            <a:spLocks noGrp="1"/>
          </p:cNvSpPr>
          <p:nvPr>
            <p:ph type="title"/>
          </p:nvPr>
        </p:nvSpPr>
        <p:spPr/>
        <p:txBody>
          <a:bodyPr>
            <a:normAutofit/>
          </a:bodyPr>
          <a:lstStyle/>
          <a:p>
            <a:r>
              <a:rPr lang="fr-FR"/>
              <a:t>Loi de guidage : limites structurelles</a:t>
            </a:r>
          </a:p>
        </p:txBody>
      </p:sp>
      <p:graphicFrame>
        <p:nvGraphicFramePr>
          <p:cNvPr id="4" name="Espace réservé du contenu 3">
            <a:extLst>
              <a:ext uri="{FF2B5EF4-FFF2-40B4-BE49-F238E27FC236}">
                <a16:creationId xmlns:a16="http://schemas.microsoft.com/office/drawing/2014/main" id="{F6529F8D-EEE9-0A04-C09F-6FF766707DA3}"/>
              </a:ext>
            </a:extLst>
          </p:cNvPr>
          <p:cNvGraphicFramePr>
            <a:graphicFrameLocks noGrp="1"/>
          </p:cNvGraphicFramePr>
          <p:nvPr>
            <p:ph idx="1"/>
            <p:extLst>
              <p:ext uri="{D42A27DB-BD31-4B8C-83A1-F6EECF244321}">
                <p14:modId xmlns:p14="http://schemas.microsoft.com/office/powerpoint/2010/main" val="3838275370"/>
              </p:ext>
            </p:extLst>
          </p:nvPr>
        </p:nvGraphicFramePr>
        <p:xfrm>
          <a:off x="838200" y="1928813"/>
          <a:ext cx="10515600" cy="3931920"/>
        </p:xfrm>
        <a:graphic>
          <a:graphicData uri="http://schemas.openxmlformats.org/drawingml/2006/table">
            <a:tbl>
              <a:tblPr firstRow="1" bandRow="1">
                <a:tableStyleId>{2D5ABB26-0587-4C30-8999-92F81FD0307C}</a:tableStyleId>
              </a:tblPr>
              <a:tblGrid>
                <a:gridCol w="10515600">
                  <a:extLst>
                    <a:ext uri="{9D8B030D-6E8A-4147-A177-3AD203B41FA5}">
                      <a16:colId xmlns:a16="http://schemas.microsoft.com/office/drawing/2014/main" val="1640815237"/>
                    </a:ext>
                  </a:extLst>
                </a:gridCol>
              </a:tblGrid>
              <a:tr h="0">
                <a:tc>
                  <a:txBody>
                    <a:bodyPr/>
                    <a:lstStyle/>
                    <a:p>
                      <a:r>
                        <a:rPr lang="fr-CA" sz="1800" b="0" i="0" kern="1200" err="1">
                          <a:solidFill>
                            <a:schemeClr val="tx1"/>
                          </a:solidFill>
                          <a:effectLst/>
                          <a:latin typeface="Consolas" panose="020B0609020204030204" pitchFamily="49" charset="0"/>
                          <a:ea typeface="+mn-ea"/>
                          <a:cs typeface="+mn-cs"/>
                        </a:rPr>
                        <a:t>f_Daero</a:t>
                      </a:r>
                      <a:r>
                        <a:rPr lang="fr-CA" sz="1800" b="0" i="0" kern="1200">
                          <a:solidFill>
                            <a:schemeClr val="tx1"/>
                          </a:solidFill>
                          <a:effectLst/>
                          <a:latin typeface="Consolas" panose="020B0609020204030204" pitchFamily="49" charset="0"/>
                          <a:ea typeface="+mn-ea"/>
                          <a:cs typeface="+mn-cs"/>
                        </a:rPr>
                        <a:t> = ...</a:t>
                      </a:r>
                    </a:p>
                    <a:p>
                      <a:r>
                        <a:rPr lang="fr-CA" sz="1800" b="0" i="0" kern="1200" err="1">
                          <a:solidFill>
                            <a:schemeClr val="tx1"/>
                          </a:solidFill>
                          <a:effectLst/>
                          <a:latin typeface="Consolas" panose="020B0609020204030204" pitchFamily="49" charset="0"/>
                          <a:ea typeface="+mn-ea"/>
                          <a:cs typeface="+mn-cs"/>
                        </a:rPr>
                        <a:t>fd_Daero</a:t>
                      </a:r>
                      <a:r>
                        <a:rPr lang="fr-CA" sz="1800" b="0" i="0" kern="1200">
                          <a:solidFill>
                            <a:schemeClr val="tx1"/>
                          </a:solidFill>
                          <a:effectLst/>
                          <a:latin typeface="Consolas" panose="020B0609020204030204" pitchFamily="49" charset="0"/>
                          <a:ea typeface="+mn-ea"/>
                          <a:cs typeface="+mn-cs"/>
                        </a:rPr>
                        <a:t> = ...</a:t>
                      </a:r>
                    </a:p>
                    <a:p>
                      <a:r>
                        <a:rPr lang="fr-CA" sz="1800" b="0" i="0" kern="1200" err="1">
                          <a:solidFill>
                            <a:schemeClr val="tx1"/>
                          </a:solidFill>
                          <a:effectLst/>
                          <a:latin typeface="Consolas" panose="020B0609020204030204" pitchFamily="49" charset="0"/>
                          <a:ea typeface="+mn-ea"/>
                          <a:cs typeface="+mn-cs"/>
                        </a:rPr>
                        <a:t>tol</a:t>
                      </a:r>
                      <a:r>
                        <a:rPr lang="fr-CA" sz="1800" b="0" i="0" kern="1200">
                          <a:solidFill>
                            <a:schemeClr val="tx1"/>
                          </a:solidFill>
                          <a:effectLst/>
                          <a:latin typeface="Consolas" panose="020B0609020204030204" pitchFamily="49" charset="0"/>
                          <a:ea typeface="+mn-ea"/>
                          <a:cs typeface="+mn-cs"/>
                        </a:rPr>
                        <a:t> = 10e-10</a:t>
                      </a:r>
                    </a:p>
                    <a:p>
                      <a:endParaRPr lang="fr-CA" sz="1800" b="0" i="0" kern="1200">
                        <a:solidFill>
                          <a:srgbClr val="0070C0"/>
                        </a:solidFill>
                        <a:effectLst/>
                        <a:latin typeface="Consolas" panose="020B0609020204030204" pitchFamily="49" charset="0"/>
                        <a:ea typeface="+mn-ea"/>
                        <a:cs typeface="+mn-cs"/>
                      </a:endParaRPr>
                    </a:p>
                    <a:p>
                      <a:r>
                        <a:rPr lang="fr-CA" sz="1800" b="0" i="0" kern="1200" err="1">
                          <a:solidFill>
                            <a:srgbClr val="0070C0"/>
                          </a:solidFill>
                          <a:effectLst/>
                          <a:latin typeface="Consolas" panose="020B0609020204030204" pitchFamily="49" charset="0"/>
                          <a:ea typeface="+mn-ea"/>
                          <a:cs typeface="+mn-cs"/>
                        </a:rPr>
                        <a:t>while</a:t>
                      </a:r>
                      <a:r>
                        <a:rPr lang="fr-CA" sz="1800" b="0" i="0" kern="1200">
                          <a:solidFill>
                            <a:schemeClr val="tx1"/>
                          </a:solidFill>
                          <a:effectLst/>
                          <a:latin typeface="Consolas" panose="020B0609020204030204" pitchFamily="49" charset="0"/>
                          <a:ea typeface="+mn-ea"/>
                          <a:cs typeface="+mn-cs"/>
                        </a:rPr>
                        <a:t> (n1&lt;100) &amp;&amp; (abs(</a:t>
                      </a:r>
                      <a:r>
                        <a:rPr lang="fr-CA" sz="1800" b="0" i="0" kern="1200" err="1">
                          <a:solidFill>
                            <a:schemeClr val="tx1"/>
                          </a:solidFill>
                          <a:effectLst/>
                          <a:latin typeface="Consolas" panose="020B0609020204030204" pitchFamily="49" charset="0"/>
                          <a:ea typeface="+mn-ea"/>
                          <a:cs typeface="+mn-cs"/>
                        </a:rPr>
                        <a:t>f_Daero</a:t>
                      </a:r>
                      <a:r>
                        <a:rPr lang="fr-CA" sz="1800" b="0" i="0" kern="1200">
                          <a:solidFill>
                            <a:schemeClr val="tx1"/>
                          </a:solidFill>
                          <a:effectLst/>
                          <a:latin typeface="Consolas" panose="020B0609020204030204" pitchFamily="49" charset="0"/>
                          <a:ea typeface="+mn-ea"/>
                          <a:cs typeface="+mn-cs"/>
                        </a:rPr>
                        <a:t>)&gt;</a:t>
                      </a:r>
                      <a:r>
                        <a:rPr lang="fr-CA" sz="1800" b="0" i="0" kern="1200" err="1">
                          <a:solidFill>
                            <a:schemeClr val="tx1"/>
                          </a:solidFill>
                          <a:effectLst/>
                          <a:latin typeface="Consolas" panose="020B0609020204030204" pitchFamily="49" charset="0"/>
                          <a:ea typeface="+mn-ea"/>
                          <a:cs typeface="+mn-cs"/>
                        </a:rPr>
                        <a:t>tol</a:t>
                      </a:r>
                      <a:r>
                        <a:rPr lang="fr-CA" sz="1800" b="0" i="0" kern="1200">
                          <a:solidFill>
                            <a:schemeClr val="tx1"/>
                          </a:solidFill>
                          <a:effectLst/>
                          <a:latin typeface="Consolas" panose="020B0609020204030204" pitchFamily="49" charset="0"/>
                          <a:ea typeface="+mn-ea"/>
                          <a:cs typeface="+mn-cs"/>
                        </a:rPr>
                        <a:t>)</a:t>
                      </a:r>
                    </a:p>
                    <a:p>
                      <a:endParaRPr lang="fr-CA" sz="1800" b="0" i="0" kern="1200">
                        <a:solidFill>
                          <a:schemeClr val="tx1"/>
                        </a:solidFill>
                        <a:effectLst/>
                        <a:latin typeface="Consolas" panose="020B0609020204030204" pitchFamily="49" charset="0"/>
                        <a:ea typeface="+mn-ea"/>
                        <a:cs typeface="+mn-cs"/>
                      </a:endParaRPr>
                    </a:p>
                    <a:p>
                      <a:pPr lvl="1"/>
                      <a:r>
                        <a:rPr lang="fr-CA" sz="1800" b="0" i="0" kern="1200" err="1">
                          <a:solidFill>
                            <a:schemeClr val="tx1"/>
                          </a:solidFill>
                          <a:effectLst/>
                          <a:latin typeface="Consolas" panose="020B0609020204030204" pitchFamily="49" charset="0"/>
                          <a:ea typeface="+mn-ea"/>
                          <a:cs typeface="+mn-cs"/>
                        </a:rPr>
                        <a:t>h_min</a:t>
                      </a:r>
                      <a:r>
                        <a:rPr lang="fr-CA" sz="1800" b="0" i="0" kern="1200">
                          <a:solidFill>
                            <a:schemeClr val="tx1"/>
                          </a:solidFill>
                          <a:effectLst/>
                          <a:latin typeface="Consolas" panose="020B0609020204030204" pitchFamily="49" charset="0"/>
                          <a:ea typeface="+mn-ea"/>
                          <a:cs typeface="+mn-cs"/>
                        </a:rPr>
                        <a:t> = </a:t>
                      </a:r>
                      <a:r>
                        <a:rPr lang="fr-CA" sz="1800" b="0" i="0" kern="1200" err="1">
                          <a:solidFill>
                            <a:schemeClr val="tx1"/>
                          </a:solidFill>
                          <a:effectLst/>
                          <a:latin typeface="Consolas" panose="020B0609020204030204" pitchFamily="49" charset="0"/>
                          <a:ea typeface="+mn-ea"/>
                          <a:cs typeface="+mn-cs"/>
                        </a:rPr>
                        <a:t>h_min-f_Daero</a:t>
                      </a:r>
                      <a:r>
                        <a:rPr lang="fr-CA" sz="1800" b="0" i="0" kern="1200">
                          <a:solidFill>
                            <a:schemeClr val="tx1"/>
                          </a:solidFill>
                          <a:effectLst/>
                          <a:latin typeface="Consolas" panose="020B0609020204030204" pitchFamily="49" charset="0"/>
                          <a:ea typeface="+mn-ea"/>
                          <a:cs typeface="+mn-cs"/>
                        </a:rPr>
                        <a:t>/</a:t>
                      </a:r>
                      <a:r>
                        <a:rPr lang="fr-CA" sz="1800" b="0" i="0" kern="1200" err="1">
                          <a:solidFill>
                            <a:schemeClr val="tx1"/>
                          </a:solidFill>
                          <a:effectLst/>
                          <a:latin typeface="Consolas" panose="020B0609020204030204" pitchFamily="49" charset="0"/>
                          <a:ea typeface="+mn-ea"/>
                          <a:cs typeface="+mn-cs"/>
                        </a:rPr>
                        <a:t>fd_Daero</a:t>
                      </a:r>
                      <a:endParaRPr lang="fr-CA" sz="1800" b="0" i="0" kern="1200">
                        <a:solidFill>
                          <a:schemeClr val="tx1"/>
                        </a:solidFill>
                        <a:effectLst/>
                        <a:latin typeface="Consolas" panose="020B0609020204030204" pitchFamily="49" charset="0"/>
                        <a:ea typeface="+mn-ea"/>
                        <a:cs typeface="+mn-cs"/>
                      </a:endParaRPr>
                    </a:p>
                    <a:p>
                      <a:pPr lvl="1"/>
                      <a:endParaRPr lang="fr-CA" sz="1800" b="0" i="0" kern="1200">
                        <a:solidFill>
                          <a:schemeClr val="tx1"/>
                        </a:solidFill>
                        <a:effectLst/>
                        <a:latin typeface="Consolas" panose="020B0609020204030204" pitchFamily="49" charset="0"/>
                        <a:ea typeface="+mn-ea"/>
                        <a:cs typeface="+mn-cs"/>
                      </a:endParaRPr>
                    </a:p>
                    <a:p>
                      <a:pPr lvl="1"/>
                      <a:r>
                        <a:rPr lang="fr-CA" sz="1800" b="0" i="0" kern="1200" err="1">
                          <a:solidFill>
                            <a:schemeClr val="tx1"/>
                          </a:solidFill>
                          <a:effectLst/>
                          <a:latin typeface="Consolas" panose="020B0609020204030204" pitchFamily="49" charset="0"/>
                          <a:ea typeface="+mn-ea"/>
                          <a:cs typeface="+mn-cs"/>
                        </a:rPr>
                        <a:t>f_Daero</a:t>
                      </a:r>
                      <a:r>
                        <a:rPr lang="fr-CA" sz="1800" b="0" i="0" kern="1200">
                          <a:solidFill>
                            <a:schemeClr val="tx1"/>
                          </a:solidFill>
                          <a:effectLst/>
                          <a:latin typeface="Consolas" panose="020B0609020204030204" pitchFamily="49" charset="0"/>
                          <a:ea typeface="+mn-ea"/>
                          <a:cs typeface="+mn-cs"/>
                        </a:rPr>
                        <a:t> = ... (avec nouveau </a:t>
                      </a:r>
                      <a:r>
                        <a:rPr lang="fr-CA" sz="1800" b="0" i="0" kern="1200" err="1">
                          <a:solidFill>
                            <a:schemeClr val="tx1"/>
                          </a:solidFill>
                          <a:effectLst/>
                          <a:latin typeface="Consolas" panose="020B0609020204030204" pitchFamily="49" charset="0"/>
                          <a:ea typeface="+mn-ea"/>
                          <a:cs typeface="+mn-cs"/>
                        </a:rPr>
                        <a:t>h_min</a:t>
                      </a:r>
                      <a:r>
                        <a:rPr lang="fr-CA" sz="1800" b="0" i="0" kern="1200">
                          <a:solidFill>
                            <a:schemeClr val="tx1"/>
                          </a:solidFill>
                          <a:effectLst/>
                          <a:latin typeface="Consolas" panose="020B0609020204030204" pitchFamily="49" charset="0"/>
                          <a:ea typeface="+mn-ea"/>
                          <a:cs typeface="+mn-cs"/>
                        </a:rPr>
                        <a:t>)</a:t>
                      </a:r>
                    </a:p>
                    <a:p>
                      <a:pPr lvl="1"/>
                      <a:r>
                        <a:rPr lang="fr-CA" sz="1800" b="0" i="0" kern="1200" err="1">
                          <a:solidFill>
                            <a:schemeClr val="tx1"/>
                          </a:solidFill>
                          <a:effectLst/>
                          <a:latin typeface="Consolas" panose="020B0609020204030204" pitchFamily="49" charset="0"/>
                          <a:ea typeface="+mn-ea"/>
                          <a:cs typeface="+mn-cs"/>
                        </a:rPr>
                        <a:t>fd_Daero</a:t>
                      </a:r>
                      <a:r>
                        <a:rPr lang="fr-CA" sz="1800" b="0" i="0" kern="1200">
                          <a:solidFill>
                            <a:schemeClr val="tx1"/>
                          </a:solidFill>
                          <a:effectLst/>
                          <a:latin typeface="Consolas" panose="020B0609020204030204" pitchFamily="49" charset="0"/>
                          <a:ea typeface="+mn-ea"/>
                          <a:cs typeface="+mn-cs"/>
                        </a:rPr>
                        <a:t> = ... (avec nouveau </a:t>
                      </a:r>
                      <a:r>
                        <a:rPr lang="fr-CA" sz="1800" b="0" i="0" kern="1200" err="1">
                          <a:solidFill>
                            <a:schemeClr val="tx1"/>
                          </a:solidFill>
                          <a:effectLst/>
                          <a:latin typeface="Consolas" panose="020B0609020204030204" pitchFamily="49" charset="0"/>
                          <a:ea typeface="+mn-ea"/>
                          <a:cs typeface="+mn-cs"/>
                        </a:rPr>
                        <a:t>h_min</a:t>
                      </a:r>
                      <a:r>
                        <a:rPr lang="fr-CA" sz="1800" b="0" i="0" kern="1200">
                          <a:solidFill>
                            <a:schemeClr val="tx1"/>
                          </a:solidFill>
                          <a:effectLst/>
                          <a:latin typeface="Consolas" panose="020B0609020204030204" pitchFamily="49" charset="0"/>
                          <a:ea typeface="+mn-ea"/>
                          <a:cs typeface="+mn-cs"/>
                        </a:rPr>
                        <a:t>)</a:t>
                      </a:r>
                    </a:p>
                    <a:p>
                      <a:endParaRPr lang="fr-CA" sz="1800" b="0" i="0" kern="1200">
                        <a:solidFill>
                          <a:schemeClr val="tx1"/>
                        </a:solidFill>
                        <a:effectLst/>
                        <a:latin typeface="Consolas" panose="020B0609020204030204" pitchFamily="49" charset="0"/>
                        <a:ea typeface="+mn-ea"/>
                        <a:cs typeface="+mn-cs"/>
                      </a:endParaRPr>
                    </a:p>
                    <a:p>
                      <a:pPr lvl="1"/>
                      <a:r>
                        <a:rPr lang="fr-CA" sz="1800" b="0" i="0" kern="1200">
                          <a:solidFill>
                            <a:schemeClr val="tx1"/>
                          </a:solidFill>
                          <a:effectLst/>
                          <a:latin typeface="Consolas" panose="020B0609020204030204" pitchFamily="49" charset="0"/>
                          <a:ea typeface="+mn-ea"/>
                          <a:cs typeface="+mn-cs"/>
                        </a:rPr>
                        <a:t>n1 = n1+1</a:t>
                      </a:r>
                    </a:p>
                    <a:p>
                      <a:r>
                        <a:rPr lang="fr-CA" sz="1800" b="0" i="0" kern="1200">
                          <a:solidFill>
                            <a:srgbClr val="0070C0"/>
                          </a:solidFill>
                          <a:effectLst/>
                          <a:latin typeface="Consolas" panose="020B0609020204030204" pitchFamily="49" charset="0"/>
                          <a:ea typeface="+mn-ea"/>
                          <a:cs typeface="+mn-cs"/>
                        </a:rPr>
                        <a:t>end</a:t>
                      </a:r>
                    </a:p>
                    <a:p>
                      <a:endParaRPr lang="fr-CA">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803375"/>
                  </a:ext>
                </a:extLst>
              </a:tr>
            </a:tbl>
          </a:graphicData>
        </a:graphic>
      </p:graphicFrame>
    </p:spTree>
    <p:extLst>
      <p:ext uri="{BB962C8B-B14F-4D97-AF65-F5344CB8AC3E}">
        <p14:creationId xmlns:p14="http://schemas.microsoft.com/office/powerpoint/2010/main" val="55070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8A79-0726-7929-76B8-EBCF19307C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1F0467-EF87-9609-D4B7-03E1681BA25B}"/>
              </a:ext>
            </a:extLst>
          </p:cNvPr>
          <p:cNvSpPr>
            <a:spLocks noGrp="1"/>
          </p:cNvSpPr>
          <p:nvPr>
            <p:ph type="title"/>
          </p:nvPr>
        </p:nvSpPr>
        <p:spPr/>
        <p:txBody>
          <a:bodyPr>
            <a:normAutofit/>
          </a:bodyPr>
          <a:lstStyle/>
          <a:p>
            <a:r>
              <a:rPr lang="fr-FR"/>
              <a:t>Loi de guidage : limites structurelles</a:t>
            </a:r>
          </a:p>
        </p:txBody>
      </p:sp>
      <mc:AlternateContent xmlns:mc="http://schemas.openxmlformats.org/markup-compatibility/2006" xmlns:a14="http://schemas.microsoft.com/office/drawing/2010/main">
        <mc:Choice Requires="a14">
          <p:graphicFrame>
            <p:nvGraphicFramePr>
              <p:cNvPr id="8" name="Tableau 7">
                <a:extLst>
                  <a:ext uri="{FF2B5EF4-FFF2-40B4-BE49-F238E27FC236}">
                    <a16:creationId xmlns:a16="http://schemas.microsoft.com/office/drawing/2014/main" id="{5C22E41D-A43F-9038-95CE-35629A9A2B01}"/>
                  </a:ext>
                </a:extLst>
              </p:cNvPr>
              <p:cNvGraphicFramePr>
                <a:graphicFrameLocks noGrp="1"/>
              </p:cNvGraphicFramePr>
              <p:nvPr>
                <p:extLst>
                  <p:ext uri="{D42A27DB-BD31-4B8C-83A1-F6EECF244321}">
                    <p14:modId xmlns:p14="http://schemas.microsoft.com/office/powerpoint/2010/main" val="1436354025"/>
                  </p:ext>
                </p:extLst>
              </p:nvPr>
            </p:nvGraphicFramePr>
            <p:xfrm>
              <a:off x="838200" y="4792934"/>
              <a:ext cx="10515600" cy="1306830"/>
            </p:xfrm>
            <a:graphic>
              <a:graphicData uri="http://schemas.openxmlformats.org/drawingml/2006/table">
                <a:tbl>
                  <a:tblPr firstRow="1" bandRow="1">
                    <a:tableStyleId>{5C22544A-7EE6-4342-B048-85BDC9FD1C3A}</a:tableStyleId>
                  </a:tblPr>
                  <a:tblGrid>
                    <a:gridCol w="2505077">
                      <a:extLst>
                        <a:ext uri="{9D8B030D-6E8A-4147-A177-3AD203B41FA5}">
                          <a16:colId xmlns:a16="http://schemas.microsoft.com/office/drawing/2014/main" val="2155926317"/>
                        </a:ext>
                      </a:extLst>
                    </a:gridCol>
                    <a:gridCol w="1701163">
                      <a:extLst>
                        <a:ext uri="{9D8B030D-6E8A-4147-A177-3AD203B41FA5}">
                          <a16:colId xmlns:a16="http://schemas.microsoft.com/office/drawing/2014/main" val="1420157631"/>
                        </a:ext>
                      </a:extLst>
                    </a:gridCol>
                    <a:gridCol w="2103120">
                      <a:extLst>
                        <a:ext uri="{9D8B030D-6E8A-4147-A177-3AD203B41FA5}">
                          <a16:colId xmlns:a16="http://schemas.microsoft.com/office/drawing/2014/main" val="3716342574"/>
                        </a:ext>
                      </a:extLst>
                    </a:gridCol>
                    <a:gridCol w="2610804">
                      <a:extLst>
                        <a:ext uri="{9D8B030D-6E8A-4147-A177-3AD203B41FA5}">
                          <a16:colId xmlns:a16="http://schemas.microsoft.com/office/drawing/2014/main" val="1810275581"/>
                        </a:ext>
                      </a:extLst>
                    </a:gridCol>
                    <a:gridCol w="1595436">
                      <a:extLst>
                        <a:ext uri="{9D8B030D-6E8A-4147-A177-3AD203B41FA5}">
                          <a16:colId xmlns:a16="http://schemas.microsoft.com/office/drawing/2014/main" val="3816421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𝒉</m:t>
                                    </m:r>
                                  </m:e>
                                  <m:sub>
                                    <m:r>
                                      <a:rPr lang="fr-CA" b="1" i="1" smtClean="0">
                                        <a:latin typeface="Cambria Math" panose="02040503050406030204" pitchFamily="18" charset="0"/>
                                      </a:rPr>
                                      <m:t>𝒅𝒆𝒑𝒂𝒓𝒕</m:t>
                                    </m:r>
                                  </m:sub>
                                </m:sSub>
                                <m:r>
                                  <a:rPr lang="fr-CA" b="1" i="1" smtClean="0">
                                    <a:latin typeface="Cambria Math" panose="02040503050406030204" pitchFamily="18" charset="0"/>
                                  </a:rPr>
                                  <m:t> </m:t>
                                </m:r>
                                <m:r>
                                  <a:rPr lang="fr-CA" b="1" i="1" smtClean="0">
                                    <a:latin typeface="Cambria Math" panose="02040503050406030204" pitchFamily="18" charset="0"/>
                                  </a:rPr>
                                  <m:t>𝒆𝒕</m:t>
                                </m:r>
                                <m:r>
                                  <a:rPr lang="fr-CA" b="1" i="1" smtClean="0">
                                    <a:latin typeface="Cambria Math" panose="02040503050406030204" pitchFamily="18" charset="0"/>
                                  </a:rPr>
                                  <m:t> # </m:t>
                                </m:r>
                                <m:r>
                                  <a:rPr lang="fr-CA" b="1" i="1" smtClean="0">
                                    <a:latin typeface="Cambria Math" panose="02040503050406030204" pitchFamily="18" charset="0"/>
                                  </a:rPr>
                                  <m:t>𝒊𝒕𝒆𝒓𝒂𝒕𝒊𝒐𝒏</m:t>
                                </m:r>
                              </m:oMath>
                            </m:oMathPara>
                          </a14:m>
                          <a:endParaRPr lang="fr-F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𝒉</m:t>
                                    </m:r>
                                  </m:e>
                                  <m:sub>
                                    <m:r>
                                      <a:rPr lang="fr-CA" b="1" i="1" smtClean="0">
                                        <a:latin typeface="Cambria Math" panose="02040503050406030204" pitchFamily="18" charset="0"/>
                                      </a:rPr>
                                      <m:t>𝒎𝒂𝒙</m:t>
                                    </m:r>
                                  </m:sub>
                                </m:sSub>
                                <m:r>
                                  <a:rPr lang="fr-CA" b="1" i="1" smtClean="0">
                                    <a:latin typeface="Cambria Math" panose="02040503050406030204" pitchFamily="18" charset="0"/>
                                  </a:rPr>
                                  <m:t> (</m:t>
                                </m:r>
                                <m:r>
                                  <a:rPr lang="fr-CA" b="1" i="1" smtClean="0">
                                    <a:latin typeface="Cambria Math" panose="02040503050406030204" pitchFamily="18" charset="0"/>
                                  </a:rPr>
                                  <m:t>𝒎</m:t>
                                </m:r>
                                <m:r>
                                  <a:rPr lang="fr-CA" b="1" i="1" smtClean="0">
                                    <a:latin typeface="Cambria Math" panose="02040503050406030204" pitchFamily="18" charset="0"/>
                                  </a:rPr>
                                  <m:t>)</m:t>
                                </m:r>
                              </m:oMath>
                            </m:oMathPara>
                          </a14:m>
                          <a:endParaRPr lang="fr-F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𝒗</m:t>
                                    </m:r>
                                  </m:e>
                                  <m:sub>
                                    <m:r>
                                      <a:rPr lang="fr-CA" b="1" i="1" smtClean="0">
                                        <a:latin typeface="Cambria Math" panose="02040503050406030204" pitchFamily="18" charset="0"/>
                                      </a:rPr>
                                      <m:t>𝒎𝒂𝒙</m:t>
                                    </m:r>
                                  </m:sub>
                                </m:sSub>
                                <m:r>
                                  <a:rPr lang="fr-CA" b="1" i="1" smtClean="0">
                                    <a:latin typeface="Cambria Math" panose="02040503050406030204" pitchFamily="18" charset="0"/>
                                  </a:rPr>
                                  <m:t> (</m:t>
                                </m:r>
                                <m:f>
                                  <m:fPr>
                                    <m:ctrlPr>
                                      <a:rPr lang="fr-CA" b="1" i="1" smtClean="0">
                                        <a:latin typeface="Cambria Math" panose="02040503050406030204" pitchFamily="18" charset="0"/>
                                      </a:rPr>
                                    </m:ctrlPr>
                                  </m:fPr>
                                  <m:num>
                                    <m:r>
                                      <a:rPr lang="fr-CA" b="1" i="1" smtClean="0">
                                        <a:latin typeface="Cambria Math" panose="02040503050406030204" pitchFamily="18" charset="0"/>
                                      </a:rPr>
                                      <m:t>𝒎</m:t>
                                    </m:r>
                                  </m:num>
                                  <m:den>
                                    <m:r>
                                      <a:rPr lang="fr-CA" b="1" i="1" smtClean="0">
                                        <a:latin typeface="Cambria Math" panose="02040503050406030204" pitchFamily="18" charset="0"/>
                                      </a:rPr>
                                      <m:t>𝒔</m:t>
                                    </m:r>
                                  </m:den>
                                </m:f>
                                <m:r>
                                  <a:rPr lang="fr-CA" b="1" i="1" smtClean="0">
                                    <a:latin typeface="Cambria Math" panose="02040503050406030204" pitchFamily="18" charset="0"/>
                                  </a:rPr>
                                  <m:t>)</m:t>
                                </m:r>
                              </m:oMath>
                            </m:oMathPara>
                          </a14:m>
                          <a:endParaRPr lang="fr-F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𝒉</m:t>
                                    </m:r>
                                  </m:e>
                                  <m:sub>
                                    <m:r>
                                      <a:rPr lang="fr-CA" b="1" i="1" smtClean="0">
                                        <a:latin typeface="Cambria Math" panose="02040503050406030204" pitchFamily="18" charset="0"/>
                                      </a:rPr>
                                      <m:t>𝒅𝒆𝒑𝒂𝒓𝒕</m:t>
                                    </m:r>
                                  </m:sub>
                                </m:sSub>
                                <m:r>
                                  <a:rPr lang="fr-CA" b="1" i="1" smtClean="0">
                                    <a:latin typeface="Cambria Math" panose="02040503050406030204" pitchFamily="18" charset="0"/>
                                  </a:rPr>
                                  <m:t> </m:t>
                                </m:r>
                                <m:r>
                                  <a:rPr lang="fr-CA" b="1" i="1" smtClean="0">
                                    <a:latin typeface="Cambria Math" panose="02040503050406030204" pitchFamily="18" charset="0"/>
                                  </a:rPr>
                                  <m:t>𝒆𝒕</m:t>
                                </m:r>
                                <m:r>
                                  <a:rPr lang="fr-CA" b="1" i="1" smtClean="0">
                                    <a:latin typeface="Cambria Math" panose="02040503050406030204" pitchFamily="18" charset="0"/>
                                  </a:rPr>
                                  <m:t> # </m:t>
                                </m:r>
                                <m:r>
                                  <a:rPr lang="fr-CA" b="1" i="1" smtClean="0">
                                    <a:latin typeface="Cambria Math" panose="02040503050406030204" pitchFamily="18" charset="0"/>
                                  </a:rPr>
                                  <m:t>𝒊𝒕𝒆𝒓𝒂𝒕𝒊𝒐𝒏</m:t>
                                </m:r>
                              </m:oMath>
                            </m:oMathPara>
                          </a14:m>
                          <a:endParaRPr lang="fr-F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CA" b="1" i="0" smtClean="0">
                                    <a:latin typeface="Cambria Math" panose="02040503050406030204" pitchFamily="18" charset="0"/>
                                  </a:rPr>
                                  <m:t>𝚫</m:t>
                                </m:r>
                                <m:sSub>
                                  <m:sSubPr>
                                    <m:ctrlPr>
                                      <a:rPr lang="fr-CA" b="1" i="1" smtClean="0">
                                        <a:latin typeface="Cambria Math" panose="02040503050406030204" pitchFamily="18" charset="0"/>
                                      </a:rPr>
                                    </m:ctrlPr>
                                  </m:sSubPr>
                                  <m:e>
                                    <m:r>
                                      <a:rPr lang="fr-CA" b="1" i="0" smtClean="0">
                                        <a:latin typeface="Cambria Math" panose="02040503050406030204" pitchFamily="18" charset="0"/>
                                      </a:rPr>
                                      <m:t>𝐭</m:t>
                                    </m:r>
                                  </m:e>
                                  <m:sub>
                                    <m:r>
                                      <a:rPr lang="fr-CA" b="1" i="0" smtClean="0">
                                        <a:latin typeface="Cambria Math" panose="02040503050406030204" pitchFamily="18" charset="0"/>
                                      </a:rPr>
                                      <m:t>𝐥𝐢𝐦</m:t>
                                    </m:r>
                                  </m:sub>
                                </m:sSub>
                                <m:r>
                                  <a:rPr lang="fr-CA" b="1" i="0" smtClean="0">
                                    <a:latin typeface="Cambria Math" panose="02040503050406030204" pitchFamily="18" charset="0"/>
                                  </a:rPr>
                                  <m:t> (</m:t>
                                </m:r>
                                <m:r>
                                  <a:rPr lang="fr-CA" b="1" i="0" smtClean="0">
                                    <a:latin typeface="Cambria Math" panose="02040503050406030204" pitchFamily="18" charset="0"/>
                                  </a:rPr>
                                  <m:t>𝐬</m:t>
                                </m:r>
                                <m:r>
                                  <a:rPr lang="fr-CA" b="1" i="0" smtClean="0">
                                    <a:latin typeface="Cambria Math" panose="02040503050406030204" pitchFamily="18" charset="0"/>
                                  </a:rPr>
                                  <m:t>)</m:t>
                                </m:r>
                              </m:oMath>
                            </m:oMathPara>
                          </a14:m>
                          <a:endParaRPr lang="fr-FR"/>
                        </a:p>
                      </a:txBody>
                      <a:tcPr anchor="ctr"/>
                    </a:tc>
                    <a:extLst>
                      <a:ext uri="{0D108BD9-81ED-4DB2-BD59-A6C34878D82A}">
                        <a16:rowId xmlns:a16="http://schemas.microsoft.com/office/drawing/2014/main" val="3476551457"/>
                      </a:ext>
                    </a:extLst>
                  </a:tr>
                  <a:tr h="370840">
                    <a:tc>
                      <a:txBody>
                        <a:bodyPr/>
                        <a:lstStyle/>
                        <a:p>
                          <a:pPr algn="ctr"/>
                          <a:r>
                            <a:rPr lang="fr-FR"/>
                            <a:t>20 000 et 4</a:t>
                          </a:r>
                        </a:p>
                      </a:txBody>
                      <a:tcPr anchor="ctr"/>
                    </a:tc>
                    <a:tc>
                      <a:txBody>
                        <a:bodyPr/>
                        <a:lstStyle/>
                        <a:p>
                          <a:pPr algn="ctr"/>
                          <a:r>
                            <a:rPr lang="fr-FR"/>
                            <a:t>53 260.0451</a:t>
                          </a:r>
                        </a:p>
                      </a:txBody>
                      <a:tcPr anchor="ctr"/>
                    </a:tc>
                    <a:tc>
                      <a:txBody>
                        <a:bodyPr/>
                        <a:lstStyle/>
                        <a:p>
                          <a:pPr algn="ctr"/>
                          <a:r>
                            <a:rPr lang="fr-FR"/>
                            <a:t>5 695.2858</a:t>
                          </a:r>
                        </a:p>
                      </a:txBody>
                      <a:tcPr anchor="ctr"/>
                    </a:tc>
                    <a:tc>
                      <a:txBody>
                        <a:bodyPr/>
                        <a:lstStyle/>
                        <a:p>
                          <a:pPr algn="ctr"/>
                          <a:r>
                            <a:rPr lang="fr-FR"/>
                            <a:t>34 000 et 6</a:t>
                          </a:r>
                        </a:p>
                      </a:txBody>
                      <a:tcPr anchor="ctr"/>
                    </a:tc>
                    <a:tc>
                      <a:txBody>
                        <a:bodyPr/>
                        <a:lstStyle/>
                        <a:p>
                          <a:pPr algn="ctr"/>
                          <a:r>
                            <a:rPr lang="fr-FR"/>
                            <a:t>39.1177</a:t>
                          </a:r>
                        </a:p>
                      </a:txBody>
                      <a:tcPr anchor="ctr"/>
                    </a:tc>
                    <a:extLst>
                      <a:ext uri="{0D108BD9-81ED-4DB2-BD59-A6C34878D82A}">
                        <a16:rowId xmlns:a16="http://schemas.microsoft.com/office/drawing/2014/main" val="3282908210"/>
                      </a:ext>
                    </a:extLst>
                  </a:tr>
                  <a:tr h="370840">
                    <a:tc>
                      <a:txBody>
                        <a:bodyPr/>
                        <a:lstStyle/>
                        <a:p>
                          <a:pPr algn="ctr"/>
                          <a:r>
                            <a:rPr lang="fr-FR"/>
                            <a:t>20 000 et 4</a:t>
                          </a:r>
                        </a:p>
                      </a:txBody>
                      <a:tcPr anchor="ctr"/>
                    </a:tc>
                    <a:tc>
                      <a:txBody>
                        <a:bodyPr/>
                        <a:lstStyle/>
                        <a:p>
                          <a:pPr algn="ctr"/>
                          <a:r>
                            <a:rPr lang="fr-FR"/>
                            <a:t>53 378.3588</a:t>
                          </a:r>
                        </a:p>
                      </a:txBody>
                      <a:tcPr anchor="ctr"/>
                    </a:tc>
                    <a:tc>
                      <a:txBody>
                        <a:bodyPr/>
                        <a:lstStyle/>
                        <a:p>
                          <a:pPr algn="ctr"/>
                          <a:r>
                            <a:rPr lang="fr-FR"/>
                            <a:t>5 727.949</a:t>
                          </a:r>
                        </a:p>
                      </a:txBody>
                      <a:tcPr anchor="ctr"/>
                    </a:tc>
                    <a:tc>
                      <a:txBody>
                        <a:bodyPr/>
                        <a:lstStyle/>
                        <a:p>
                          <a:pPr algn="ctr"/>
                          <a:r>
                            <a:rPr lang="fr-FR"/>
                            <a:t>34 000 et 6</a:t>
                          </a:r>
                        </a:p>
                      </a:txBody>
                      <a:tcPr anchor="ctr"/>
                    </a:tc>
                    <a:tc>
                      <a:txBody>
                        <a:bodyPr/>
                        <a:lstStyle/>
                        <a:p>
                          <a:pPr algn="ctr"/>
                          <a:r>
                            <a:rPr lang="fr-FR"/>
                            <a:t>37.8066</a:t>
                          </a:r>
                        </a:p>
                      </a:txBody>
                      <a:tcPr anchor="ctr"/>
                    </a:tc>
                    <a:extLst>
                      <a:ext uri="{0D108BD9-81ED-4DB2-BD59-A6C34878D82A}">
                        <a16:rowId xmlns:a16="http://schemas.microsoft.com/office/drawing/2014/main" val="2203024274"/>
                      </a:ext>
                    </a:extLst>
                  </a:tr>
                </a:tbl>
              </a:graphicData>
            </a:graphic>
          </p:graphicFrame>
        </mc:Choice>
        <mc:Fallback xmlns="">
          <p:graphicFrame>
            <p:nvGraphicFramePr>
              <p:cNvPr id="8" name="Tableau 7">
                <a:extLst>
                  <a:ext uri="{FF2B5EF4-FFF2-40B4-BE49-F238E27FC236}">
                    <a16:creationId xmlns:a16="http://schemas.microsoft.com/office/drawing/2014/main" id="{5C22E41D-A43F-9038-95CE-35629A9A2B01}"/>
                  </a:ext>
                </a:extLst>
              </p:cNvPr>
              <p:cNvGraphicFramePr>
                <a:graphicFrameLocks noGrp="1"/>
              </p:cNvGraphicFramePr>
              <p:nvPr>
                <p:extLst>
                  <p:ext uri="{D42A27DB-BD31-4B8C-83A1-F6EECF244321}">
                    <p14:modId xmlns:p14="http://schemas.microsoft.com/office/powerpoint/2010/main" val="1436354025"/>
                  </p:ext>
                </p:extLst>
              </p:nvPr>
            </p:nvGraphicFramePr>
            <p:xfrm>
              <a:off x="838200" y="4792934"/>
              <a:ext cx="10515600" cy="1306830"/>
            </p:xfrm>
            <a:graphic>
              <a:graphicData uri="http://schemas.openxmlformats.org/drawingml/2006/table">
                <a:tbl>
                  <a:tblPr firstRow="1" bandRow="1">
                    <a:tableStyleId>{5C22544A-7EE6-4342-B048-85BDC9FD1C3A}</a:tableStyleId>
                  </a:tblPr>
                  <a:tblGrid>
                    <a:gridCol w="2505077">
                      <a:extLst>
                        <a:ext uri="{9D8B030D-6E8A-4147-A177-3AD203B41FA5}">
                          <a16:colId xmlns:a16="http://schemas.microsoft.com/office/drawing/2014/main" val="2155926317"/>
                        </a:ext>
                      </a:extLst>
                    </a:gridCol>
                    <a:gridCol w="1701163">
                      <a:extLst>
                        <a:ext uri="{9D8B030D-6E8A-4147-A177-3AD203B41FA5}">
                          <a16:colId xmlns:a16="http://schemas.microsoft.com/office/drawing/2014/main" val="1420157631"/>
                        </a:ext>
                      </a:extLst>
                    </a:gridCol>
                    <a:gridCol w="2103120">
                      <a:extLst>
                        <a:ext uri="{9D8B030D-6E8A-4147-A177-3AD203B41FA5}">
                          <a16:colId xmlns:a16="http://schemas.microsoft.com/office/drawing/2014/main" val="3716342574"/>
                        </a:ext>
                      </a:extLst>
                    </a:gridCol>
                    <a:gridCol w="2610804">
                      <a:extLst>
                        <a:ext uri="{9D8B030D-6E8A-4147-A177-3AD203B41FA5}">
                          <a16:colId xmlns:a16="http://schemas.microsoft.com/office/drawing/2014/main" val="1810275581"/>
                        </a:ext>
                      </a:extLst>
                    </a:gridCol>
                    <a:gridCol w="1595436">
                      <a:extLst>
                        <a:ext uri="{9D8B030D-6E8A-4147-A177-3AD203B41FA5}">
                          <a16:colId xmlns:a16="http://schemas.microsoft.com/office/drawing/2014/main" val="38164210"/>
                        </a:ext>
                      </a:extLst>
                    </a:gridCol>
                  </a:tblGrid>
                  <a:tr h="565150">
                    <a:tc>
                      <a:txBody>
                        <a:bodyPr/>
                        <a:lstStyle/>
                        <a:p>
                          <a:endParaRPr lang="en-US"/>
                        </a:p>
                      </a:txBody>
                      <a:tcPr anchor="ctr">
                        <a:blipFill>
                          <a:blip r:embed="rId3"/>
                          <a:stretch>
                            <a:fillRect l="-243" t="-1075" r="-320925" b="-147312"/>
                          </a:stretch>
                        </a:blipFill>
                      </a:tcPr>
                    </a:tc>
                    <a:tc>
                      <a:txBody>
                        <a:bodyPr/>
                        <a:lstStyle/>
                        <a:p>
                          <a:endParaRPr lang="en-US"/>
                        </a:p>
                      </a:txBody>
                      <a:tcPr anchor="ctr">
                        <a:blipFill>
                          <a:blip r:embed="rId3"/>
                          <a:stretch>
                            <a:fillRect l="-147670" t="-1075" r="-372760" b="-147312"/>
                          </a:stretch>
                        </a:blipFill>
                      </a:tcPr>
                    </a:tc>
                    <a:tc>
                      <a:txBody>
                        <a:bodyPr/>
                        <a:lstStyle/>
                        <a:p>
                          <a:endParaRPr lang="en-US"/>
                        </a:p>
                      </a:txBody>
                      <a:tcPr anchor="ctr">
                        <a:blipFill>
                          <a:blip r:embed="rId3"/>
                          <a:stretch>
                            <a:fillRect l="-199711" t="-1075" r="-200578" b="-147312"/>
                          </a:stretch>
                        </a:blipFill>
                      </a:tcPr>
                    </a:tc>
                    <a:tc>
                      <a:txBody>
                        <a:bodyPr/>
                        <a:lstStyle/>
                        <a:p>
                          <a:endParaRPr lang="en-US"/>
                        </a:p>
                      </a:txBody>
                      <a:tcPr anchor="ctr">
                        <a:blipFill>
                          <a:blip r:embed="rId3"/>
                          <a:stretch>
                            <a:fillRect l="-242290" t="-1075" r="-62150" b="-147312"/>
                          </a:stretch>
                        </a:blipFill>
                      </a:tcPr>
                    </a:tc>
                    <a:tc>
                      <a:txBody>
                        <a:bodyPr/>
                        <a:lstStyle/>
                        <a:p>
                          <a:endParaRPr lang="en-US"/>
                        </a:p>
                      </a:txBody>
                      <a:tcPr anchor="ctr">
                        <a:blipFill>
                          <a:blip r:embed="rId3"/>
                          <a:stretch>
                            <a:fillRect l="-559160" t="-1075" r="-1527" b="-147312"/>
                          </a:stretch>
                        </a:blipFill>
                      </a:tcPr>
                    </a:tc>
                    <a:extLst>
                      <a:ext uri="{0D108BD9-81ED-4DB2-BD59-A6C34878D82A}">
                        <a16:rowId xmlns:a16="http://schemas.microsoft.com/office/drawing/2014/main" val="3476551457"/>
                      </a:ext>
                    </a:extLst>
                  </a:tr>
                  <a:tr h="370840">
                    <a:tc>
                      <a:txBody>
                        <a:bodyPr/>
                        <a:lstStyle/>
                        <a:p>
                          <a:pPr algn="ctr"/>
                          <a:r>
                            <a:rPr lang="fr-FR"/>
                            <a:t>20 000 et 4</a:t>
                          </a:r>
                        </a:p>
                      </a:txBody>
                      <a:tcPr anchor="ctr"/>
                    </a:tc>
                    <a:tc>
                      <a:txBody>
                        <a:bodyPr/>
                        <a:lstStyle/>
                        <a:p>
                          <a:pPr algn="ctr"/>
                          <a:r>
                            <a:rPr lang="fr-FR"/>
                            <a:t>53 260.0451</a:t>
                          </a:r>
                        </a:p>
                      </a:txBody>
                      <a:tcPr anchor="ctr"/>
                    </a:tc>
                    <a:tc>
                      <a:txBody>
                        <a:bodyPr/>
                        <a:lstStyle/>
                        <a:p>
                          <a:pPr algn="ctr"/>
                          <a:r>
                            <a:rPr lang="fr-FR"/>
                            <a:t>5 695.2858</a:t>
                          </a:r>
                        </a:p>
                      </a:txBody>
                      <a:tcPr anchor="ctr"/>
                    </a:tc>
                    <a:tc>
                      <a:txBody>
                        <a:bodyPr/>
                        <a:lstStyle/>
                        <a:p>
                          <a:pPr algn="ctr"/>
                          <a:r>
                            <a:rPr lang="fr-FR"/>
                            <a:t>34 000 et 6</a:t>
                          </a:r>
                        </a:p>
                      </a:txBody>
                      <a:tcPr anchor="ctr"/>
                    </a:tc>
                    <a:tc>
                      <a:txBody>
                        <a:bodyPr/>
                        <a:lstStyle/>
                        <a:p>
                          <a:pPr algn="ctr"/>
                          <a:r>
                            <a:rPr lang="fr-FR"/>
                            <a:t>39.1177</a:t>
                          </a:r>
                        </a:p>
                      </a:txBody>
                      <a:tcPr anchor="ctr"/>
                    </a:tc>
                    <a:extLst>
                      <a:ext uri="{0D108BD9-81ED-4DB2-BD59-A6C34878D82A}">
                        <a16:rowId xmlns:a16="http://schemas.microsoft.com/office/drawing/2014/main" val="3282908210"/>
                      </a:ext>
                    </a:extLst>
                  </a:tr>
                  <a:tr h="370840">
                    <a:tc>
                      <a:txBody>
                        <a:bodyPr/>
                        <a:lstStyle/>
                        <a:p>
                          <a:pPr algn="ctr"/>
                          <a:r>
                            <a:rPr lang="fr-FR"/>
                            <a:t>20 000 et 4</a:t>
                          </a:r>
                        </a:p>
                      </a:txBody>
                      <a:tcPr anchor="ctr"/>
                    </a:tc>
                    <a:tc>
                      <a:txBody>
                        <a:bodyPr/>
                        <a:lstStyle/>
                        <a:p>
                          <a:pPr algn="ctr"/>
                          <a:r>
                            <a:rPr lang="fr-FR"/>
                            <a:t>53 378.3588</a:t>
                          </a:r>
                        </a:p>
                      </a:txBody>
                      <a:tcPr anchor="ctr"/>
                    </a:tc>
                    <a:tc>
                      <a:txBody>
                        <a:bodyPr/>
                        <a:lstStyle/>
                        <a:p>
                          <a:pPr algn="ctr"/>
                          <a:r>
                            <a:rPr lang="fr-FR"/>
                            <a:t>5 727.949</a:t>
                          </a:r>
                        </a:p>
                      </a:txBody>
                      <a:tcPr anchor="ctr"/>
                    </a:tc>
                    <a:tc>
                      <a:txBody>
                        <a:bodyPr/>
                        <a:lstStyle/>
                        <a:p>
                          <a:pPr algn="ctr"/>
                          <a:r>
                            <a:rPr lang="fr-FR"/>
                            <a:t>34 000 et 6</a:t>
                          </a:r>
                        </a:p>
                      </a:txBody>
                      <a:tcPr anchor="ctr"/>
                    </a:tc>
                    <a:tc>
                      <a:txBody>
                        <a:bodyPr/>
                        <a:lstStyle/>
                        <a:p>
                          <a:pPr algn="ctr"/>
                          <a:r>
                            <a:rPr lang="fr-FR"/>
                            <a:t>37.8066</a:t>
                          </a:r>
                        </a:p>
                      </a:txBody>
                      <a:tcPr anchor="ctr"/>
                    </a:tc>
                    <a:extLst>
                      <a:ext uri="{0D108BD9-81ED-4DB2-BD59-A6C34878D82A}">
                        <a16:rowId xmlns:a16="http://schemas.microsoft.com/office/drawing/2014/main" val="22030242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au 8">
                <a:extLst>
                  <a:ext uri="{FF2B5EF4-FFF2-40B4-BE49-F238E27FC236}">
                    <a16:creationId xmlns:a16="http://schemas.microsoft.com/office/drawing/2014/main" id="{738F5A74-4516-E633-D997-D2A8262890EC}"/>
                  </a:ext>
                </a:extLst>
              </p:cNvPr>
              <p:cNvGraphicFramePr>
                <a:graphicFrameLocks noGrp="1"/>
              </p:cNvGraphicFramePr>
              <p:nvPr>
                <p:extLst>
                  <p:ext uri="{D42A27DB-BD31-4B8C-83A1-F6EECF244321}">
                    <p14:modId xmlns:p14="http://schemas.microsoft.com/office/powerpoint/2010/main" val="2897139080"/>
                  </p:ext>
                </p:extLst>
              </p:nvPr>
            </p:nvGraphicFramePr>
            <p:xfrm>
              <a:off x="838200" y="3262318"/>
              <a:ext cx="10515600" cy="134664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55926317"/>
                        </a:ext>
                      </a:extLst>
                    </a:gridCol>
                    <a:gridCol w="2103120">
                      <a:extLst>
                        <a:ext uri="{9D8B030D-6E8A-4147-A177-3AD203B41FA5}">
                          <a16:colId xmlns:a16="http://schemas.microsoft.com/office/drawing/2014/main" val="1420157631"/>
                        </a:ext>
                      </a:extLst>
                    </a:gridCol>
                    <a:gridCol w="2103120">
                      <a:extLst>
                        <a:ext uri="{9D8B030D-6E8A-4147-A177-3AD203B41FA5}">
                          <a16:colId xmlns:a16="http://schemas.microsoft.com/office/drawing/2014/main" val="3716342574"/>
                        </a:ext>
                      </a:extLst>
                    </a:gridCol>
                    <a:gridCol w="2103120">
                      <a:extLst>
                        <a:ext uri="{9D8B030D-6E8A-4147-A177-3AD203B41FA5}">
                          <a16:colId xmlns:a16="http://schemas.microsoft.com/office/drawing/2014/main" val="1810275581"/>
                        </a:ext>
                      </a:extLst>
                    </a:gridCol>
                    <a:gridCol w="2103120">
                      <a:extLst>
                        <a:ext uri="{9D8B030D-6E8A-4147-A177-3AD203B41FA5}">
                          <a16:colId xmlns:a16="http://schemas.microsoft.com/office/drawing/2014/main" val="38164210"/>
                        </a:ext>
                      </a:extLst>
                    </a:gridCol>
                  </a:tblGrid>
                  <a:tr h="370840">
                    <a:tc>
                      <a:txBody>
                        <a:bodyPr/>
                        <a:lstStyle/>
                        <a:p>
                          <a:pPr algn="ctr"/>
                          <a14:m>
                            <m:oMath xmlns:m="http://schemas.openxmlformats.org/officeDocument/2006/math">
                              <m:sSubSup>
                                <m:sSubSupPr>
                                  <m:ctrlPr>
                                    <a:rPr lang="fr-CA" b="1" i="1" smtClean="0">
                                      <a:latin typeface="Cambria Math" panose="02040503050406030204" pitchFamily="18" charset="0"/>
                                    </a:rPr>
                                  </m:ctrlPr>
                                </m:sSubSupPr>
                                <m:e>
                                  <m:r>
                                    <a:rPr lang="fr-CA" b="1" i="1" smtClean="0">
                                      <a:latin typeface="Cambria Math" panose="02040503050406030204" pitchFamily="18" charset="0"/>
                                    </a:rPr>
                                    <m:t>𝒗</m:t>
                                  </m:r>
                                </m:e>
                                <m:sub>
                                  <m:r>
                                    <a:rPr lang="fr-CA" b="1" i="1" smtClean="0">
                                      <a:latin typeface="Cambria Math" panose="02040503050406030204" pitchFamily="18" charset="0"/>
                                    </a:rPr>
                                    <m:t>𝒇𝒊𝒏</m:t>
                                  </m:r>
                                </m:sub>
                                <m:sup>
                                  <m:r>
                                    <a:rPr lang="fr-CA" b="1" i="1" smtClean="0">
                                      <a:latin typeface="Cambria Math" panose="02040503050406030204" pitchFamily="18" charset="0"/>
                                    </a:rPr>
                                    <m:t>∗</m:t>
                                  </m:r>
                                </m:sup>
                              </m:sSubSup>
                              <m:r>
                                <a:rPr lang="fr-CA" b="1" i="1" smtClean="0">
                                  <a:latin typeface="Cambria Math" panose="02040503050406030204" pitchFamily="18" charset="0"/>
                                </a:rPr>
                                <m:t> (</m:t>
                              </m:r>
                              <m:f>
                                <m:fPr>
                                  <m:ctrlPr>
                                    <a:rPr lang="fr-CA" b="1" i="1" smtClean="0">
                                      <a:latin typeface="Cambria Math" panose="02040503050406030204" pitchFamily="18" charset="0"/>
                                    </a:rPr>
                                  </m:ctrlPr>
                                </m:fPr>
                                <m:num>
                                  <m:r>
                                    <a:rPr lang="fr-CA" b="1" i="1" smtClean="0">
                                      <a:latin typeface="Cambria Math" panose="02040503050406030204" pitchFamily="18" charset="0"/>
                                    </a:rPr>
                                    <m:t>𝒎</m:t>
                                  </m:r>
                                </m:num>
                                <m:den>
                                  <m:r>
                                    <a:rPr lang="fr-CA" b="1" i="1" smtClean="0">
                                      <a:latin typeface="Cambria Math" panose="02040503050406030204" pitchFamily="18" charset="0"/>
                                    </a:rPr>
                                    <m:t>𝒔</m:t>
                                  </m:r>
                                </m:den>
                              </m:f>
                              <m:r>
                                <a:rPr lang="fr-CA" b="1" i="1" smtClean="0">
                                  <a:latin typeface="Cambria Math" panose="02040503050406030204" pitchFamily="18" charset="0"/>
                                </a:rPr>
                                <m:t>)</m:t>
                              </m:r>
                            </m:oMath>
                          </a14:m>
                          <a:r>
                            <a:rPr lang="fr-FR"/>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𝜸</m:t>
                                    </m:r>
                                  </m:e>
                                  <m:sub>
                                    <m:r>
                                      <a:rPr lang="fr-CA" b="1" i="1" smtClean="0">
                                        <a:latin typeface="Cambria Math" panose="02040503050406030204" pitchFamily="18" charset="0"/>
                                      </a:rPr>
                                      <m:t>𝒓𝒆𝒇</m:t>
                                    </m:r>
                                  </m:sub>
                                </m:sSub>
                                <m:r>
                                  <a:rPr lang="fr-CA" b="1" i="1" smtClean="0">
                                    <a:latin typeface="Cambria Math" panose="02040503050406030204" pitchFamily="18" charset="0"/>
                                  </a:rPr>
                                  <m:t> </m:t>
                                </m:r>
                                <m:d>
                                  <m:dPr>
                                    <m:ctrlPr>
                                      <a:rPr lang="fr-CA" b="1" i="1" smtClean="0">
                                        <a:latin typeface="Cambria Math" panose="02040503050406030204" pitchFamily="18" charset="0"/>
                                      </a:rPr>
                                    </m:ctrlPr>
                                  </m:dPr>
                                  <m:e>
                                    <m:r>
                                      <a:rPr lang="fr-CA" b="1" i="1" smtClean="0">
                                        <a:latin typeface="Cambria Math" panose="02040503050406030204" pitchFamily="18" charset="0"/>
                                      </a:rPr>
                                      <m:t>𝒅𝒆𝒈</m:t>
                                    </m:r>
                                  </m:e>
                                </m:d>
                              </m:oMath>
                            </m:oMathPara>
                          </a14:m>
                          <a:endParaRPr lang="fr-F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𝑷</m:t>
                                    </m:r>
                                  </m:e>
                                  <m:sub>
                                    <m:r>
                                      <a:rPr lang="fr-CA" b="1" i="1" smtClean="0">
                                        <a:latin typeface="Cambria Math" panose="02040503050406030204" pitchFamily="18" charset="0"/>
                                      </a:rPr>
                                      <m:t>𝒅𝒚𝒏</m:t>
                                    </m:r>
                                    <m:r>
                                      <a:rPr lang="fr-CA" b="1" i="1" smtClean="0">
                                        <a:latin typeface="Cambria Math" panose="02040503050406030204" pitchFamily="18" charset="0"/>
                                      </a:rPr>
                                      <m:t> </m:t>
                                    </m:r>
                                    <m:r>
                                      <a:rPr lang="fr-CA" b="1" i="1" smtClean="0">
                                        <a:latin typeface="Cambria Math" panose="02040503050406030204" pitchFamily="18" charset="0"/>
                                      </a:rPr>
                                      <m:t>𝒎𝒂𝒙</m:t>
                                    </m:r>
                                  </m:sub>
                                </m:sSub>
                                <m:r>
                                  <a:rPr lang="fr-CA" b="1" i="1" smtClean="0">
                                    <a:latin typeface="Cambria Math" panose="02040503050406030204" pitchFamily="18" charset="0"/>
                                  </a:rPr>
                                  <m:t> (</m:t>
                                </m:r>
                                <m:f>
                                  <m:fPr>
                                    <m:ctrlPr>
                                      <a:rPr lang="fr-CA" b="1" i="1" smtClean="0">
                                        <a:latin typeface="Cambria Math" panose="02040503050406030204" pitchFamily="18" charset="0"/>
                                      </a:rPr>
                                    </m:ctrlPr>
                                  </m:fPr>
                                  <m:num>
                                    <m:r>
                                      <a:rPr lang="fr-CA" b="1" i="1" smtClean="0">
                                        <a:latin typeface="Cambria Math" panose="02040503050406030204" pitchFamily="18" charset="0"/>
                                      </a:rPr>
                                      <m:t>𝑵</m:t>
                                    </m:r>
                                  </m:num>
                                  <m:den>
                                    <m:sSup>
                                      <m:sSupPr>
                                        <m:ctrlPr>
                                          <a:rPr lang="fr-CA" b="1" i="1" smtClean="0">
                                            <a:latin typeface="Cambria Math" panose="02040503050406030204" pitchFamily="18" charset="0"/>
                                          </a:rPr>
                                        </m:ctrlPr>
                                      </m:sSupPr>
                                      <m:e>
                                        <m:r>
                                          <a:rPr lang="fr-CA" b="1" i="1" smtClean="0">
                                            <a:latin typeface="Cambria Math" panose="02040503050406030204" pitchFamily="18" charset="0"/>
                                          </a:rPr>
                                          <m:t>𝒎</m:t>
                                        </m:r>
                                      </m:e>
                                      <m:sup>
                                        <m:r>
                                          <a:rPr lang="fr-CA" b="1" i="1" smtClean="0">
                                            <a:latin typeface="Cambria Math" panose="02040503050406030204" pitchFamily="18" charset="0"/>
                                          </a:rPr>
                                          <m:t>𝟐</m:t>
                                        </m:r>
                                      </m:sup>
                                    </m:sSup>
                                  </m:den>
                                </m:f>
                                <m:r>
                                  <a:rPr lang="fr-CA" b="1" i="1" smtClean="0">
                                    <a:latin typeface="Cambria Math" panose="02040503050406030204" pitchFamily="18" charset="0"/>
                                  </a:rPr>
                                  <m:t>)</m:t>
                                </m:r>
                              </m:oMath>
                            </m:oMathPara>
                          </a14:m>
                          <a:endParaRPr lang="fr-F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𝒉</m:t>
                                    </m:r>
                                  </m:e>
                                  <m:sub>
                                    <m:r>
                                      <a:rPr lang="fr-CA" b="1" i="1" smtClean="0">
                                        <a:latin typeface="Cambria Math" panose="02040503050406030204" pitchFamily="18" charset="0"/>
                                      </a:rPr>
                                      <m:t>𝒎𝒊𝒏</m:t>
                                    </m:r>
                                  </m:sub>
                                </m:sSub>
                                <m:r>
                                  <a:rPr lang="fr-CA" b="1" i="1" smtClean="0">
                                    <a:latin typeface="Cambria Math" panose="02040503050406030204" pitchFamily="18" charset="0"/>
                                  </a:rPr>
                                  <m:t> (</m:t>
                                </m:r>
                                <m:r>
                                  <a:rPr lang="fr-CA" b="1" i="1" smtClean="0">
                                    <a:latin typeface="Cambria Math" panose="02040503050406030204" pitchFamily="18" charset="0"/>
                                  </a:rPr>
                                  <m:t>𝒎</m:t>
                                </m:r>
                                <m:r>
                                  <a:rPr lang="fr-CA" b="1" i="1" smtClean="0">
                                    <a:latin typeface="Cambria Math" panose="02040503050406030204" pitchFamily="18" charset="0"/>
                                  </a:rPr>
                                  <m:t>)</m:t>
                                </m:r>
                              </m:oMath>
                            </m:oMathPara>
                          </a14:m>
                          <a:endParaRPr lang="fr-F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b="1" i="1" smtClean="0">
                                        <a:latin typeface="Cambria Math" panose="02040503050406030204" pitchFamily="18" charset="0"/>
                                      </a:rPr>
                                    </m:ctrlPr>
                                  </m:sSubPr>
                                  <m:e>
                                    <m:r>
                                      <a:rPr lang="fr-CA" b="1" i="1" smtClean="0">
                                        <a:latin typeface="Cambria Math" panose="02040503050406030204" pitchFamily="18" charset="0"/>
                                      </a:rPr>
                                      <m:t>𝒗</m:t>
                                    </m:r>
                                  </m:e>
                                  <m:sub>
                                    <m:r>
                                      <a:rPr lang="fr-CA" b="1" i="1" smtClean="0">
                                        <a:latin typeface="Cambria Math" panose="02040503050406030204" pitchFamily="18" charset="0"/>
                                      </a:rPr>
                                      <m:t>𝒎𝒊𝒏</m:t>
                                    </m:r>
                                  </m:sub>
                                </m:sSub>
                                <m:r>
                                  <a:rPr lang="fr-CA" b="1" i="1" smtClean="0">
                                    <a:latin typeface="Cambria Math" panose="02040503050406030204" pitchFamily="18" charset="0"/>
                                  </a:rPr>
                                  <m:t> (</m:t>
                                </m:r>
                                <m:f>
                                  <m:fPr>
                                    <m:ctrlPr>
                                      <a:rPr lang="fr-CA" b="1" i="1" smtClean="0">
                                        <a:latin typeface="Cambria Math" panose="02040503050406030204" pitchFamily="18" charset="0"/>
                                      </a:rPr>
                                    </m:ctrlPr>
                                  </m:fPr>
                                  <m:num>
                                    <m:r>
                                      <a:rPr lang="fr-CA" b="1" i="1" smtClean="0">
                                        <a:latin typeface="Cambria Math" panose="02040503050406030204" pitchFamily="18" charset="0"/>
                                      </a:rPr>
                                      <m:t>𝒎</m:t>
                                    </m:r>
                                  </m:num>
                                  <m:den>
                                    <m:r>
                                      <a:rPr lang="fr-CA" b="1" i="1" smtClean="0">
                                        <a:latin typeface="Cambria Math" panose="02040503050406030204" pitchFamily="18" charset="0"/>
                                      </a:rPr>
                                      <m:t>𝒔</m:t>
                                    </m:r>
                                  </m:den>
                                </m:f>
                                <m:r>
                                  <a:rPr lang="fr-CA" b="1" i="1" smtClean="0">
                                    <a:latin typeface="Cambria Math" panose="02040503050406030204" pitchFamily="18" charset="0"/>
                                  </a:rPr>
                                  <m:t>)</m:t>
                                </m:r>
                              </m:oMath>
                            </m:oMathPara>
                          </a14:m>
                          <a:endParaRPr lang="fr-FR"/>
                        </a:p>
                      </a:txBody>
                      <a:tcPr anchor="ctr"/>
                    </a:tc>
                    <a:extLst>
                      <a:ext uri="{0D108BD9-81ED-4DB2-BD59-A6C34878D82A}">
                        <a16:rowId xmlns:a16="http://schemas.microsoft.com/office/drawing/2014/main" val="3476551457"/>
                      </a:ext>
                    </a:extLst>
                  </a:tr>
                  <a:tr h="370840">
                    <a:tc>
                      <a:txBody>
                        <a:bodyPr/>
                        <a:lstStyle/>
                        <a:p>
                          <a:pPr algn="ctr"/>
                          <a:r>
                            <a:rPr lang="fr-FR"/>
                            <a:t>250</a:t>
                          </a:r>
                        </a:p>
                      </a:txBody>
                      <a:tcPr anchor="ctr"/>
                    </a:tc>
                    <a:tc>
                      <a:txBody>
                        <a:bodyPr/>
                        <a:lstStyle/>
                        <a:p>
                          <a:pPr algn="ctr"/>
                          <a:r>
                            <a:rPr lang="fr-FR"/>
                            <a:t>-15.16</a:t>
                          </a:r>
                        </a:p>
                      </a:txBody>
                      <a:tcPr anchor="ctr"/>
                    </a:tc>
                    <a:tc>
                      <a:txBody>
                        <a:bodyPr/>
                        <a:lstStyle/>
                        <a:p>
                          <a:pPr algn="ctr"/>
                          <a:r>
                            <a:rPr lang="fr-FR"/>
                            <a:t>8 467.61</a:t>
                          </a:r>
                        </a:p>
                      </a:txBody>
                      <a:tcPr anchor="ctr"/>
                    </a:tc>
                    <a:tc>
                      <a:txBody>
                        <a:bodyPr/>
                        <a:lstStyle/>
                        <a:p>
                          <a:pPr algn="ctr"/>
                          <a:r>
                            <a:rPr lang="fr-FR"/>
                            <a:t>18 186.1966</a:t>
                          </a:r>
                        </a:p>
                      </a:txBody>
                      <a:tcPr anchor="ctr"/>
                    </a:tc>
                    <a:tc>
                      <a:txBody>
                        <a:bodyPr/>
                        <a:lstStyle/>
                        <a:p>
                          <a:pPr algn="ctr"/>
                          <a:r>
                            <a:rPr lang="fr-FR"/>
                            <a:t>1 159.3445</a:t>
                          </a:r>
                        </a:p>
                      </a:txBody>
                      <a:tcPr anchor="ctr"/>
                    </a:tc>
                    <a:extLst>
                      <a:ext uri="{0D108BD9-81ED-4DB2-BD59-A6C34878D82A}">
                        <a16:rowId xmlns:a16="http://schemas.microsoft.com/office/drawing/2014/main" val="3282908210"/>
                      </a:ext>
                    </a:extLst>
                  </a:tr>
                  <a:tr h="370840">
                    <a:tc>
                      <a:txBody>
                        <a:bodyPr/>
                        <a:lstStyle/>
                        <a:p>
                          <a:pPr algn="ctr"/>
                          <a:r>
                            <a:rPr lang="fr-FR"/>
                            <a:t>300</a:t>
                          </a:r>
                        </a:p>
                      </a:txBody>
                      <a:tcPr anchor="ctr"/>
                    </a:tc>
                    <a:tc>
                      <a:txBody>
                        <a:bodyPr/>
                        <a:lstStyle/>
                        <a:p>
                          <a:pPr algn="ctr"/>
                          <a:r>
                            <a:rPr lang="fr-FR"/>
                            <a:t>-16.3062</a:t>
                          </a:r>
                        </a:p>
                      </a:txBody>
                      <a:tcPr anchor="ctr"/>
                    </a:tc>
                    <a:tc>
                      <a:txBody>
                        <a:bodyPr/>
                        <a:lstStyle/>
                        <a:p>
                          <a:pPr algn="ctr"/>
                          <a:r>
                            <a:rPr lang="fr-FR"/>
                            <a:t>9 087.5588</a:t>
                          </a:r>
                        </a:p>
                      </a:txBody>
                      <a:tcPr anchor="ctr"/>
                    </a:tc>
                    <a:tc>
                      <a:txBody>
                        <a:bodyPr/>
                        <a:lstStyle/>
                        <a:p>
                          <a:pPr algn="ctr"/>
                          <a:r>
                            <a:rPr lang="fr-FR"/>
                            <a:t>17 079.2084</a:t>
                          </a:r>
                        </a:p>
                      </a:txBody>
                      <a:tcPr anchor="ctr"/>
                    </a:tc>
                    <a:tc>
                      <a:txBody>
                        <a:bodyPr/>
                        <a:lstStyle/>
                        <a:p>
                          <a:pPr algn="ctr"/>
                          <a:r>
                            <a:rPr lang="fr-FR"/>
                            <a:t>1 102.5388</a:t>
                          </a:r>
                        </a:p>
                      </a:txBody>
                      <a:tcPr anchor="ctr"/>
                    </a:tc>
                    <a:extLst>
                      <a:ext uri="{0D108BD9-81ED-4DB2-BD59-A6C34878D82A}">
                        <a16:rowId xmlns:a16="http://schemas.microsoft.com/office/drawing/2014/main" val="2203024274"/>
                      </a:ext>
                    </a:extLst>
                  </a:tr>
                </a:tbl>
              </a:graphicData>
            </a:graphic>
          </p:graphicFrame>
        </mc:Choice>
        <mc:Fallback xmlns="">
          <p:graphicFrame>
            <p:nvGraphicFramePr>
              <p:cNvPr id="9" name="Tableau 8">
                <a:extLst>
                  <a:ext uri="{FF2B5EF4-FFF2-40B4-BE49-F238E27FC236}">
                    <a16:creationId xmlns:a16="http://schemas.microsoft.com/office/drawing/2014/main" id="{738F5A74-4516-E633-D997-D2A8262890EC}"/>
                  </a:ext>
                </a:extLst>
              </p:cNvPr>
              <p:cNvGraphicFramePr>
                <a:graphicFrameLocks noGrp="1"/>
              </p:cNvGraphicFramePr>
              <p:nvPr>
                <p:extLst>
                  <p:ext uri="{D42A27DB-BD31-4B8C-83A1-F6EECF244321}">
                    <p14:modId xmlns:p14="http://schemas.microsoft.com/office/powerpoint/2010/main" val="2897139080"/>
                  </p:ext>
                </p:extLst>
              </p:nvPr>
            </p:nvGraphicFramePr>
            <p:xfrm>
              <a:off x="838200" y="3262318"/>
              <a:ext cx="10515600" cy="134664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55926317"/>
                        </a:ext>
                      </a:extLst>
                    </a:gridCol>
                    <a:gridCol w="2103120">
                      <a:extLst>
                        <a:ext uri="{9D8B030D-6E8A-4147-A177-3AD203B41FA5}">
                          <a16:colId xmlns:a16="http://schemas.microsoft.com/office/drawing/2014/main" val="1420157631"/>
                        </a:ext>
                      </a:extLst>
                    </a:gridCol>
                    <a:gridCol w="2103120">
                      <a:extLst>
                        <a:ext uri="{9D8B030D-6E8A-4147-A177-3AD203B41FA5}">
                          <a16:colId xmlns:a16="http://schemas.microsoft.com/office/drawing/2014/main" val="3716342574"/>
                        </a:ext>
                      </a:extLst>
                    </a:gridCol>
                    <a:gridCol w="2103120">
                      <a:extLst>
                        <a:ext uri="{9D8B030D-6E8A-4147-A177-3AD203B41FA5}">
                          <a16:colId xmlns:a16="http://schemas.microsoft.com/office/drawing/2014/main" val="1810275581"/>
                        </a:ext>
                      </a:extLst>
                    </a:gridCol>
                    <a:gridCol w="2103120">
                      <a:extLst>
                        <a:ext uri="{9D8B030D-6E8A-4147-A177-3AD203B41FA5}">
                          <a16:colId xmlns:a16="http://schemas.microsoft.com/office/drawing/2014/main" val="38164210"/>
                        </a:ext>
                      </a:extLst>
                    </a:gridCol>
                  </a:tblGrid>
                  <a:tr h="604965">
                    <a:tc>
                      <a:txBody>
                        <a:bodyPr/>
                        <a:lstStyle/>
                        <a:p>
                          <a:endParaRPr lang="en-US"/>
                        </a:p>
                      </a:txBody>
                      <a:tcPr anchor="ctr">
                        <a:blipFill>
                          <a:blip r:embed="rId4"/>
                          <a:stretch>
                            <a:fillRect l="-290" t="-1000" r="-401449" b="-137000"/>
                          </a:stretch>
                        </a:blipFill>
                      </a:tcPr>
                    </a:tc>
                    <a:tc>
                      <a:txBody>
                        <a:bodyPr/>
                        <a:lstStyle/>
                        <a:p>
                          <a:endParaRPr lang="en-US"/>
                        </a:p>
                      </a:txBody>
                      <a:tcPr anchor="ctr">
                        <a:blipFill>
                          <a:blip r:embed="rId4"/>
                          <a:stretch>
                            <a:fillRect l="-100290" t="-1000" r="-301449" b="-137000"/>
                          </a:stretch>
                        </a:blipFill>
                      </a:tcPr>
                    </a:tc>
                    <a:tc>
                      <a:txBody>
                        <a:bodyPr/>
                        <a:lstStyle/>
                        <a:p>
                          <a:endParaRPr lang="en-US"/>
                        </a:p>
                      </a:txBody>
                      <a:tcPr anchor="ctr">
                        <a:blipFill>
                          <a:blip r:embed="rId4"/>
                          <a:stretch>
                            <a:fillRect l="-199711" t="-1000" r="-200578" b="-137000"/>
                          </a:stretch>
                        </a:blipFill>
                      </a:tcPr>
                    </a:tc>
                    <a:tc>
                      <a:txBody>
                        <a:bodyPr/>
                        <a:lstStyle/>
                        <a:p>
                          <a:endParaRPr lang="en-US"/>
                        </a:p>
                      </a:txBody>
                      <a:tcPr anchor="ctr">
                        <a:blipFill>
                          <a:blip r:embed="rId4"/>
                          <a:stretch>
                            <a:fillRect l="-300580" t="-1000" r="-101159" b="-137000"/>
                          </a:stretch>
                        </a:blipFill>
                      </a:tcPr>
                    </a:tc>
                    <a:tc>
                      <a:txBody>
                        <a:bodyPr/>
                        <a:lstStyle/>
                        <a:p>
                          <a:endParaRPr lang="en-US"/>
                        </a:p>
                      </a:txBody>
                      <a:tcPr anchor="ctr">
                        <a:blipFill>
                          <a:blip r:embed="rId4"/>
                          <a:stretch>
                            <a:fillRect l="-400580" t="-1000" r="-1159" b="-137000"/>
                          </a:stretch>
                        </a:blipFill>
                      </a:tcPr>
                    </a:tc>
                    <a:extLst>
                      <a:ext uri="{0D108BD9-81ED-4DB2-BD59-A6C34878D82A}">
                        <a16:rowId xmlns:a16="http://schemas.microsoft.com/office/drawing/2014/main" val="3476551457"/>
                      </a:ext>
                    </a:extLst>
                  </a:tr>
                  <a:tr h="370840">
                    <a:tc>
                      <a:txBody>
                        <a:bodyPr/>
                        <a:lstStyle/>
                        <a:p>
                          <a:pPr algn="ctr"/>
                          <a:r>
                            <a:rPr lang="fr-FR"/>
                            <a:t>250</a:t>
                          </a:r>
                        </a:p>
                      </a:txBody>
                      <a:tcPr anchor="ctr"/>
                    </a:tc>
                    <a:tc>
                      <a:txBody>
                        <a:bodyPr/>
                        <a:lstStyle/>
                        <a:p>
                          <a:pPr algn="ctr"/>
                          <a:r>
                            <a:rPr lang="fr-FR"/>
                            <a:t>-15.16</a:t>
                          </a:r>
                        </a:p>
                      </a:txBody>
                      <a:tcPr anchor="ctr"/>
                    </a:tc>
                    <a:tc>
                      <a:txBody>
                        <a:bodyPr/>
                        <a:lstStyle/>
                        <a:p>
                          <a:pPr algn="ctr"/>
                          <a:r>
                            <a:rPr lang="fr-FR"/>
                            <a:t>8 467.61</a:t>
                          </a:r>
                        </a:p>
                      </a:txBody>
                      <a:tcPr anchor="ctr"/>
                    </a:tc>
                    <a:tc>
                      <a:txBody>
                        <a:bodyPr/>
                        <a:lstStyle/>
                        <a:p>
                          <a:pPr algn="ctr"/>
                          <a:r>
                            <a:rPr lang="fr-FR"/>
                            <a:t>18 186.1966</a:t>
                          </a:r>
                        </a:p>
                      </a:txBody>
                      <a:tcPr anchor="ctr"/>
                    </a:tc>
                    <a:tc>
                      <a:txBody>
                        <a:bodyPr/>
                        <a:lstStyle/>
                        <a:p>
                          <a:pPr algn="ctr"/>
                          <a:r>
                            <a:rPr lang="fr-FR"/>
                            <a:t>1 159.3445</a:t>
                          </a:r>
                        </a:p>
                      </a:txBody>
                      <a:tcPr anchor="ctr"/>
                    </a:tc>
                    <a:extLst>
                      <a:ext uri="{0D108BD9-81ED-4DB2-BD59-A6C34878D82A}">
                        <a16:rowId xmlns:a16="http://schemas.microsoft.com/office/drawing/2014/main" val="3282908210"/>
                      </a:ext>
                    </a:extLst>
                  </a:tr>
                  <a:tr h="370840">
                    <a:tc>
                      <a:txBody>
                        <a:bodyPr/>
                        <a:lstStyle/>
                        <a:p>
                          <a:pPr algn="ctr"/>
                          <a:r>
                            <a:rPr lang="fr-FR"/>
                            <a:t>300</a:t>
                          </a:r>
                        </a:p>
                      </a:txBody>
                      <a:tcPr anchor="ctr"/>
                    </a:tc>
                    <a:tc>
                      <a:txBody>
                        <a:bodyPr/>
                        <a:lstStyle/>
                        <a:p>
                          <a:pPr algn="ctr"/>
                          <a:r>
                            <a:rPr lang="fr-FR"/>
                            <a:t>-16.3062</a:t>
                          </a:r>
                        </a:p>
                      </a:txBody>
                      <a:tcPr anchor="ctr"/>
                    </a:tc>
                    <a:tc>
                      <a:txBody>
                        <a:bodyPr/>
                        <a:lstStyle/>
                        <a:p>
                          <a:pPr algn="ctr"/>
                          <a:r>
                            <a:rPr lang="fr-FR"/>
                            <a:t>9 087.5588</a:t>
                          </a:r>
                        </a:p>
                      </a:txBody>
                      <a:tcPr anchor="ctr"/>
                    </a:tc>
                    <a:tc>
                      <a:txBody>
                        <a:bodyPr/>
                        <a:lstStyle/>
                        <a:p>
                          <a:pPr algn="ctr"/>
                          <a:r>
                            <a:rPr lang="fr-FR"/>
                            <a:t>17 079.2084</a:t>
                          </a:r>
                        </a:p>
                      </a:txBody>
                      <a:tcPr anchor="ctr"/>
                    </a:tc>
                    <a:tc>
                      <a:txBody>
                        <a:bodyPr/>
                        <a:lstStyle/>
                        <a:p>
                          <a:pPr algn="ctr"/>
                          <a:r>
                            <a:rPr lang="fr-FR"/>
                            <a:t>1 102.5388</a:t>
                          </a:r>
                        </a:p>
                      </a:txBody>
                      <a:tcPr anchor="ctr"/>
                    </a:tc>
                    <a:extLst>
                      <a:ext uri="{0D108BD9-81ED-4DB2-BD59-A6C34878D82A}">
                        <a16:rowId xmlns:a16="http://schemas.microsoft.com/office/drawing/2014/main" val="2203024274"/>
                      </a:ext>
                    </a:extLst>
                  </a:tr>
                </a:tbl>
              </a:graphicData>
            </a:graphic>
          </p:graphicFrame>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AB2F6571-BCD6-6AE2-DE7E-F64B1ADF05F4}"/>
                  </a:ext>
                </a:extLst>
              </p:cNvPr>
              <p:cNvSpPr txBox="1"/>
              <p:nvPr/>
            </p:nvSpPr>
            <p:spPr>
              <a:xfrm>
                <a:off x="966786" y="1984142"/>
                <a:ext cx="10387014" cy="14759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CA" sz="2400" b="0" i="0" smtClean="0">
                          <a:solidFill>
                            <a:srgbClr val="00B050"/>
                          </a:solidFill>
                          <a:latin typeface="Cambria Math" panose="02040503050406030204" pitchFamily="18" charset="0"/>
                        </a:rPr>
                        <m:t>Δ</m:t>
                      </m:r>
                      <m:sSub>
                        <m:sSubPr>
                          <m:ctrlPr>
                            <a:rPr lang="fr-CA" sz="2400" b="0" i="1" smtClean="0">
                              <a:solidFill>
                                <a:srgbClr val="00B050"/>
                              </a:solidFill>
                              <a:latin typeface="Cambria Math" panose="02040503050406030204" pitchFamily="18" charset="0"/>
                            </a:rPr>
                          </m:ctrlPr>
                        </m:sSubPr>
                        <m:e>
                          <m:r>
                            <a:rPr lang="fr-CA" sz="2400" b="0" i="1" smtClean="0">
                              <a:solidFill>
                                <a:srgbClr val="00B050"/>
                              </a:solidFill>
                              <a:latin typeface="Cambria Math" panose="02040503050406030204" pitchFamily="18" charset="0"/>
                            </a:rPr>
                            <m:t>𝑡</m:t>
                          </m:r>
                        </m:e>
                        <m:sub>
                          <m:r>
                            <a:rPr lang="fr-CA" sz="2400" b="0" i="1" smtClean="0">
                              <a:solidFill>
                                <a:srgbClr val="00B050"/>
                              </a:solidFill>
                              <a:latin typeface="Cambria Math" panose="02040503050406030204" pitchFamily="18" charset="0"/>
                            </a:rPr>
                            <m:t>𝑙𝑖𝑚</m:t>
                          </m:r>
                        </m:sub>
                      </m:sSub>
                      <m:r>
                        <a:rPr lang="fr-CA" sz="2400" b="0" i="1" smtClean="0">
                          <a:solidFill>
                            <a:srgbClr val="00B050"/>
                          </a:solidFill>
                          <a:latin typeface="Cambria Math" panose="02040503050406030204" pitchFamily="18" charset="0"/>
                        </a:rPr>
                        <m:t>&lt;40</m:t>
                      </m:r>
                      <m:r>
                        <a:rPr lang="fr-CA" sz="2400" b="0" i="1" smtClean="0">
                          <a:solidFill>
                            <a:srgbClr val="00B050"/>
                          </a:solidFill>
                          <a:latin typeface="Cambria Math" panose="02040503050406030204" pitchFamily="18" charset="0"/>
                        </a:rPr>
                        <m:t>𝑠</m:t>
                      </m:r>
                      <m:r>
                        <a:rPr lang="fr-CA" sz="2400" b="0" i="1" smtClean="0">
                          <a:solidFill>
                            <a:srgbClr val="00B050"/>
                          </a:solidFill>
                          <a:latin typeface="Cambria Math" panose="02040503050406030204" pitchFamily="18" charset="0"/>
                        </a:rPr>
                        <m:t> &amp; </m:t>
                      </m:r>
                      <m:sSub>
                        <m:sSubPr>
                          <m:ctrlPr>
                            <a:rPr lang="fr-CA" sz="2400" b="0" i="1" smtClean="0">
                              <a:solidFill>
                                <a:srgbClr val="00B050"/>
                              </a:solidFill>
                              <a:latin typeface="Cambria Math" panose="02040503050406030204" pitchFamily="18" charset="0"/>
                            </a:rPr>
                          </m:ctrlPr>
                        </m:sSubPr>
                        <m:e>
                          <m:r>
                            <a:rPr lang="fr-CA" sz="2400" b="0" i="1" smtClean="0">
                              <a:solidFill>
                                <a:srgbClr val="00B050"/>
                              </a:solidFill>
                              <a:latin typeface="Cambria Math" panose="02040503050406030204" pitchFamily="18" charset="0"/>
                            </a:rPr>
                            <m:t>𝑃</m:t>
                          </m:r>
                        </m:e>
                        <m:sub>
                          <m:r>
                            <a:rPr lang="fr-CA" sz="2400" b="0" i="1" smtClean="0">
                              <a:solidFill>
                                <a:srgbClr val="00B050"/>
                              </a:solidFill>
                              <a:latin typeface="Cambria Math" panose="02040503050406030204" pitchFamily="18" charset="0"/>
                            </a:rPr>
                            <m:t>𝑑𝑦</m:t>
                          </m:r>
                          <m:sSub>
                            <m:sSubPr>
                              <m:ctrlPr>
                                <a:rPr lang="fr-CA" sz="2400" b="0" i="1" smtClean="0">
                                  <a:solidFill>
                                    <a:srgbClr val="00B050"/>
                                  </a:solidFill>
                                  <a:latin typeface="Cambria Math" panose="02040503050406030204" pitchFamily="18" charset="0"/>
                                </a:rPr>
                              </m:ctrlPr>
                            </m:sSubPr>
                            <m:e>
                              <m:r>
                                <a:rPr lang="fr-CA" sz="2400" b="0" i="1" smtClean="0">
                                  <a:solidFill>
                                    <a:srgbClr val="00B050"/>
                                  </a:solidFill>
                                  <a:latin typeface="Cambria Math" panose="02040503050406030204" pitchFamily="18" charset="0"/>
                                </a:rPr>
                                <m:t>𝑛</m:t>
                              </m:r>
                            </m:e>
                            <m:sub>
                              <m:r>
                                <a:rPr lang="fr-CA" sz="2400" b="0" i="1" smtClean="0">
                                  <a:solidFill>
                                    <a:srgbClr val="00B050"/>
                                  </a:solidFill>
                                  <a:latin typeface="Cambria Math" panose="02040503050406030204" pitchFamily="18" charset="0"/>
                                </a:rPr>
                                <m:t>𝑚𝑎𝑥</m:t>
                              </m:r>
                            </m:sub>
                          </m:sSub>
                        </m:sub>
                      </m:sSub>
                      <m:r>
                        <a:rPr lang="fr-CA" sz="2400" b="0" i="1" smtClean="0">
                          <a:solidFill>
                            <a:srgbClr val="00B050"/>
                          </a:solidFill>
                          <a:latin typeface="Cambria Math" panose="02040503050406030204" pitchFamily="18" charset="0"/>
                        </a:rPr>
                        <m:t>&lt;9500</m:t>
                      </m:r>
                      <m:f>
                        <m:fPr>
                          <m:type m:val="skw"/>
                          <m:ctrlPr>
                            <a:rPr lang="fr-CA" sz="2400" b="0" i="1" smtClean="0">
                              <a:solidFill>
                                <a:srgbClr val="00B050"/>
                              </a:solidFill>
                              <a:latin typeface="Cambria Math" panose="02040503050406030204" pitchFamily="18" charset="0"/>
                            </a:rPr>
                          </m:ctrlPr>
                        </m:fPr>
                        <m:num>
                          <m:r>
                            <a:rPr lang="fr-CA" sz="2400" b="0" i="1" smtClean="0">
                              <a:solidFill>
                                <a:srgbClr val="00B050"/>
                              </a:solidFill>
                              <a:latin typeface="Cambria Math" panose="02040503050406030204" pitchFamily="18" charset="0"/>
                            </a:rPr>
                            <m:t>𝑁</m:t>
                          </m:r>
                        </m:num>
                        <m:den>
                          <m:sSup>
                            <m:sSupPr>
                              <m:ctrlPr>
                                <a:rPr lang="fr-CA" sz="2400" b="0" i="1" smtClean="0">
                                  <a:solidFill>
                                    <a:srgbClr val="00B050"/>
                                  </a:solidFill>
                                  <a:latin typeface="Cambria Math" panose="02040503050406030204" pitchFamily="18" charset="0"/>
                                </a:rPr>
                              </m:ctrlPr>
                            </m:sSupPr>
                            <m:e>
                              <m:r>
                                <a:rPr lang="fr-CA" sz="2400" b="0" i="1" smtClean="0">
                                  <a:solidFill>
                                    <a:srgbClr val="00B050"/>
                                  </a:solidFill>
                                  <a:latin typeface="Cambria Math" panose="02040503050406030204" pitchFamily="18" charset="0"/>
                                </a:rPr>
                                <m:t>𝑚</m:t>
                              </m:r>
                            </m:e>
                            <m:sup>
                              <m:r>
                                <a:rPr lang="fr-CA" sz="2400" b="0" i="1" smtClean="0">
                                  <a:solidFill>
                                    <a:srgbClr val="00B050"/>
                                  </a:solidFill>
                                  <a:latin typeface="Cambria Math" panose="02040503050406030204" pitchFamily="18" charset="0"/>
                                </a:rPr>
                                <m:t>2</m:t>
                              </m:r>
                            </m:sup>
                          </m:sSup>
                        </m:den>
                      </m:f>
                      <m:r>
                        <a:rPr lang="fr-CA" sz="2400" b="0" i="1" smtClean="0">
                          <a:latin typeface="Cambria Math" panose="02040503050406030204" pitchFamily="18" charset="0"/>
                        </a:rPr>
                        <m:t> </m:t>
                      </m:r>
                      <m:r>
                        <a:rPr lang="fr-CA" sz="2400" b="0" i="1" smtClean="0">
                          <a:latin typeface="Cambria Math" panose="02040503050406030204" pitchFamily="18" charset="0"/>
                        </a:rPr>
                        <m:t>𝑝𝑜𝑢𝑟</m:t>
                      </m:r>
                      <m:r>
                        <a:rPr lang="fr-CA" sz="2400" b="0" i="1" smtClean="0">
                          <a:latin typeface="Cambria Math" panose="02040503050406030204" pitchFamily="18" charset="0"/>
                        </a:rPr>
                        <m:t> </m:t>
                      </m:r>
                      <m:sSubSup>
                        <m:sSubSupPr>
                          <m:ctrlPr>
                            <a:rPr lang="fr-CA" sz="2400" b="0" i="1" smtClean="0">
                              <a:latin typeface="Cambria Math" panose="02040503050406030204" pitchFamily="18" charset="0"/>
                            </a:rPr>
                          </m:ctrlPr>
                        </m:sSubSupPr>
                        <m:e>
                          <m:r>
                            <a:rPr lang="fr-CA" sz="2400" b="0" i="1" smtClean="0">
                              <a:latin typeface="Cambria Math" panose="02040503050406030204" pitchFamily="18" charset="0"/>
                            </a:rPr>
                            <m:t>𝑣</m:t>
                          </m:r>
                        </m:e>
                        <m:sub>
                          <m:r>
                            <a:rPr lang="fr-CA" sz="2400" b="0" i="1" smtClean="0">
                              <a:latin typeface="Cambria Math" panose="02040503050406030204" pitchFamily="18" charset="0"/>
                            </a:rPr>
                            <m:t>𝑓𝑖𝑛</m:t>
                          </m:r>
                        </m:sub>
                        <m:sup>
                          <m:r>
                            <a:rPr lang="fr-CA" sz="2400" b="0" i="1" smtClean="0">
                              <a:latin typeface="Cambria Math" panose="02040503050406030204" pitchFamily="18" charset="0"/>
                            </a:rPr>
                            <m:t>∗</m:t>
                          </m:r>
                        </m:sup>
                      </m:sSubSup>
                      <m:r>
                        <a:rPr lang="fr-CA" sz="2400" b="0" i="1" smtClean="0">
                          <a:latin typeface="Cambria Math" panose="02040503050406030204" pitchFamily="18" charset="0"/>
                        </a:rPr>
                        <m:t>=250</m:t>
                      </m:r>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𝑚</m:t>
                          </m:r>
                        </m:num>
                        <m:den>
                          <m:r>
                            <a:rPr lang="fr-CA" sz="2400" b="0" i="1" smtClean="0">
                              <a:latin typeface="Cambria Math" panose="02040503050406030204" pitchFamily="18" charset="0"/>
                            </a:rPr>
                            <m:t>𝑠</m:t>
                          </m:r>
                        </m:den>
                      </m:f>
                    </m:oMath>
                  </m:oMathPara>
                </a14:m>
                <a:endParaRPr lang="fr-CA" sz="2400" b="0"/>
              </a:p>
              <a:p>
                <a:pPr/>
                <a14:m>
                  <m:oMathPara xmlns:m="http://schemas.openxmlformats.org/officeDocument/2006/math">
                    <m:oMathParaPr>
                      <m:jc m:val="centerGroup"/>
                    </m:oMathParaPr>
                    <m:oMath xmlns:m="http://schemas.openxmlformats.org/officeDocument/2006/math">
                      <m:r>
                        <m:rPr>
                          <m:sty m:val="p"/>
                        </m:rPr>
                        <a:rPr lang="fr-CA" sz="2400" b="0" i="0" smtClean="0">
                          <a:solidFill>
                            <a:srgbClr val="00B050"/>
                          </a:solidFill>
                          <a:latin typeface="Cambria Math" panose="02040503050406030204" pitchFamily="18" charset="0"/>
                        </a:rPr>
                        <m:t>Δ</m:t>
                      </m:r>
                      <m:sSub>
                        <m:sSubPr>
                          <m:ctrlPr>
                            <a:rPr lang="fr-CA" sz="2400" b="0" i="1" smtClean="0">
                              <a:solidFill>
                                <a:srgbClr val="00B050"/>
                              </a:solidFill>
                              <a:latin typeface="Cambria Math" panose="02040503050406030204" pitchFamily="18" charset="0"/>
                            </a:rPr>
                          </m:ctrlPr>
                        </m:sSubPr>
                        <m:e>
                          <m:r>
                            <a:rPr lang="fr-CA" sz="2400" b="0" i="1" smtClean="0">
                              <a:solidFill>
                                <a:srgbClr val="00B050"/>
                              </a:solidFill>
                              <a:latin typeface="Cambria Math" panose="02040503050406030204" pitchFamily="18" charset="0"/>
                            </a:rPr>
                            <m:t>𝑡</m:t>
                          </m:r>
                        </m:e>
                        <m:sub>
                          <m:r>
                            <a:rPr lang="fr-CA" sz="2400" b="0" i="1" smtClean="0">
                              <a:solidFill>
                                <a:srgbClr val="00B050"/>
                              </a:solidFill>
                              <a:latin typeface="Cambria Math" panose="02040503050406030204" pitchFamily="18" charset="0"/>
                            </a:rPr>
                            <m:t>𝑙𝑖𝑚</m:t>
                          </m:r>
                        </m:sub>
                      </m:sSub>
                      <m:r>
                        <a:rPr lang="fr-CA" sz="2400" b="0" i="1" smtClean="0">
                          <a:solidFill>
                            <a:srgbClr val="00B050"/>
                          </a:solidFill>
                          <a:latin typeface="Cambria Math" panose="02040503050406030204" pitchFamily="18" charset="0"/>
                        </a:rPr>
                        <m:t>&lt;40</m:t>
                      </m:r>
                      <m:r>
                        <a:rPr lang="fr-CA" sz="2400" b="0" i="1" smtClean="0">
                          <a:solidFill>
                            <a:srgbClr val="00B050"/>
                          </a:solidFill>
                          <a:latin typeface="Cambria Math" panose="02040503050406030204" pitchFamily="18" charset="0"/>
                        </a:rPr>
                        <m:t>𝑠</m:t>
                      </m:r>
                      <m:r>
                        <a:rPr lang="fr-CA" sz="2400" b="0" i="1" smtClean="0">
                          <a:solidFill>
                            <a:srgbClr val="00B050"/>
                          </a:solidFill>
                          <a:latin typeface="Cambria Math" panose="02040503050406030204" pitchFamily="18" charset="0"/>
                        </a:rPr>
                        <m:t> &amp; </m:t>
                      </m:r>
                      <m:sSub>
                        <m:sSubPr>
                          <m:ctrlPr>
                            <a:rPr lang="fr-CA" sz="2400" b="0" i="1" smtClean="0">
                              <a:solidFill>
                                <a:srgbClr val="FF0000"/>
                              </a:solidFill>
                              <a:latin typeface="Cambria Math" panose="02040503050406030204" pitchFamily="18" charset="0"/>
                            </a:rPr>
                          </m:ctrlPr>
                        </m:sSubPr>
                        <m:e>
                          <m:r>
                            <a:rPr lang="fr-CA" sz="2400" b="0" i="1" smtClean="0">
                              <a:solidFill>
                                <a:srgbClr val="FF0000"/>
                              </a:solidFill>
                              <a:latin typeface="Cambria Math" panose="02040503050406030204" pitchFamily="18" charset="0"/>
                            </a:rPr>
                            <m:t>𝑃</m:t>
                          </m:r>
                        </m:e>
                        <m:sub>
                          <m:r>
                            <a:rPr lang="fr-CA" sz="2400" b="0" i="1" smtClean="0">
                              <a:solidFill>
                                <a:srgbClr val="FF0000"/>
                              </a:solidFill>
                              <a:latin typeface="Cambria Math" panose="02040503050406030204" pitchFamily="18" charset="0"/>
                            </a:rPr>
                            <m:t>𝑑𝑦</m:t>
                          </m:r>
                          <m:sSub>
                            <m:sSubPr>
                              <m:ctrlPr>
                                <a:rPr lang="fr-CA" sz="2400" b="0" i="1" smtClean="0">
                                  <a:solidFill>
                                    <a:srgbClr val="FF0000"/>
                                  </a:solidFill>
                                  <a:latin typeface="Cambria Math" panose="02040503050406030204" pitchFamily="18" charset="0"/>
                                </a:rPr>
                              </m:ctrlPr>
                            </m:sSubPr>
                            <m:e>
                              <m:r>
                                <a:rPr lang="fr-CA" sz="2400" b="0" i="1" smtClean="0">
                                  <a:solidFill>
                                    <a:srgbClr val="FF0000"/>
                                  </a:solidFill>
                                  <a:latin typeface="Cambria Math" panose="02040503050406030204" pitchFamily="18" charset="0"/>
                                </a:rPr>
                                <m:t>𝑛</m:t>
                              </m:r>
                            </m:e>
                            <m:sub>
                              <m:r>
                                <a:rPr lang="fr-CA" sz="2400" b="0" i="1" smtClean="0">
                                  <a:solidFill>
                                    <a:srgbClr val="FF0000"/>
                                  </a:solidFill>
                                  <a:latin typeface="Cambria Math" panose="02040503050406030204" pitchFamily="18" charset="0"/>
                                </a:rPr>
                                <m:t>𝑚𝑎𝑥</m:t>
                              </m:r>
                            </m:sub>
                          </m:sSub>
                        </m:sub>
                      </m:sSub>
                      <m:r>
                        <a:rPr lang="fr-CA" sz="2400" b="0" i="1" smtClean="0">
                          <a:solidFill>
                            <a:srgbClr val="FF0000"/>
                          </a:solidFill>
                          <a:latin typeface="Cambria Math" panose="02040503050406030204" pitchFamily="18" charset="0"/>
                        </a:rPr>
                        <m:t>&gt;9500</m:t>
                      </m:r>
                      <m:f>
                        <m:fPr>
                          <m:type m:val="skw"/>
                          <m:ctrlPr>
                            <a:rPr lang="fr-CA" sz="2400" b="0" i="1" smtClean="0">
                              <a:solidFill>
                                <a:srgbClr val="FF0000"/>
                              </a:solidFill>
                              <a:latin typeface="Cambria Math" panose="02040503050406030204" pitchFamily="18" charset="0"/>
                            </a:rPr>
                          </m:ctrlPr>
                        </m:fPr>
                        <m:num>
                          <m:r>
                            <a:rPr lang="fr-CA" sz="2400" b="0" i="1" smtClean="0">
                              <a:solidFill>
                                <a:srgbClr val="FF0000"/>
                              </a:solidFill>
                              <a:latin typeface="Cambria Math" panose="02040503050406030204" pitchFamily="18" charset="0"/>
                            </a:rPr>
                            <m:t>𝑁</m:t>
                          </m:r>
                        </m:num>
                        <m:den>
                          <m:sSup>
                            <m:sSupPr>
                              <m:ctrlPr>
                                <a:rPr lang="fr-CA" sz="2400" b="0" i="1" smtClean="0">
                                  <a:solidFill>
                                    <a:srgbClr val="FF0000"/>
                                  </a:solidFill>
                                  <a:latin typeface="Cambria Math" panose="02040503050406030204" pitchFamily="18" charset="0"/>
                                </a:rPr>
                              </m:ctrlPr>
                            </m:sSupPr>
                            <m:e>
                              <m:r>
                                <a:rPr lang="fr-CA" sz="2400" b="0" i="1" smtClean="0">
                                  <a:solidFill>
                                    <a:srgbClr val="FF0000"/>
                                  </a:solidFill>
                                  <a:latin typeface="Cambria Math" panose="02040503050406030204" pitchFamily="18" charset="0"/>
                                </a:rPr>
                                <m:t>𝑚</m:t>
                              </m:r>
                            </m:e>
                            <m:sup>
                              <m:r>
                                <a:rPr lang="fr-CA" sz="2400" b="0" i="1" smtClean="0">
                                  <a:solidFill>
                                    <a:srgbClr val="FF0000"/>
                                  </a:solidFill>
                                  <a:latin typeface="Cambria Math" panose="02040503050406030204" pitchFamily="18" charset="0"/>
                                </a:rPr>
                                <m:t>2</m:t>
                              </m:r>
                            </m:sup>
                          </m:sSup>
                        </m:den>
                      </m:f>
                      <m:r>
                        <a:rPr lang="fr-CA" sz="2400" b="0" i="1" smtClean="0">
                          <a:latin typeface="Cambria Math" panose="02040503050406030204" pitchFamily="18" charset="0"/>
                        </a:rPr>
                        <m:t> </m:t>
                      </m:r>
                      <m:r>
                        <a:rPr lang="fr-CA" sz="2400" b="0" i="1" smtClean="0">
                          <a:latin typeface="Cambria Math" panose="02040503050406030204" pitchFamily="18" charset="0"/>
                        </a:rPr>
                        <m:t>𝑝𝑜𝑢𝑟</m:t>
                      </m:r>
                      <m:r>
                        <a:rPr lang="fr-CA" sz="2400" b="0" i="1" smtClean="0">
                          <a:latin typeface="Cambria Math" panose="02040503050406030204" pitchFamily="18" charset="0"/>
                        </a:rPr>
                        <m:t> </m:t>
                      </m:r>
                      <m:sSubSup>
                        <m:sSubSupPr>
                          <m:ctrlPr>
                            <a:rPr lang="fr-CA" sz="2400" b="0" i="1" smtClean="0">
                              <a:latin typeface="Cambria Math" panose="02040503050406030204" pitchFamily="18" charset="0"/>
                            </a:rPr>
                          </m:ctrlPr>
                        </m:sSubSupPr>
                        <m:e>
                          <m:r>
                            <a:rPr lang="fr-CA" sz="2400" b="0" i="1" smtClean="0">
                              <a:latin typeface="Cambria Math" panose="02040503050406030204" pitchFamily="18" charset="0"/>
                            </a:rPr>
                            <m:t>𝑣</m:t>
                          </m:r>
                        </m:e>
                        <m:sub>
                          <m:r>
                            <a:rPr lang="fr-CA" sz="2400" b="0" i="1" smtClean="0">
                              <a:latin typeface="Cambria Math" panose="02040503050406030204" pitchFamily="18" charset="0"/>
                            </a:rPr>
                            <m:t>𝑓𝑖𝑛</m:t>
                          </m:r>
                        </m:sub>
                        <m:sup>
                          <m:r>
                            <a:rPr lang="fr-CA" sz="2400" b="0" i="1" smtClean="0">
                              <a:latin typeface="Cambria Math" panose="02040503050406030204" pitchFamily="18" charset="0"/>
                            </a:rPr>
                            <m:t>∗</m:t>
                          </m:r>
                        </m:sup>
                      </m:sSubSup>
                      <m:r>
                        <a:rPr lang="fr-CA" sz="2400" b="0" i="1" smtClean="0">
                          <a:latin typeface="Cambria Math" panose="02040503050406030204" pitchFamily="18" charset="0"/>
                        </a:rPr>
                        <m:t>=300</m:t>
                      </m:r>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𝑚</m:t>
                          </m:r>
                        </m:num>
                        <m:den>
                          <m:r>
                            <a:rPr lang="fr-CA" sz="2400" b="0" i="1" smtClean="0">
                              <a:latin typeface="Cambria Math" panose="02040503050406030204" pitchFamily="18" charset="0"/>
                            </a:rPr>
                            <m:t>𝑠</m:t>
                          </m:r>
                        </m:den>
                      </m:f>
                    </m:oMath>
                  </m:oMathPara>
                </a14:m>
                <a:endParaRPr lang="fr-FR" sz="2400"/>
              </a:p>
              <a:p>
                <a:endParaRPr lang="fr-FR" sz="2400"/>
              </a:p>
            </p:txBody>
          </p:sp>
        </mc:Choice>
        <mc:Fallback xmlns="">
          <p:sp>
            <p:nvSpPr>
              <p:cNvPr id="3" name="ZoneTexte 2">
                <a:extLst>
                  <a:ext uri="{FF2B5EF4-FFF2-40B4-BE49-F238E27FC236}">
                    <a16:creationId xmlns:a16="http://schemas.microsoft.com/office/drawing/2014/main" id="{AB2F6571-BCD6-6AE2-DE7E-F64B1ADF05F4}"/>
                  </a:ext>
                </a:extLst>
              </p:cNvPr>
              <p:cNvSpPr txBox="1">
                <a:spLocks noRot="1" noChangeAspect="1" noMove="1" noResize="1" noEditPoints="1" noAdjustHandles="1" noChangeArrowheads="1" noChangeShapeType="1" noTextEdit="1"/>
              </p:cNvSpPr>
              <p:nvPr/>
            </p:nvSpPr>
            <p:spPr>
              <a:xfrm>
                <a:off x="966786" y="1984142"/>
                <a:ext cx="10387014" cy="147591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179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A37AC-A685-01D2-C6B7-E87DD4F79D26}"/>
              </a:ext>
            </a:extLst>
          </p:cNvPr>
          <p:cNvSpPr>
            <a:spLocks noGrp="1"/>
          </p:cNvSpPr>
          <p:nvPr>
            <p:ph type="title"/>
          </p:nvPr>
        </p:nvSpPr>
        <p:spPr/>
        <p:txBody>
          <a:bodyPr/>
          <a:lstStyle/>
          <a:p>
            <a:r>
              <a:rPr lang="fr-FR"/>
              <a:t>Conception d’asservissement : loi de commande en translation</a:t>
            </a:r>
          </a:p>
        </p:txBody>
      </p:sp>
      <p:sp>
        <p:nvSpPr>
          <p:cNvPr id="3" name="Espace réservé du texte 2">
            <a:extLst>
              <a:ext uri="{FF2B5EF4-FFF2-40B4-BE49-F238E27FC236}">
                <a16:creationId xmlns:a16="http://schemas.microsoft.com/office/drawing/2014/main" id="{76695B76-3D80-51E3-FADF-63EF3D60CCA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89941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E9DA41-16CC-EA04-887A-F76B0F4DB807}"/>
              </a:ext>
            </a:extLst>
          </p:cNvPr>
          <p:cNvSpPr>
            <a:spLocks noGrp="1"/>
          </p:cNvSpPr>
          <p:nvPr>
            <p:ph type="title"/>
          </p:nvPr>
        </p:nvSpPr>
        <p:spPr/>
        <p:txBody>
          <a:bodyPr>
            <a:normAutofit fontScale="90000"/>
          </a:bodyPr>
          <a:lstStyle/>
          <a:p>
            <a:r>
              <a:rPr lang="fr-FR"/>
              <a:t>Conception d’asservissement : loi de commande en translation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80F427A-DA7F-1ABE-A97F-C55404E8E6AE}"/>
                  </a:ext>
                </a:extLst>
              </p:cNvPr>
              <p:cNvSpPr>
                <a:spLocks noGrp="1"/>
              </p:cNvSpPr>
              <p:nvPr>
                <p:ph idx="1"/>
              </p:nvPr>
            </p:nvSpPr>
            <p:spPr/>
            <p:txBody>
              <a:bodyPr>
                <a:normAutofit fontScale="92500" lnSpcReduction="20000"/>
              </a:bodyPr>
              <a:lstStyle/>
              <a:p>
                <a14:m>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𝛾</m:t>
                        </m:r>
                      </m:e>
                      <m:sub>
                        <m:r>
                          <a:rPr lang="fr-CA" b="0" i="1" smtClean="0">
                            <a:latin typeface="Cambria Math" panose="02040503050406030204" pitchFamily="18" charset="0"/>
                          </a:rPr>
                          <m:t>𝑟𝑒𝑓</m:t>
                        </m:r>
                      </m:sub>
                    </m:sSub>
                  </m:oMath>
                </a14:m>
                <a:endParaRPr lang="fr-CA"/>
              </a:p>
              <a:p>
                <a:pPr marL="0" indent="0" algn="ctr">
                  <a:buNone/>
                </a:pPr>
                <a14:m>
                  <m:oMathPara xmlns:m="http://schemas.openxmlformats.org/officeDocument/2006/math">
                    <m:oMathParaPr>
                      <m:jc m:val="centerGroup"/>
                    </m:oMathParaPr>
                    <m:oMath xmlns:m="http://schemas.openxmlformats.org/officeDocument/2006/math">
                      <m:r>
                        <m:rPr>
                          <m:sty m:val="p"/>
                        </m:rPr>
                        <a:rPr lang="fr-CA" sz="1800" b="0" i="0" kern="100" smtClean="0">
                          <a:effectLst/>
                          <a:latin typeface="Cambria Math" panose="02040503050406030204" pitchFamily="18" charset="0"/>
                          <a:ea typeface="Aptos" panose="020B0004020202020204" pitchFamily="34" charset="0"/>
                          <a:cs typeface="Times New Roman" panose="02020603050405020304" pitchFamily="18" charset="0"/>
                        </a:rPr>
                        <m:t>Δ</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𝑣</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𝑎𝑒𝑟𝑜</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Sup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𝑣</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𝑓𝑖𝑛</m:t>
                          </m:r>
                        </m:sub>
                        <m:sup>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m:t>
                          </m:r>
                        </m:sup>
                      </m:sSubSup>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m:t>
                      </m:r>
                      <m:rad>
                        <m:radPr>
                          <m:degHide m:val="on"/>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radPr>
                        <m:deg/>
                        <m:e>
                          <m:sSup>
                            <m:sSup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sSupPr>
                            <m:e>
                              <m:r>
                                <a:rPr lang="fr-CA" sz="1800" b="0" i="1" kern="100" smtClean="0">
                                  <a:solidFill>
                                    <a:srgbClr val="00B050"/>
                                  </a:solidFill>
                                  <a:latin typeface="Cambria Math" panose="02040503050406030204" pitchFamily="18" charset="0"/>
                                  <a:ea typeface="Aptos" panose="020B0004020202020204" pitchFamily="34" charset="0"/>
                                  <a:cs typeface="Times New Roman" panose="02020603050405020304" pitchFamily="18" charset="0"/>
                                </a:rPr>
                                <m:t>𝑣</m:t>
                              </m:r>
                            </m:e>
                            <m:sup>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2</m:t>
                              </m:r>
                            </m:sup>
                          </m:sSup>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+2</m:t>
                          </m:r>
                          <m:sSub>
                            <m:sSub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𝜇</m:t>
                              </m:r>
                            </m:e>
                            <m:sub>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𝑀</m:t>
                              </m:r>
                            </m:sub>
                          </m:sSub>
                          <m:d>
                            <m:d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fPr>
                                <m:num>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1</m:t>
                                  </m:r>
                                </m:num>
                                <m:den>
                                  <m:sSub>
                                    <m:sSub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𝑟</m:t>
                                      </m:r>
                                    </m:e>
                                    <m:sub>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𝑓𝑖𝑛</m:t>
                                      </m:r>
                                    </m:sub>
                                  </m:sSub>
                                </m:den>
                              </m:f>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fPr>
                                <m:num>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1</m:t>
                                  </m:r>
                                </m:num>
                                <m:den>
                                  <m:r>
                                    <a:rPr lang="fr-CA" sz="1800" b="0" i="1" kern="100" smtClean="0">
                                      <a:solidFill>
                                        <a:srgbClr val="00B050"/>
                                      </a:solidFill>
                                      <a:latin typeface="Cambria Math" panose="02040503050406030204" pitchFamily="18" charset="0"/>
                                      <a:ea typeface="Aptos" panose="020B0004020202020204" pitchFamily="34" charset="0"/>
                                      <a:cs typeface="Times New Roman" panose="02020603050405020304" pitchFamily="18" charset="0"/>
                                    </a:rPr>
                                    <m:t>𝑟</m:t>
                                  </m:r>
                                </m:den>
                              </m:f>
                            </m:e>
                          </m:d>
                        </m:e>
                      </m:rad>
                    </m:oMath>
                  </m:oMathPara>
                </a14:m>
                <a:endParaRPr lang="fr-CA" sz="1800" kern="100">
                  <a:ea typeface="Aptos" panose="020B0004020202020204" pitchFamily="34" charset="0"/>
                  <a:cs typeface="Times New Roman" panose="02020603050405020304" pitchFamily="18" charset="0"/>
                </a:endParaRPr>
              </a:p>
              <a:p>
                <a:pPr marL="0" indent="0" algn="ctr">
                  <a:buNone/>
                </a:pPr>
                <a:endParaRPr lang="fr-CA" sz="1800" b="0" i="1" kern="100">
                  <a:effectLst/>
                  <a:latin typeface="Cambria Math" panose="02040503050406030204" pitchFamily="18" charset="0"/>
                  <a:ea typeface="Aptos" panose="020B000402020202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𝑟</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𝑓𝑖𝑛</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𝑅</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𝑚𝑎𝑟𝑠</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h</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𝑓𝑖𝑛</m:t>
                          </m:r>
                        </m:sub>
                      </m:sSub>
                    </m:oMath>
                  </m:oMathPara>
                </a14:m>
                <a:endParaRPr lang="fr-CA" sz="1800" b="0" i="1" kern="100">
                  <a:effectLst/>
                  <a:latin typeface="Cambria Math" panose="02040503050406030204" pitchFamily="18" charset="0"/>
                  <a:ea typeface="Aptos" panose="020B0004020202020204" pitchFamily="34" charset="0"/>
                  <a:cs typeface="Times New Roman" panose="02020603050405020304" pitchFamily="18" charset="0"/>
                </a:endParaRPr>
              </a:p>
              <a:p>
                <a:pPr marL="0" indent="0" algn="ctr">
                  <a:buNone/>
                </a:pPr>
                <a:endParaRPr lang="fr-CA" sz="1800" b="0" i="1" kern="100">
                  <a:effectLst/>
                  <a:latin typeface="Cambria Math" panose="02040503050406030204" pitchFamily="18" charset="0"/>
                  <a:ea typeface="Aptos" panose="020B000402020202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𝜌</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𝑓𝑖𝑛</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𝜌</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0</m:t>
                          </m:r>
                        </m:sub>
                      </m:sSub>
                      <m:sSup>
                        <m:sSup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p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𝑒</m:t>
                          </m:r>
                        </m:e>
                        <m:sup>
                          <m:f>
                            <m:f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h</m:t>
                                  </m:r>
                                </m:e>
                                <m:sub>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𝑓𝑖𝑛</m:t>
                                  </m:r>
                                </m:sub>
                              </m:sSub>
                            </m:num>
                            <m:den>
                              <m:sSub>
                                <m:sSubPr>
                                  <m:ctrlPr>
                                    <a:rPr lang="fr-CA" sz="1800" b="0" i="1" kern="100" smtClean="0">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h</m:t>
                                  </m:r>
                                </m:e>
                                <m:sub>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𝑠</m:t>
                                  </m:r>
                                </m:sub>
                              </m:sSub>
                            </m:den>
                          </m:f>
                        </m:sup>
                      </m:sSup>
                    </m:oMath>
                  </m:oMathPara>
                </a14:m>
                <a:endParaRPr lang="fr-CA" sz="1800" b="0" kern="100">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14:m>
                  <m:oMath xmlns:m="http://schemas.openxmlformats.org/officeDocument/2006/math">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𝜌</m:t>
                    </m:r>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oMath>
                </a14:m>
                <a:r>
                  <a:rPr lang="fr-CA" sz="1800" kern="100">
                    <a:ea typeface="Aptos" panose="020B0004020202020204" pitchFamily="34" charset="0"/>
                    <a:cs typeface="Times New Roman" panose="02020603050405020304" pitchFamily="18" charset="0"/>
                  </a:rPr>
                  <a:t> </a:t>
                </a:r>
                <a14:m>
                  <m:oMath xmlns:m="http://schemas.openxmlformats.org/officeDocument/2006/math">
                    <m:sSub>
                      <m:sSubPr>
                        <m:ctrlPr>
                          <a:rPr lang="fr-CA" sz="1800" i="1" kern="100">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latin typeface="Cambria Math" panose="02040503050406030204" pitchFamily="18" charset="0"/>
                            <a:ea typeface="Aptos" panose="020B0004020202020204" pitchFamily="34" charset="0"/>
                            <a:cs typeface="Times New Roman" panose="02020603050405020304" pitchFamily="18" charset="0"/>
                          </a:rPr>
                          <m:t>𝜌</m:t>
                        </m:r>
                      </m:e>
                      <m:sub>
                        <m:r>
                          <a:rPr lang="fr-CA" sz="1800" i="1" kern="100">
                            <a:latin typeface="Cambria Math" panose="02040503050406030204" pitchFamily="18" charset="0"/>
                            <a:ea typeface="Aptos" panose="020B0004020202020204" pitchFamily="34" charset="0"/>
                            <a:cs typeface="Times New Roman" panose="02020603050405020304" pitchFamily="18" charset="0"/>
                          </a:rPr>
                          <m:t>0</m:t>
                        </m:r>
                      </m:sub>
                    </m:sSub>
                    <m:sSup>
                      <m:sSupPr>
                        <m:ctrlPr>
                          <a:rPr lang="fr-CA" sz="1800" i="1" kern="100">
                            <a:latin typeface="Cambria Math" panose="02040503050406030204" pitchFamily="18" charset="0"/>
                            <a:ea typeface="Aptos" panose="020B0004020202020204" pitchFamily="34" charset="0"/>
                            <a:cs typeface="Times New Roman" panose="02020603050405020304" pitchFamily="18" charset="0"/>
                          </a:rPr>
                        </m:ctrlPr>
                      </m:sSupPr>
                      <m:e>
                        <m:r>
                          <a:rPr lang="fr-CA" sz="1800" i="1" kern="100">
                            <a:latin typeface="Cambria Math" panose="02040503050406030204" pitchFamily="18" charset="0"/>
                            <a:ea typeface="Aptos" panose="020B0004020202020204" pitchFamily="34" charset="0"/>
                            <a:cs typeface="Times New Roman" panose="02020603050405020304" pitchFamily="18" charset="0"/>
                          </a:rPr>
                          <m:t>𝑒</m:t>
                        </m:r>
                      </m:e>
                      <m:sup>
                        <m:f>
                          <m:fPr>
                            <m:ctrlPr>
                              <a:rPr lang="fr-CA" sz="1800" i="1" kern="100">
                                <a:latin typeface="Cambria Math" panose="02040503050406030204" pitchFamily="18" charset="0"/>
                                <a:ea typeface="Aptos" panose="020B0004020202020204" pitchFamily="34" charset="0"/>
                                <a:cs typeface="Times New Roman" panose="02020603050405020304" pitchFamily="18" charset="0"/>
                              </a:rPr>
                            </m:ctrlPr>
                          </m:fPr>
                          <m:num>
                            <m:r>
                              <a:rPr lang="fr-CA" sz="1800" b="0" i="1" kern="100" smtClean="0">
                                <a:latin typeface="Cambria Math" panose="02040503050406030204" pitchFamily="18" charset="0"/>
                                <a:ea typeface="Aptos" panose="020B0004020202020204" pitchFamily="34" charset="0"/>
                                <a:cs typeface="Times New Roman" panose="02020603050405020304" pitchFamily="18" charset="0"/>
                              </a:rPr>
                              <m:t>−</m:t>
                            </m:r>
                            <m:r>
                              <a:rPr lang="fr-CA" sz="1800" b="0" i="1" kern="100" smtClean="0">
                                <a:solidFill>
                                  <a:srgbClr val="00B050"/>
                                </a:solidFill>
                                <a:latin typeface="Cambria Math" panose="02040503050406030204" pitchFamily="18" charset="0"/>
                                <a:ea typeface="Aptos" panose="020B0004020202020204" pitchFamily="34" charset="0"/>
                                <a:cs typeface="Times New Roman" panose="02020603050405020304" pitchFamily="18" charset="0"/>
                              </a:rPr>
                              <m:t>h</m:t>
                            </m:r>
                          </m:num>
                          <m:den>
                            <m:sSub>
                              <m:sSubPr>
                                <m:ctrlPr>
                                  <a:rPr lang="fr-CA" sz="1800" i="1" kern="100">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latin typeface="Cambria Math" panose="02040503050406030204" pitchFamily="18" charset="0"/>
                                    <a:ea typeface="Aptos" panose="020B0004020202020204" pitchFamily="34" charset="0"/>
                                    <a:cs typeface="Times New Roman" panose="02020603050405020304" pitchFamily="18" charset="0"/>
                                  </a:rPr>
                                  <m:t>h</m:t>
                                </m:r>
                              </m:e>
                              <m:sub>
                                <m:r>
                                  <a:rPr lang="fr-CA" sz="1800" i="1" kern="100">
                                    <a:latin typeface="Cambria Math" panose="02040503050406030204" pitchFamily="18" charset="0"/>
                                    <a:ea typeface="Aptos" panose="020B0004020202020204" pitchFamily="34" charset="0"/>
                                    <a:cs typeface="Times New Roman" panose="02020603050405020304" pitchFamily="18" charset="0"/>
                                  </a:rPr>
                                  <m:t>𝑠</m:t>
                                </m:r>
                              </m:sub>
                            </m:sSub>
                          </m:den>
                        </m:f>
                      </m:sup>
                    </m:sSup>
                  </m:oMath>
                </a14:m>
                <a:endParaRPr lang="fr-CA" sz="1800" b="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𝑠𝑖𝑛</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𝛾</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𝑟𝑒𝑓</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=0.5∙</m:t>
                      </m:r>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𝐵</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h</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𝑠</m:t>
                          </m:r>
                        </m:sub>
                      </m:sSub>
                      <m:d>
                        <m:d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𝜌</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𝑓𝑖𝑛</m:t>
                                  </m:r>
                                </m:sub>
                              </m:s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m:t>
                              </m:r>
                              <m:r>
                                <a:rPr lang="fr-CA" sz="1800" b="0"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𝜌</m:t>
                              </m:r>
                            </m:num>
                            <m:den>
                              <m:func>
                                <m:func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fr-CA" sz="1800" b="0" i="0" kern="100" smtClean="0">
                                      <a:effectLst/>
                                      <a:latin typeface="Cambria Math" panose="02040503050406030204" pitchFamily="18" charset="0"/>
                                      <a:ea typeface="Aptos" panose="020B0004020202020204" pitchFamily="34" charset="0"/>
                                      <a:cs typeface="Times New Roman" panose="02020603050405020304" pitchFamily="18" charset="0"/>
                                    </a:rPr>
                                    <m:t>ln</m:t>
                                  </m:r>
                                </m:fName>
                                <m:e>
                                  <m:d>
                                    <m:d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d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1+</m:t>
                                      </m:r>
                                      <m:f>
                                        <m:f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fPr>
                                        <m:num>
                                          <m:r>
                                            <m:rPr>
                                              <m:sty m:val="p"/>
                                            </m:rPr>
                                            <a:rPr lang="fr-CA" sz="1800" b="0" i="0" kern="100" smtClean="0">
                                              <a:effectLst/>
                                              <a:latin typeface="Cambria Math" panose="02040503050406030204" pitchFamily="18" charset="0"/>
                                              <a:ea typeface="Aptos" panose="020B0004020202020204" pitchFamily="34" charset="0"/>
                                              <a:cs typeface="Times New Roman" panose="02020603050405020304" pitchFamily="18" charset="0"/>
                                            </a:rPr>
                                            <m:t>Δ</m:t>
                                          </m:r>
                                          <m:sSub>
                                            <m:sSubPr>
                                              <m:ctrlP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𝑣</m:t>
                                              </m:r>
                                            </m:e>
                                            <m:sub>
                                              <m:r>
                                                <a:rPr lang="fr-CA" sz="1800" b="0" i="1" kern="100" smtClean="0">
                                                  <a:effectLst/>
                                                  <a:latin typeface="Cambria Math" panose="02040503050406030204" pitchFamily="18" charset="0"/>
                                                  <a:ea typeface="Aptos" panose="020B0004020202020204" pitchFamily="34" charset="0"/>
                                                  <a:cs typeface="Times New Roman" panose="02020603050405020304" pitchFamily="18" charset="0"/>
                                                </a:rPr>
                                                <m:t>𝑎𝑒𝑟𝑜</m:t>
                                              </m:r>
                                            </m:sub>
                                          </m:sSub>
                                        </m:num>
                                        <m:den>
                                          <m:r>
                                            <a:rPr lang="fr-CA" sz="1800" b="0"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𝑣</m:t>
                                          </m:r>
                                        </m:den>
                                      </m:f>
                                    </m:e>
                                  </m:d>
                                </m:e>
                              </m:func>
                            </m:den>
                          </m:f>
                        </m:e>
                      </m:d>
                    </m:oMath>
                  </m:oMathPara>
                </a14:m>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endParaRPr lang="fr-FR"/>
              </a:p>
            </p:txBody>
          </p:sp>
        </mc:Choice>
        <mc:Fallback xmlns="">
          <p:sp>
            <p:nvSpPr>
              <p:cNvPr id="3" name="Espace réservé du contenu 2">
                <a:extLst>
                  <a:ext uri="{FF2B5EF4-FFF2-40B4-BE49-F238E27FC236}">
                    <a16:creationId xmlns:a16="http://schemas.microsoft.com/office/drawing/2014/main" id="{080F427A-DA7F-1ABE-A97F-C55404E8E6A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841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6363B-E3ED-7DD0-F532-3DF756AE269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B0DD8B9-CCD5-FE9D-4BC0-6462AEA2A606}"/>
              </a:ext>
            </a:extLst>
          </p:cNvPr>
          <p:cNvSpPr>
            <a:spLocks noGrp="1"/>
          </p:cNvSpPr>
          <p:nvPr>
            <p:ph type="title"/>
          </p:nvPr>
        </p:nvSpPr>
        <p:spPr/>
        <p:txBody>
          <a:bodyPr>
            <a:normAutofit fontScale="90000"/>
          </a:bodyPr>
          <a:lstStyle/>
          <a:p>
            <a:r>
              <a:rPr lang="fr-FR"/>
              <a:t>Conception d’asservissement : loi de commande en translation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4B4ED53-762C-F388-D528-F063558035C6}"/>
                  </a:ext>
                </a:extLst>
              </p:cNvPr>
              <p:cNvSpPr>
                <a:spLocks noGrp="1"/>
              </p:cNvSpPr>
              <p:nvPr>
                <p:ph idx="1"/>
              </p:nvPr>
            </p:nvSpPr>
            <p:spPr/>
            <p:txBody>
              <a:bodyPr>
                <a:normAutofit lnSpcReduction="10000"/>
              </a:bodyPr>
              <a:lstStyle/>
              <a:p>
                <a:r>
                  <a:rPr lang="fr-FR"/>
                  <a:t>Équation de départ</a:t>
                </a:r>
              </a:p>
              <a:p>
                <a:pPr marL="0" indent="0" algn="ctr">
                  <a:buNone/>
                </a:pPr>
                <a14:m>
                  <m:oMath xmlns:m="http://schemas.openxmlformats.org/officeDocument/2006/math">
                    <m:acc>
                      <m:accPr>
                        <m:chr m:val="̇"/>
                        <m:ctrlP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ctrlPr>
                      </m:accPr>
                      <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γ</m:t>
                        </m:r>
                      </m:e>
                    </m:acc>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fr-CA" sz="18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den>
                    </m:f>
                    <m:d>
                      <m:dPr>
                        <m:begChr m:val="["/>
                        <m:endChr m:val="]"/>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p>
                                  <m:sSup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e>
                                  <m:sup>
                                    <m:r>
                                      <a:rPr lang="fr-CA"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𝑟</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𝑔</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𝑟</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e>
                        </m:d>
                        <m:func>
                          <m:func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cos</m:t>
                            </m:r>
                          </m:fName>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e>
                        </m:func>
                      </m:e>
                    </m:d>
                  </m:oMath>
                </a14:m>
                <a:r>
                  <a:rPr lang="fr-CA" sz="1800" kern="100">
                    <a:effectLst/>
                    <a:latin typeface="Aptos" panose="020B0004020202020204" pitchFamily="34" charset="0"/>
                    <a:ea typeface="Aptos" panose="020B0004020202020204" pitchFamily="34" charset="0"/>
                    <a:cs typeface="Times New Roman" panose="02020603050405020304" pitchFamily="18" charset="0"/>
                  </a:rPr>
                  <a:t>		</a:t>
                </a:r>
                <a:r>
                  <a:rPr lang="fr-CA" sz="1800"/>
                  <a:t> </a:t>
                </a:r>
                <a14:m>
                  <m:oMath xmlns:m="http://schemas.openxmlformats.org/officeDocument/2006/math">
                    <m:r>
                      <a:rPr lang="fr-CA" sz="1800" i="1">
                        <a:latin typeface="Cambria Math" panose="02040503050406030204" pitchFamily="18" charset="0"/>
                      </a:rPr>
                      <m:t>𝛼</m:t>
                    </m:r>
                    <m:r>
                      <a:rPr lang="fr-CA" sz="1800" i="1">
                        <a:latin typeface="Cambria Math" panose="02040503050406030204" pitchFamily="18" charset="0"/>
                      </a:rPr>
                      <m:t>=</m:t>
                    </m:r>
                    <m:r>
                      <a:rPr lang="fr-CA" sz="1800" i="1">
                        <a:latin typeface="Cambria Math" panose="02040503050406030204" pitchFamily="18" charset="0"/>
                      </a:rPr>
                      <m:t>𝜃</m:t>
                    </m:r>
                    <m:r>
                      <a:rPr lang="fr-CA" sz="1800" i="1">
                        <a:latin typeface="Cambria Math" panose="02040503050406030204" pitchFamily="18" charset="0"/>
                      </a:rPr>
                      <m:t>−</m:t>
                    </m:r>
                    <m:r>
                      <a:rPr lang="fr-CA" sz="1800" i="1">
                        <a:latin typeface="Cambria Math" panose="02040503050406030204" pitchFamily="18" charset="0"/>
                      </a:rPr>
                      <m:t>𝛾</m:t>
                    </m:r>
                  </m:oMath>
                </a14:m>
                <a:r>
                  <a:rPr lang="fr-CA" sz="1800"/>
                  <a:t>	 </a:t>
                </a:r>
                <a14:m>
                  <m:oMath xmlns:m="http://schemas.openxmlformats.org/officeDocument/2006/math">
                    <m:r>
                      <a:rPr lang="fr-CA" sz="1800" i="1">
                        <a:latin typeface="Cambria Math" panose="02040503050406030204" pitchFamily="18" charset="0"/>
                      </a:rPr>
                      <m:t>𝑔</m:t>
                    </m:r>
                    <m:d>
                      <m:dPr>
                        <m:ctrlPr>
                          <a:rPr lang="fr-CA" sz="1800" i="1">
                            <a:latin typeface="Cambria Math" panose="02040503050406030204" pitchFamily="18" charset="0"/>
                          </a:rPr>
                        </m:ctrlPr>
                      </m:dPr>
                      <m:e>
                        <m:r>
                          <a:rPr lang="fr-CA" sz="1800" i="1">
                            <a:latin typeface="Cambria Math" panose="02040503050406030204" pitchFamily="18" charset="0"/>
                          </a:rPr>
                          <m:t>𝑟</m:t>
                        </m:r>
                      </m:e>
                    </m:d>
                    <m:r>
                      <a:rPr lang="fr-CA"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𝜇</m:t>
                            </m:r>
                          </m:e>
                          <m:sub>
                            <m:r>
                              <a:rPr lang="fr-CA" sz="1800" i="1">
                                <a:latin typeface="Cambria Math" panose="02040503050406030204" pitchFamily="18" charset="0"/>
                              </a:rPr>
                              <m:t>𝑀𝐴𝑅𝑆</m:t>
                            </m:r>
                          </m:sub>
                        </m:sSub>
                      </m:num>
                      <m:den>
                        <m:sSup>
                          <m:sSupPr>
                            <m:ctrlPr>
                              <a:rPr lang="fr-CA" sz="1800" i="1">
                                <a:latin typeface="Cambria Math" panose="02040503050406030204" pitchFamily="18" charset="0"/>
                              </a:rPr>
                            </m:ctrlPr>
                          </m:sSupPr>
                          <m:e>
                            <m:r>
                              <a:rPr lang="fr-CA" sz="1800" i="1">
                                <a:latin typeface="Cambria Math" panose="02040503050406030204" pitchFamily="18" charset="0"/>
                              </a:rPr>
                              <m:t>𝑟</m:t>
                            </m:r>
                          </m:e>
                          <m:sup>
                            <m:r>
                              <a:rPr lang="fr-CA" sz="1800" i="1">
                                <a:latin typeface="Cambria Math" panose="02040503050406030204" pitchFamily="18" charset="0"/>
                              </a:rPr>
                              <m:t>2</m:t>
                            </m:r>
                          </m:sup>
                        </m:sSup>
                      </m:den>
                    </m:f>
                  </m:oMath>
                </a14:m>
                <a:endParaRPr lang="fr-CA" sz="1800"/>
              </a:p>
              <a:p>
                <a:r>
                  <a:rPr lang="fr-CA"/>
                  <a:t>Équation finale</a:t>
                </a:r>
              </a:p>
              <a:p>
                <a:pPr marL="0" indent="0">
                  <a:buNone/>
                </a:pPr>
                <a14:m>
                  <m:oMathPara xmlns:m="http://schemas.openxmlformats.org/officeDocument/2006/math">
                    <m:oMathParaPr>
                      <m:jc m:val="centerGroup"/>
                    </m:oMathParaPr>
                    <m:oMath xmlns:m="http://schemas.openxmlformats.org/officeDocument/2006/math">
                      <m:acc>
                        <m:accPr>
                          <m:chr m:val="̇"/>
                          <m:ctrlP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ctrlPr>
                        </m:accPr>
                        <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γ</m:t>
                          </m:r>
                        </m:e>
                      </m:acc>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fr-CA" sz="1800" i="1" kern="100">
                              <a:effectLst/>
                              <a:latin typeface="Cambria Math" panose="02040503050406030204" pitchFamily="18" charset="0"/>
                              <a:ea typeface="Aptos" panose="020B0004020202020204" pitchFamily="34" charset="0"/>
                              <a:cs typeface="Times New Roman" panose="02020603050405020304" pitchFamily="18" charset="0"/>
                            </a:rPr>
                            <m:t>1</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den>
                      </m:f>
                      <m:d>
                        <m:dPr>
                          <m:begChr m:val="["/>
                          <m:endChr m:val="]"/>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𝜃</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p>
                                    <m:sSup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e>
                                    <m:sup>
                                      <m:r>
                                        <a:rPr lang="fr-CA"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𝑟</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𝑀𝐴𝑅𝑆</m:t>
                                      </m:r>
                                    </m:sub>
                                  </m:sSub>
                                </m:num>
                                <m:den>
                                  <m:sSup>
                                    <m:sSup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func>
                            <m:func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cos</m:t>
                              </m:r>
                            </m:fName>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e>
                          </m:func>
                        </m:e>
                      </m:d>
                    </m:oMath>
                  </m:oMathPara>
                </a14:m>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ctrlPr>
                        </m:accPr>
                        <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γ</m:t>
                          </m:r>
                        </m:e>
                      </m:acc>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𝜃</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𝑟</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𝑀𝐴𝑅𝑆</m:t>
                                      </m:r>
                                    </m:sub>
                                  </m:sSub>
                                </m:num>
                                <m:den>
                                  <m:sSup>
                                    <m:sSup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𝑣𝑟</m:t>
                                      </m:r>
                                    </m:e>
                                    <m:sup>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func>
                            <m:func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cos</m:t>
                              </m:r>
                            </m:fName>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e>
                          </m:func>
                        </m:e>
                      </m:d>
                    </m:oMath>
                  </m:oMathPara>
                </a14:m>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r>
                  <a:rPr lang="fr-CA" kern="100">
                    <a:effectLst/>
                    <a:ea typeface="Aptos" panose="020B0004020202020204" pitchFamily="34" charset="0"/>
                    <a:cs typeface="Times New Roman" panose="02020603050405020304" pitchFamily="18" charset="0"/>
                  </a:rPr>
                  <a:t>Variable</a:t>
                </a:r>
              </a:p>
              <a:p>
                <a:pPr marL="0" indent="0">
                  <a:buNone/>
                </a:pPr>
                <a14:m>
                  <m:oMathPara xmlns:m="http://schemas.openxmlformats.org/officeDocument/2006/math">
                    <m:oMathParaPr>
                      <m:jc m:val="centerGroup"/>
                    </m:oMathParaPr>
                    <m:oMath xmlns:m="http://schemas.openxmlformats.org/officeDocument/2006/math">
                      <m: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𝜃</m:t>
                      </m:r>
                    </m:oMath>
                  </m:oMathPara>
                </a14:m>
                <a:endParaRPr lang="fr-CA" kern="100">
                  <a:effectLst/>
                  <a:ea typeface="Aptos" panose="020B0004020202020204" pitchFamily="34" charset="0"/>
                  <a:cs typeface="Times New Roman" panose="02020603050405020304" pitchFamily="18" charset="0"/>
                </a:endParaRPr>
              </a:p>
              <a:p>
                <a:pPr marL="0" indent="0">
                  <a:buNone/>
                </a:pPr>
                <a:endParaRPr lang="fr-CA"/>
              </a:p>
              <a:p>
                <a:pPr marL="0" indent="0">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endParaRPr lang="fr-FR"/>
              </a:p>
              <a:p>
                <a:endParaRPr lang="fr-FR"/>
              </a:p>
            </p:txBody>
          </p:sp>
        </mc:Choice>
        <mc:Fallback xmlns="">
          <p:sp>
            <p:nvSpPr>
              <p:cNvPr id="3" name="Espace réservé du contenu 2">
                <a:extLst>
                  <a:ext uri="{FF2B5EF4-FFF2-40B4-BE49-F238E27FC236}">
                    <a16:creationId xmlns:a16="http://schemas.microsoft.com/office/drawing/2014/main" id="{94B4ED53-762C-F388-D528-F063558035C6}"/>
                  </a:ext>
                </a:extLst>
              </p:cNvPr>
              <p:cNvSpPr>
                <a:spLocks noGrp="1" noRot="1" noChangeAspect="1" noMove="1" noResize="1" noEditPoints="1" noAdjustHandles="1" noChangeArrowheads="1" noChangeShapeType="1" noTextEdit="1"/>
              </p:cNvSpPr>
              <p:nvPr>
                <p:ph idx="1"/>
              </p:nvPr>
            </p:nvSpPr>
            <p:spPr>
              <a:blipFill>
                <a:blip r:embed="rId2"/>
                <a:stretch>
                  <a:fillRect l="-1043" t="-1435"/>
                </a:stretch>
              </a:blipFill>
            </p:spPr>
            <p:txBody>
              <a:bodyPr/>
              <a:lstStyle/>
              <a:p>
                <a:r>
                  <a:rPr lang="en-US">
                    <a:noFill/>
                  </a:rPr>
                  <a:t> </a:t>
                </a:r>
              </a:p>
            </p:txBody>
          </p:sp>
        </mc:Fallback>
      </mc:AlternateContent>
    </p:spTree>
    <p:extLst>
      <p:ext uri="{BB962C8B-B14F-4D97-AF65-F5344CB8AC3E}">
        <p14:creationId xmlns:p14="http://schemas.microsoft.com/office/powerpoint/2010/main" val="3332634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F385D-B355-003B-236F-B400506829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D8C23C1-02F5-1CBE-00F9-ED660DE536FB}"/>
              </a:ext>
            </a:extLst>
          </p:cNvPr>
          <p:cNvSpPr>
            <a:spLocks noGrp="1"/>
          </p:cNvSpPr>
          <p:nvPr>
            <p:ph type="title"/>
          </p:nvPr>
        </p:nvSpPr>
        <p:spPr/>
        <p:txBody>
          <a:bodyPr>
            <a:normAutofit fontScale="90000"/>
          </a:bodyPr>
          <a:lstStyle/>
          <a:p>
            <a:r>
              <a:rPr lang="fr-FR"/>
              <a:t>Conception d’asservissement : loi de commande en translation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86D1607-AA47-FC60-1871-9B08A0A0DC98}"/>
                  </a:ext>
                </a:extLst>
              </p:cNvPr>
              <p:cNvSpPr>
                <a:spLocks noGrp="1"/>
              </p:cNvSpPr>
              <p:nvPr>
                <p:ph idx="1"/>
              </p:nvPr>
            </p:nvSpPr>
            <p:spPr/>
            <p:txBody>
              <a:bodyPr>
                <a:normAutofit/>
              </a:bodyPr>
              <a:lstStyle/>
              <a:p>
                <a:r>
                  <a:rPr lang="fr-FR"/>
                  <a:t>Variable rétroaction linéarisant</a:t>
                </a:r>
              </a:p>
              <a:p>
                <a:pPr marL="0" indent="0" algn="ctr">
                  <a:buNone/>
                </a:pPr>
                <a14:m>
                  <m:oMath xmlns:m="http://schemas.openxmlformats.org/officeDocument/2006/math">
                    <m: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t>𝑓</m:t>
                    </m:r>
                    <m: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𝑃</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𝑑𝑦𝑛</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𝑆</m:t>
                        </m:r>
                        <m:sSub>
                          <m:sSub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𝐶</m:t>
                            </m:r>
                          </m:e>
                          <m: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𝐿</m:t>
                            </m:r>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𝛼</m:t>
                            </m:r>
                          </m:sub>
                        </m:sSub>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𝑣𝑚</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d>
                      <m:d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𝑣</m:t>
                            </m:r>
                          </m:num>
                          <m:den>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𝑟</m:t>
                            </m:r>
                          </m:den>
                        </m:f>
                        <m:r>
                          <a:rPr lang="fr-CA" sz="1800" i="1" kern="10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𝑀𝐴𝑅𝑆</m:t>
                                </m:r>
                              </m:sub>
                            </m:sSub>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𝑣</m:t>
                            </m:r>
                            <m:sSup>
                              <m:sSup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func>
                      <m:funcPr>
                        <m:ctrlPr>
                          <a:rPr lang="fr-CA" sz="1800" i="1" kern="100">
                            <a:effectLst/>
                            <a:latin typeface="Cambria Math" panose="02040503050406030204" pitchFamily="18" charset="0"/>
                            <a:ea typeface="Aptos" panose="020B0004020202020204" pitchFamily="34" charset="0"/>
                            <a:cs typeface="Times New Roman" panose="02020603050405020304" pitchFamily="18" charset="0"/>
                          </a:rPr>
                        </m:ctrlPr>
                      </m:funcPr>
                      <m:fName>
                        <m:r>
                          <m:rPr>
                            <m:sty m:val="p"/>
                          </m:rPr>
                          <a:rPr lang="fr-CA" sz="1800" kern="100">
                            <a:effectLst/>
                            <a:latin typeface="Cambria Math" panose="02040503050406030204" pitchFamily="18" charset="0"/>
                            <a:ea typeface="Aptos" panose="020B0004020202020204" pitchFamily="34" charset="0"/>
                            <a:cs typeface="Times New Roman" panose="02020603050405020304" pitchFamily="18" charset="0"/>
                          </a:rPr>
                          <m:t>cos</m:t>
                        </m:r>
                      </m:fName>
                      <m:e>
                        <m:r>
                          <a:rPr lang="fr-CA" sz="1800" i="1" kern="100">
                            <a:effectLst/>
                            <a:latin typeface="Cambria Math" panose="02040503050406030204" pitchFamily="18" charset="0"/>
                            <a:ea typeface="Aptos" panose="020B0004020202020204" pitchFamily="34" charset="0"/>
                            <a:cs typeface="Times New Roman" panose="02020603050405020304" pitchFamily="18" charset="0"/>
                          </a:rPr>
                          <m:t>𝛾</m:t>
                        </m:r>
                      </m:e>
                    </m:func>
                  </m:oMath>
                </a14:m>
                <a:r>
                  <a:rPr lang="fr-CA" sz="1800" kern="100">
                    <a:latin typeface="Aptos" panose="020B0004020202020204" pitchFamily="34" charset="0"/>
                    <a:cs typeface="Times New Roman" panose="02020603050405020304" pitchFamily="18" charset="0"/>
                  </a:rPr>
                  <a:t>		</a:t>
                </a:r>
                <a14:m>
                  <m:oMath xmlns:m="http://schemas.openxmlformats.org/officeDocument/2006/math">
                    <m:r>
                      <a:rPr lang="fr-CA" sz="1800" i="1">
                        <a:latin typeface="Cambria Math" panose="02040503050406030204" pitchFamily="18" charset="0"/>
                      </a:rPr>
                      <m:t>𝑔</m:t>
                    </m:r>
                    <m:r>
                      <a:rPr lang="fr-CA"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num>
                      <m:den>
                        <m:r>
                          <a:rPr lang="fr-CA" sz="1800" i="1">
                            <a:latin typeface="Cambria Math" panose="02040503050406030204" pitchFamily="18" charset="0"/>
                          </a:rPr>
                          <m:t>𝑣𝑚</m:t>
                        </m:r>
                      </m:den>
                    </m:f>
                  </m:oMath>
                </a14:m>
                <a:endParaRPr lang="fr-CA" sz="1800"/>
              </a:p>
              <a:p>
                <a:pPr marL="0" indent="0" algn="ctr">
                  <a:buNone/>
                </a:pPr>
                <a:endParaRPr lang="fr-CA" sz="1800"/>
              </a:p>
              <a:p>
                <a:pPr marL="0" indent="0" algn="ctr">
                  <a:buNone/>
                </a:pPr>
                <a14:m>
                  <m:oMathPara xmlns:m="http://schemas.openxmlformats.org/officeDocument/2006/math">
                    <m:oMathParaPr>
                      <m:jc m:val="centerGroup"/>
                    </m:oMathParaPr>
                    <m:oMath xmlns:m="http://schemas.openxmlformats.org/officeDocument/2006/math">
                      <m:sSub>
                        <m:sSubPr>
                          <m:ctrlP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𝑔</m:t>
                          </m:r>
                        </m:den>
                      </m:f>
                      <m: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CA" sz="1800" i="1">
                              <a:latin typeface="Cambria Math" panose="02040503050406030204" pitchFamily="18" charset="0"/>
                            </a:rPr>
                          </m:ctrlPr>
                        </m:sSubPr>
                        <m:e>
                          <m:r>
                            <a:rPr lang="fr-CA" sz="1800" i="1">
                              <a:latin typeface="Cambria Math" panose="02040503050406030204" pitchFamily="18" charset="0"/>
                            </a:rPr>
                            <m:t>𝜃</m:t>
                          </m:r>
                        </m:e>
                        <m:sub>
                          <m:r>
                            <a:rPr lang="fr-CA" sz="1800" i="1">
                              <a:latin typeface="Cambria Math" panose="02040503050406030204" pitchFamily="18" charset="0"/>
                            </a:rPr>
                            <m:t>𝑒𝑞</m:t>
                          </m:r>
                        </m:sub>
                      </m:sSub>
                      <m:r>
                        <a:rPr lang="fr-CA" sz="1800" i="1">
                          <a:latin typeface="Cambria Math" panose="02040503050406030204" pitchFamily="18" charset="0"/>
                        </a:rPr>
                        <m:t>=</m:t>
                      </m:r>
                      <m:f>
                        <m:fPr>
                          <m:ctrlPr>
                            <a:rPr lang="fr-CA" sz="1800" i="1">
                              <a:latin typeface="Cambria Math" panose="02040503050406030204" pitchFamily="18" charset="0"/>
                            </a:rPr>
                          </m:ctrlPr>
                        </m:fPr>
                        <m:num>
                          <m:d>
                            <m:dPr>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r>
                                    <a:rPr lang="fr-CA" sz="1800" i="1">
                                      <a:latin typeface="Cambria Math" panose="02040503050406030204" pitchFamily="18" charset="0"/>
                                    </a:rPr>
                                    <m:t>𝛾</m:t>
                                  </m:r>
                                </m:num>
                                <m:den>
                                  <m:r>
                                    <a:rPr lang="fr-CA" sz="1800" i="1">
                                      <a:latin typeface="Cambria Math" panose="02040503050406030204" pitchFamily="18" charset="0"/>
                                    </a:rPr>
                                    <m:t>𝑣𝑚</m:t>
                                  </m:r>
                                </m:den>
                              </m:f>
                              <m:r>
                                <a:rPr lang="fr-CA" sz="1800" i="1">
                                  <a:latin typeface="Cambria Math" panose="02040503050406030204" pitchFamily="18" charset="0"/>
                                </a:rPr>
                                <m:t>−</m:t>
                              </m:r>
                              <m:d>
                                <m:dPr>
                                  <m:ctrlPr>
                                    <a:rPr lang="fr-CA" sz="1800" i="1">
                                      <a:latin typeface="Cambria Math" panose="02040503050406030204" pitchFamily="18" charset="0"/>
                                    </a:rPr>
                                  </m:ctrlPr>
                                </m:dPr>
                                <m:e>
                                  <m:f>
                                    <m:fPr>
                                      <m:ctrlPr>
                                        <a:rPr lang="fr-CA" sz="1800" i="1">
                                          <a:latin typeface="Cambria Math" panose="02040503050406030204" pitchFamily="18" charset="0"/>
                                        </a:rPr>
                                      </m:ctrlPr>
                                    </m:fPr>
                                    <m:num>
                                      <m:r>
                                        <a:rPr lang="fr-CA" sz="1800" i="1">
                                          <a:latin typeface="Cambria Math" panose="02040503050406030204" pitchFamily="18" charset="0"/>
                                        </a:rPr>
                                        <m:t>𝑣</m:t>
                                      </m:r>
                                    </m:num>
                                    <m:den>
                                      <m:r>
                                        <a:rPr lang="fr-CA" sz="1800" i="1">
                                          <a:latin typeface="Cambria Math" panose="02040503050406030204" pitchFamily="18" charset="0"/>
                                        </a:rPr>
                                        <m:t>𝑟</m:t>
                                      </m:r>
                                    </m:den>
                                  </m:f>
                                  <m:r>
                                    <a:rPr lang="fr-CA"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𝜇</m:t>
                                          </m:r>
                                        </m:e>
                                        <m:sub>
                                          <m:r>
                                            <a:rPr lang="fr-CA" sz="1800" i="1">
                                              <a:latin typeface="Cambria Math" panose="02040503050406030204" pitchFamily="18" charset="0"/>
                                            </a:rPr>
                                            <m:t>𝑀𝐴𝑅𝑆</m:t>
                                          </m:r>
                                        </m:sub>
                                      </m:sSub>
                                    </m:num>
                                    <m:den>
                                      <m:r>
                                        <a:rPr lang="fr-CA" sz="1800" i="1">
                                          <a:latin typeface="Cambria Math" panose="02040503050406030204" pitchFamily="18" charset="0"/>
                                        </a:rPr>
                                        <m:t>𝑣</m:t>
                                      </m:r>
                                      <m:sSup>
                                        <m:sSupPr>
                                          <m:ctrlPr>
                                            <a:rPr lang="fr-CA" sz="1800" i="1">
                                              <a:latin typeface="Cambria Math" panose="02040503050406030204" pitchFamily="18" charset="0"/>
                                            </a:rPr>
                                          </m:ctrlPr>
                                        </m:sSupPr>
                                        <m:e>
                                          <m:r>
                                            <a:rPr lang="fr-CA" sz="1800" i="1">
                                              <a:latin typeface="Cambria Math" panose="02040503050406030204" pitchFamily="18" charset="0"/>
                                            </a:rPr>
                                            <m:t>𝑟</m:t>
                                          </m:r>
                                        </m:e>
                                        <m:sup>
                                          <m:r>
                                            <a:rPr lang="fr-CA" sz="1800" i="1">
                                              <a:latin typeface="Cambria Math" panose="02040503050406030204" pitchFamily="18" charset="0"/>
                                            </a:rPr>
                                            <m:t>2</m:t>
                                          </m:r>
                                        </m:sup>
                                      </m:sSup>
                                    </m:den>
                                  </m:f>
                                </m:e>
                              </m:d>
                              <m:func>
                                <m:funcPr>
                                  <m:ctrlPr>
                                    <a:rPr lang="fr-CA" sz="1800" i="1">
                                      <a:latin typeface="Cambria Math" panose="02040503050406030204" pitchFamily="18" charset="0"/>
                                    </a:rPr>
                                  </m:ctrlPr>
                                </m:funcPr>
                                <m:fName>
                                  <m:r>
                                    <m:rPr>
                                      <m:sty m:val="p"/>
                                    </m:rPr>
                                    <a:rPr lang="fr-CA" sz="1800">
                                      <a:latin typeface="Cambria Math" panose="02040503050406030204" pitchFamily="18" charset="0"/>
                                    </a:rPr>
                                    <m:t>cos</m:t>
                                  </m:r>
                                </m:fName>
                                <m:e>
                                  <m:r>
                                    <a:rPr lang="fr-CA" sz="1800" i="1">
                                      <a:latin typeface="Cambria Math" panose="02040503050406030204" pitchFamily="18" charset="0"/>
                                    </a:rPr>
                                    <m:t>𝛾</m:t>
                                  </m:r>
                                </m:e>
                              </m:func>
                            </m:e>
                          </m:d>
                        </m:num>
                        <m:den>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num>
                            <m:den>
                              <m:r>
                                <a:rPr lang="fr-CA" sz="1800" i="1">
                                  <a:latin typeface="Cambria Math" panose="02040503050406030204" pitchFamily="18" charset="0"/>
                                </a:rPr>
                                <m:t>𝑣𝑚</m:t>
                              </m:r>
                            </m:den>
                          </m:f>
                        </m:den>
                      </m:f>
                    </m:oMath>
                  </m:oMathPara>
                </a14:m>
                <a:endParaRPr lang="fr-CA" sz="1800"/>
              </a:p>
              <a:p>
                <a:r>
                  <a:rPr lang="fr-CA" err="1"/>
                  <a:t>Kp</a:t>
                </a:r>
                <a:endParaRPr lang="fr-CA"/>
              </a:p>
              <a:p>
                <a:pPr marL="0" indent="0" algn="ctr">
                  <a:buNone/>
                </a:pPr>
                <a14:m>
                  <m:oMathPara xmlns:m="http://schemas.openxmlformats.org/officeDocument/2006/math">
                    <m:oMathParaPr>
                      <m:jc m:val="centerGroup"/>
                    </m:oMathParaPr>
                    <m:oMath xmlns:m="http://schemas.openxmlformats.org/officeDocument/2006/math">
                      <m:r>
                        <a:rPr lang="fr-CA" sz="1800" b="0" i="1" kern="100" smtClean="0">
                          <a:effectLst/>
                          <a:latin typeface="Cambria Math" panose="02040503050406030204" pitchFamily="18" charset="0"/>
                          <a:cs typeface="Times New Roman" panose="02020603050405020304" pitchFamily="18" charset="0"/>
                        </a:rPr>
                        <m:t>𝜏</m:t>
                      </m:r>
                      <m:r>
                        <a:rPr lang="fr-CA" sz="1800" b="0" i="1" kern="100" smtClean="0">
                          <a:effectLst/>
                          <a:latin typeface="Cambria Math" panose="02040503050406030204" pitchFamily="18" charset="0"/>
                          <a:cs typeface="Times New Roman" panose="02020603050405020304" pitchFamily="18" charset="0"/>
                        </a:rPr>
                        <m:t>=0.25</m:t>
                      </m:r>
                      <m:r>
                        <a:rPr lang="fr-CA" sz="1800" b="0" i="1" kern="100" smtClean="0">
                          <a:effectLst/>
                          <a:latin typeface="Cambria Math" panose="02040503050406030204" pitchFamily="18" charset="0"/>
                          <a:cs typeface="Times New Roman" panose="02020603050405020304" pitchFamily="18" charset="0"/>
                        </a:rPr>
                        <m:t>𝑠𝑒𝑐</m:t>
                      </m:r>
                    </m:oMath>
                  </m:oMathPara>
                </a14:m>
                <a:endParaRPr lang="fr-CA" sz="1800" kern="100">
                  <a:latin typeface="Aptos" panose="020B000402020202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fr-CA" sz="1800" b="0" i="1" kern="100" smtClean="0">
                              <a:latin typeface="Cambria Math" panose="02040503050406030204" pitchFamily="18" charset="0"/>
                              <a:cs typeface="Times New Roman" panose="02020603050405020304" pitchFamily="18" charset="0"/>
                            </a:rPr>
                          </m:ctrlPr>
                        </m:sSubPr>
                        <m:e>
                          <m:r>
                            <a:rPr lang="fr-CA" sz="1800" b="0" i="1" kern="100" smtClean="0">
                              <a:latin typeface="Cambria Math" panose="02040503050406030204" pitchFamily="18" charset="0"/>
                              <a:cs typeface="Times New Roman" panose="02020603050405020304" pitchFamily="18" charset="0"/>
                            </a:rPr>
                            <m:t>𝐾</m:t>
                          </m:r>
                        </m:e>
                        <m:sub>
                          <m:r>
                            <a:rPr lang="fr-CA" sz="1800" b="0" i="1" kern="100" smtClean="0">
                              <a:latin typeface="Cambria Math" panose="02040503050406030204" pitchFamily="18" charset="0"/>
                              <a:cs typeface="Times New Roman" panose="02020603050405020304" pitchFamily="18" charset="0"/>
                            </a:rPr>
                            <m:t>𝑝</m:t>
                          </m:r>
                        </m:sub>
                      </m:sSub>
                      <m:r>
                        <a:rPr lang="fr-CA" sz="1800" b="0" i="1" kern="100" smtClean="0">
                          <a:latin typeface="Cambria Math" panose="02040503050406030204" pitchFamily="18" charset="0"/>
                          <a:cs typeface="Times New Roman" panose="02020603050405020304" pitchFamily="18" charset="0"/>
                        </a:rPr>
                        <m:t>=</m:t>
                      </m:r>
                      <m:f>
                        <m:fPr>
                          <m:ctrlPr>
                            <a:rPr lang="fr-CA" sz="1800" b="0" i="1" kern="100" smtClean="0">
                              <a:latin typeface="Cambria Math" panose="02040503050406030204" pitchFamily="18" charset="0"/>
                              <a:cs typeface="Times New Roman" panose="02020603050405020304" pitchFamily="18" charset="0"/>
                            </a:rPr>
                          </m:ctrlPr>
                        </m:fPr>
                        <m:num>
                          <m:r>
                            <a:rPr lang="fr-CA" sz="1800" b="0" i="1" kern="100" smtClean="0">
                              <a:latin typeface="Cambria Math" panose="02040503050406030204" pitchFamily="18" charset="0"/>
                              <a:cs typeface="Times New Roman" panose="02020603050405020304" pitchFamily="18" charset="0"/>
                            </a:rPr>
                            <m:t>1</m:t>
                          </m:r>
                        </m:num>
                        <m:den>
                          <m:r>
                            <a:rPr lang="fr-CA" sz="1800" b="0" i="1" kern="100" smtClean="0">
                              <a:latin typeface="Cambria Math" panose="02040503050406030204" pitchFamily="18" charset="0"/>
                              <a:cs typeface="Times New Roman" panose="02020603050405020304" pitchFamily="18" charset="0"/>
                            </a:rPr>
                            <m:t>𝜏</m:t>
                          </m:r>
                        </m:den>
                      </m:f>
                      <m:r>
                        <a:rPr lang="fr-CA" sz="1800" b="0" i="1" kern="100" smtClean="0">
                          <a:latin typeface="Cambria Math" panose="02040503050406030204" pitchFamily="18" charset="0"/>
                          <a:cs typeface="Times New Roman" panose="02020603050405020304" pitchFamily="18" charset="0"/>
                        </a:rPr>
                        <m:t>=4</m:t>
                      </m:r>
                    </m:oMath>
                  </m:oMathPara>
                </a14:m>
                <a:endParaRPr lang="fr-CA" sz="1800" kern="100">
                  <a:latin typeface="Aptos" panose="020B0004020202020204" pitchFamily="34" charset="0"/>
                  <a:cs typeface="Times New Roman" panose="02020603050405020304" pitchFamily="18" charset="0"/>
                </a:endParaRPr>
              </a:p>
              <a:p>
                <a:pPr marL="0" indent="0" algn="ctr">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fr-CA" sz="1800"/>
              </a:p>
              <a:p>
                <a:pPr marL="0" indent="0">
                  <a:buNone/>
                </a:pPr>
                <a:endParaRPr lang="fr-CA"/>
              </a:p>
              <a:p>
                <a:pPr marL="0" indent="0">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endParaRPr lang="fr-FR"/>
              </a:p>
              <a:p>
                <a:endParaRPr lang="fr-FR"/>
              </a:p>
            </p:txBody>
          </p:sp>
        </mc:Choice>
        <mc:Fallback xmlns="">
          <p:sp>
            <p:nvSpPr>
              <p:cNvPr id="3" name="Espace réservé du contenu 2">
                <a:extLst>
                  <a:ext uri="{FF2B5EF4-FFF2-40B4-BE49-F238E27FC236}">
                    <a16:creationId xmlns:a16="http://schemas.microsoft.com/office/drawing/2014/main" id="{786D1607-AA47-FC60-1871-9B08A0A0DC98}"/>
                  </a:ext>
                </a:extLst>
              </p:cNvPr>
              <p:cNvSpPr>
                <a:spLocks noGrp="1" noRot="1" noChangeAspect="1" noMove="1" noResize="1" noEditPoints="1" noAdjustHandles="1" noChangeArrowheads="1" noChangeShapeType="1" noTextEdit="1"/>
              </p:cNvSpPr>
              <p:nvPr>
                <p:ph idx="1"/>
              </p:nvPr>
            </p:nvSpPr>
            <p:spPr>
              <a:blipFill>
                <a:blip r:embed="rId2"/>
                <a:stretch>
                  <a:fillRect l="-1043" t="-1004"/>
                </a:stretch>
              </a:blipFill>
            </p:spPr>
            <p:txBody>
              <a:bodyPr/>
              <a:lstStyle/>
              <a:p>
                <a:r>
                  <a:rPr lang="en-US">
                    <a:noFill/>
                  </a:rPr>
                  <a:t> </a:t>
                </a:r>
              </a:p>
            </p:txBody>
          </p:sp>
        </mc:Fallback>
      </mc:AlternateContent>
    </p:spTree>
    <p:extLst>
      <p:ext uri="{BB962C8B-B14F-4D97-AF65-F5344CB8AC3E}">
        <p14:creationId xmlns:p14="http://schemas.microsoft.com/office/powerpoint/2010/main" val="161206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A00C13-BCDE-4372-43A5-476E26DDD76B}"/>
              </a:ext>
            </a:extLst>
          </p:cNvPr>
          <p:cNvSpPr>
            <a:spLocks noGrp="1"/>
          </p:cNvSpPr>
          <p:nvPr>
            <p:ph type="title"/>
          </p:nvPr>
        </p:nvSpPr>
        <p:spPr/>
        <p:txBody>
          <a:bodyPr/>
          <a:lstStyle/>
          <a:p>
            <a:r>
              <a:rPr lang="fr-FR"/>
              <a:t>Identification des paramètres par intégration numérique</a:t>
            </a:r>
          </a:p>
        </p:txBody>
      </p:sp>
      <p:sp>
        <p:nvSpPr>
          <p:cNvPr id="3" name="Espace réservé du texte 2">
            <a:extLst>
              <a:ext uri="{FF2B5EF4-FFF2-40B4-BE49-F238E27FC236}">
                <a16:creationId xmlns:a16="http://schemas.microsoft.com/office/drawing/2014/main" id="{6980FFEA-6F8C-CA50-88B5-021F786930DD}"/>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90260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44F16-084C-30F8-50F1-4889E54458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A893D6-82BB-0820-4AFB-A34DF566F6EE}"/>
              </a:ext>
            </a:extLst>
          </p:cNvPr>
          <p:cNvSpPr>
            <a:spLocks noGrp="1"/>
          </p:cNvSpPr>
          <p:nvPr>
            <p:ph type="title"/>
          </p:nvPr>
        </p:nvSpPr>
        <p:spPr/>
        <p:txBody>
          <a:bodyPr>
            <a:normAutofit fontScale="90000"/>
          </a:bodyPr>
          <a:lstStyle/>
          <a:p>
            <a:r>
              <a:rPr lang="fr-FR"/>
              <a:t>Conception d’asservissement : loi de commande en translation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0775522-9ACA-D3DF-5706-459B6937DC06}"/>
                  </a:ext>
                </a:extLst>
              </p:cNvPr>
              <p:cNvSpPr>
                <a:spLocks noGrp="1"/>
              </p:cNvSpPr>
              <p:nvPr>
                <p:ph idx="1"/>
              </p:nvPr>
            </p:nvSpPr>
            <p:spPr/>
            <p:txBody>
              <a:bodyPr>
                <a:normAutofit/>
              </a:bodyPr>
              <a:lstStyle/>
              <a:p>
                <a:r>
                  <a:rPr lang="fr-CA"/>
                  <a:t>Commande </a:t>
                </a:r>
              </a:p>
              <a:p>
                <a:pPr marL="0" indent="0">
                  <a:buNone/>
                </a:pPr>
                <a14:m>
                  <m:oMathPara xmlns:m="http://schemas.openxmlformats.org/officeDocument/2006/math">
                    <m:oMathParaPr>
                      <m:jc m:val="centerGroup"/>
                    </m:oMathParaPr>
                    <m:oMath xmlns:m="http://schemas.openxmlformats.org/officeDocument/2006/math">
                      <m:sSub>
                        <m:sSubPr>
                          <m:ctrlP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𝑐𝑚𝑑</m:t>
                          </m:r>
                        </m:sub>
                      </m:sSub>
                      <m: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1800" i="1">
                              <a:latin typeface="Cambria Math" panose="02040503050406030204" pitchFamily="18" charset="0"/>
                            </a:rPr>
                          </m:ctrlPr>
                        </m:fPr>
                        <m:num>
                          <m:d>
                            <m:dPr>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r>
                                    <a:rPr lang="fr-CA" sz="1800" i="1">
                                      <a:latin typeface="Cambria Math" panose="02040503050406030204" pitchFamily="18" charset="0"/>
                                    </a:rPr>
                                    <m:t>𝛾</m:t>
                                  </m:r>
                                </m:num>
                                <m:den>
                                  <m:r>
                                    <a:rPr lang="fr-CA" sz="1800" i="1">
                                      <a:latin typeface="Cambria Math" panose="02040503050406030204" pitchFamily="18" charset="0"/>
                                    </a:rPr>
                                    <m:t>𝑣𝑚</m:t>
                                  </m:r>
                                </m:den>
                              </m:f>
                              <m:r>
                                <a:rPr lang="fr-CA" sz="1800" i="1">
                                  <a:latin typeface="Cambria Math" panose="02040503050406030204" pitchFamily="18" charset="0"/>
                                </a:rPr>
                                <m:t>−</m:t>
                              </m:r>
                              <m:d>
                                <m:dPr>
                                  <m:ctrlPr>
                                    <a:rPr lang="fr-CA" sz="1800" i="1">
                                      <a:latin typeface="Cambria Math" panose="02040503050406030204" pitchFamily="18" charset="0"/>
                                    </a:rPr>
                                  </m:ctrlPr>
                                </m:dPr>
                                <m:e>
                                  <m:f>
                                    <m:fPr>
                                      <m:ctrlPr>
                                        <a:rPr lang="fr-CA" sz="1800" i="1">
                                          <a:latin typeface="Cambria Math" panose="02040503050406030204" pitchFamily="18" charset="0"/>
                                        </a:rPr>
                                      </m:ctrlPr>
                                    </m:fPr>
                                    <m:num>
                                      <m:r>
                                        <a:rPr lang="fr-CA" sz="1800" i="1">
                                          <a:latin typeface="Cambria Math" panose="02040503050406030204" pitchFamily="18" charset="0"/>
                                        </a:rPr>
                                        <m:t>𝑣</m:t>
                                      </m:r>
                                    </m:num>
                                    <m:den>
                                      <m:r>
                                        <a:rPr lang="fr-CA" sz="1800" i="1">
                                          <a:latin typeface="Cambria Math" panose="02040503050406030204" pitchFamily="18" charset="0"/>
                                        </a:rPr>
                                        <m:t>𝑟</m:t>
                                      </m:r>
                                    </m:den>
                                  </m:f>
                                  <m:r>
                                    <a:rPr lang="fr-CA"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𝜇</m:t>
                                          </m:r>
                                        </m:e>
                                        <m:sub>
                                          <m:r>
                                            <a:rPr lang="fr-CA" sz="1800" i="1">
                                              <a:latin typeface="Cambria Math" panose="02040503050406030204" pitchFamily="18" charset="0"/>
                                            </a:rPr>
                                            <m:t>𝑀𝐴𝑅𝑆</m:t>
                                          </m:r>
                                        </m:sub>
                                      </m:sSub>
                                    </m:num>
                                    <m:den>
                                      <m:r>
                                        <a:rPr lang="fr-CA" sz="1800" i="1">
                                          <a:latin typeface="Cambria Math" panose="02040503050406030204" pitchFamily="18" charset="0"/>
                                        </a:rPr>
                                        <m:t>𝑣</m:t>
                                      </m:r>
                                      <m:sSup>
                                        <m:sSupPr>
                                          <m:ctrlPr>
                                            <a:rPr lang="fr-CA" sz="1800" i="1">
                                              <a:latin typeface="Cambria Math" panose="02040503050406030204" pitchFamily="18" charset="0"/>
                                            </a:rPr>
                                          </m:ctrlPr>
                                        </m:sSupPr>
                                        <m:e>
                                          <m:r>
                                            <a:rPr lang="fr-CA" sz="1800" i="1">
                                              <a:latin typeface="Cambria Math" panose="02040503050406030204" pitchFamily="18" charset="0"/>
                                            </a:rPr>
                                            <m:t>𝑟</m:t>
                                          </m:r>
                                        </m:e>
                                        <m:sup>
                                          <m:r>
                                            <a:rPr lang="fr-CA" sz="1800" i="1">
                                              <a:latin typeface="Cambria Math" panose="02040503050406030204" pitchFamily="18" charset="0"/>
                                            </a:rPr>
                                            <m:t>2</m:t>
                                          </m:r>
                                        </m:sup>
                                      </m:sSup>
                                    </m:den>
                                  </m:f>
                                </m:e>
                              </m:d>
                              <m:func>
                                <m:funcPr>
                                  <m:ctrlPr>
                                    <a:rPr lang="fr-CA" sz="1800" i="1">
                                      <a:latin typeface="Cambria Math" panose="02040503050406030204" pitchFamily="18" charset="0"/>
                                    </a:rPr>
                                  </m:ctrlPr>
                                </m:funcPr>
                                <m:fName>
                                  <m:r>
                                    <m:rPr>
                                      <m:sty m:val="p"/>
                                    </m:rPr>
                                    <a:rPr lang="fr-CA" sz="1800">
                                      <a:latin typeface="Cambria Math" panose="02040503050406030204" pitchFamily="18" charset="0"/>
                                    </a:rPr>
                                    <m:t>cos</m:t>
                                  </m:r>
                                </m:fName>
                                <m:e>
                                  <m:r>
                                    <a:rPr lang="fr-CA" sz="1800" i="1">
                                      <a:latin typeface="Cambria Math" panose="02040503050406030204" pitchFamily="18" charset="0"/>
                                    </a:rPr>
                                    <m:t>𝛾</m:t>
                                  </m:r>
                                </m:e>
                              </m:func>
                            </m:e>
                          </m:d>
                        </m:num>
                        <m:den>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num>
                            <m:den>
                              <m:r>
                                <a:rPr lang="fr-CA" sz="1800" i="1">
                                  <a:latin typeface="Cambria Math" panose="02040503050406030204" pitchFamily="18" charset="0"/>
                                </a:rPr>
                                <m:t>𝑣𝑚</m:t>
                              </m:r>
                            </m:den>
                          </m:f>
                        </m:den>
                      </m:f>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𝐾</m:t>
                              </m:r>
                            </m:e>
                            <m:sub>
                              <m:r>
                                <a:rPr lang="fr-CA" sz="1800" b="0" i="1" smtClean="0">
                                  <a:latin typeface="Cambria Math" panose="02040503050406030204" pitchFamily="18" charset="0"/>
                                </a:rPr>
                                <m:t>𝑝</m:t>
                              </m:r>
                            </m:sub>
                          </m:sSub>
                        </m:num>
                        <m:den>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CA" sz="1800" i="1">
                                      <a:latin typeface="Cambria Math" panose="02040503050406030204" pitchFamily="18" charset="0"/>
                                    </a:rPr>
                                    <m:t>𝑃</m:t>
                                  </m:r>
                                </m:e>
                                <m:sub>
                                  <m:r>
                                    <a:rPr lang="fr-CA" sz="1800" i="1">
                                      <a:latin typeface="Cambria Math" panose="02040503050406030204" pitchFamily="18" charset="0"/>
                                    </a:rPr>
                                    <m:t>𝑑𝑦𝑛</m:t>
                                  </m:r>
                                </m:sub>
                              </m:sSub>
                              <m:r>
                                <a:rPr lang="fr-CA" sz="1800" i="1">
                                  <a:latin typeface="Cambria Math" panose="02040503050406030204" pitchFamily="18" charset="0"/>
                                </a:rPr>
                                <m:t>𝑆</m:t>
                              </m:r>
                              <m:sSub>
                                <m:sSubPr>
                                  <m:ctrlPr>
                                    <a:rPr lang="fr-CA" sz="1800" i="1">
                                      <a:latin typeface="Cambria Math" panose="02040503050406030204" pitchFamily="18" charset="0"/>
                                    </a:rPr>
                                  </m:ctrlPr>
                                </m:sSubPr>
                                <m:e>
                                  <m:r>
                                    <a:rPr lang="fr-CA" sz="1800" i="1">
                                      <a:latin typeface="Cambria Math" panose="02040503050406030204" pitchFamily="18" charset="0"/>
                                    </a:rPr>
                                    <m:t>𝐶</m:t>
                                  </m:r>
                                </m:e>
                                <m:sub>
                                  <m:r>
                                    <a:rPr lang="fr-CA" sz="1800" i="1">
                                      <a:latin typeface="Cambria Math" panose="02040503050406030204" pitchFamily="18" charset="0"/>
                                    </a:rPr>
                                    <m:t>𝐿</m:t>
                                  </m:r>
                                  <m:r>
                                    <a:rPr lang="fr-CA" sz="1800" i="1">
                                      <a:latin typeface="Cambria Math" panose="02040503050406030204" pitchFamily="18" charset="0"/>
                                    </a:rPr>
                                    <m:t>𝛼</m:t>
                                  </m:r>
                                </m:sub>
                              </m:sSub>
                            </m:num>
                            <m:den>
                              <m:r>
                                <a:rPr lang="fr-CA" sz="1800" i="1">
                                  <a:latin typeface="Cambria Math" panose="02040503050406030204" pitchFamily="18" charset="0"/>
                                </a:rPr>
                                <m:t>𝑣𝑚</m:t>
                              </m:r>
                            </m:den>
                          </m:f>
                        </m:den>
                      </m:f>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𝛾</m:t>
                          </m:r>
                        </m:e>
                        <m:sub>
                          <m:r>
                            <a:rPr lang="fr-CA" sz="1800" b="0" i="1" smtClean="0">
                              <a:latin typeface="Cambria Math" panose="02040503050406030204" pitchFamily="18" charset="0"/>
                            </a:rPr>
                            <m:t>𝑟𝑒𝑓</m:t>
                          </m:r>
                        </m:sub>
                      </m:sSub>
                      <m:r>
                        <a:rPr lang="fr-CA" sz="1800" b="0" i="1" smtClean="0">
                          <a:latin typeface="Cambria Math" panose="02040503050406030204" pitchFamily="18" charset="0"/>
                        </a:rPr>
                        <m:t>−</m:t>
                      </m:r>
                      <m:r>
                        <a:rPr lang="fr-CA" sz="1800" b="0" i="1" smtClean="0">
                          <a:latin typeface="Cambria Math" panose="02040503050406030204" pitchFamily="18" charset="0"/>
                        </a:rPr>
                        <m:t>𝛾</m:t>
                      </m:r>
                      <m:r>
                        <a:rPr lang="fr-CA" sz="1800" b="0" i="1" smtClean="0">
                          <a:latin typeface="Cambria Math" panose="02040503050406030204" pitchFamily="18" charset="0"/>
                        </a:rPr>
                        <m:t>)</m:t>
                      </m:r>
                    </m:oMath>
                  </m:oMathPara>
                </a14:m>
                <a:endParaRPr lang="fr-CA" sz="1800" kern="100">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fr-CA" sz="1800"/>
              </a:p>
              <a:p>
                <a:pPr marL="0" indent="0">
                  <a:buNone/>
                </a:pPr>
                <a:endParaRPr lang="fr-CA"/>
              </a:p>
              <a:p>
                <a:pPr marL="0" indent="0">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endParaRPr lang="fr-FR"/>
              </a:p>
              <a:p>
                <a:endParaRPr lang="fr-FR"/>
              </a:p>
            </p:txBody>
          </p:sp>
        </mc:Choice>
        <mc:Fallback xmlns="">
          <p:sp>
            <p:nvSpPr>
              <p:cNvPr id="3" name="Espace réservé du contenu 2">
                <a:extLst>
                  <a:ext uri="{FF2B5EF4-FFF2-40B4-BE49-F238E27FC236}">
                    <a16:creationId xmlns:a16="http://schemas.microsoft.com/office/drawing/2014/main" id="{80775522-9ACA-D3DF-5706-459B6937DC06}"/>
                  </a:ext>
                </a:extLst>
              </p:cNvPr>
              <p:cNvSpPr>
                <a:spLocks noGrp="1" noRot="1" noChangeAspect="1" noMove="1" noResize="1" noEditPoints="1" noAdjustHandles="1" noChangeArrowheads="1" noChangeShapeType="1" noTextEdit="1"/>
              </p:cNvSpPr>
              <p:nvPr>
                <p:ph idx="1"/>
              </p:nvPr>
            </p:nvSpPr>
            <p:spPr>
              <a:blipFill>
                <a:blip r:embed="rId2"/>
                <a:stretch>
                  <a:fillRect l="-1043" t="-1004"/>
                </a:stretch>
              </a:blipFill>
            </p:spPr>
            <p:txBody>
              <a:bodyPr/>
              <a:lstStyle/>
              <a:p>
                <a:r>
                  <a:rPr lang="en-US">
                    <a:noFill/>
                  </a:rPr>
                  <a:t> </a:t>
                </a:r>
              </a:p>
            </p:txBody>
          </p:sp>
        </mc:Fallback>
      </mc:AlternateContent>
    </p:spTree>
    <p:extLst>
      <p:ext uri="{BB962C8B-B14F-4D97-AF65-F5344CB8AC3E}">
        <p14:creationId xmlns:p14="http://schemas.microsoft.com/office/powerpoint/2010/main" val="223065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A37AC-A685-01D2-C6B7-E87DD4F79D26}"/>
              </a:ext>
            </a:extLst>
          </p:cNvPr>
          <p:cNvSpPr>
            <a:spLocks noGrp="1"/>
          </p:cNvSpPr>
          <p:nvPr>
            <p:ph type="title"/>
          </p:nvPr>
        </p:nvSpPr>
        <p:spPr/>
        <p:txBody>
          <a:bodyPr/>
          <a:lstStyle/>
          <a:p>
            <a:r>
              <a:rPr lang="fr-FR"/>
              <a:t>Conception d’asservissement : loi de commande en rotation</a:t>
            </a:r>
          </a:p>
        </p:txBody>
      </p:sp>
      <p:sp>
        <p:nvSpPr>
          <p:cNvPr id="3" name="Espace réservé du texte 2">
            <a:extLst>
              <a:ext uri="{FF2B5EF4-FFF2-40B4-BE49-F238E27FC236}">
                <a16:creationId xmlns:a16="http://schemas.microsoft.com/office/drawing/2014/main" id="{76695B76-3D80-51E3-FADF-63EF3D60CCA4}"/>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9461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7CAFB-76EB-F902-26FD-010CD1DC8E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AA7867-28FE-5022-E2B4-A45D4BC8F367}"/>
              </a:ext>
            </a:extLst>
          </p:cNvPr>
          <p:cNvSpPr>
            <a:spLocks noGrp="1"/>
          </p:cNvSpPr>
          <p:nvPr>
            <p:ph type="title"/>
          </p:nvPr>
        </p:nvSpPr>
        <p:spPr/>
        <p:txBody>
          <a:bodyPr>
            <a:normAutofit fontScale="90000"/>
          </a:bodyPr>
          <a:lstStyle/>
          <a:p>
            <a:r>
              <a:rPr lang="fr-FR"/>
              <a:t>Conception d’asservissement : loi de commande en rotation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F8971F32-A1F0-34AB-B07B-B7AC060C53D8}"/>
                  </a:ext>
                </a:extLst>
              </p:cNvPr>
              <p:cNvSpPr>
                <a:spLocks noGrp="1"/>
              </p:cNvSpPr>
              <p:nvPr>
                <p:ph idx="1"/>
              </p:nvPr>
            </p:nvSpPr>
            <p:spPr/>
            <p:txBody>
              <a:bodyPr>
                <a:normAutofit fontScale="92500" lnSpcReduction="10000"/>
              </a:bodyPr>
              <a:lstStyle/>
              <a:p>
                <a:pPr marL="0" indent="0">
                  <a:buNone/>
                </a:pPr>
                <a:r>
                  <a:rPr lang="fr-FR"/>
                  <a:t>Équation de départ</a:t>
                </a:r>
              </a:p>
              <a:p>
                <a:pPr marL="0" indent="0">
                  <a:buNone/>
                </a:pPr>
                <a14:m>
                  <m:oMathPara xmlns:m="http://schemas.openxmlformats.org/officeDocument/2006/math">
                    <m:oMathParaPr>
                      <m:jc m:val="centerGroup"/>
                    </m:oMathParaPr>
                    <m:oMath xmlns:m="http://schemas.openxmlformats.org/officeDocument/2006/math">
                      <m:acc>
                        <m:accPr>
                          <m:chr m:val="̈"/>
                          <m:ctrlP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𝑣𝑗</m:t>
                          </m:r>
                        </m:den>
                      </m:f>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𝑀𝑞</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𝑞</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𝛿</m:t>
                              </m:r>
                            </m:sub>
                          </m:sSub>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𝑐𝑚𝑑</m:t>
                              </m:r>
                            </m:sub>
                          </m:sSub>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oMath>
                  </m:oMathPara>
                </a14:m>
                <a:endParaRPr lang="fr-FR"/>
              </a:p>
              <a:p>
                <a:pPr marL="0" indent="0">
                  <a:buNone/>
                </a:pPr>
                <a:r>
                  <a:rPr lang="fr-FR"/>
                  <a:t>Variable rétroaction linéarisant</a:t>
                </a:r>
              </a:p>
              <a:p>
                <a:pPr marL="0" indent="0">
                  <a:buNone/>
                </a:pPr>
                <a14:m>
                  <m:oMathPara xmlns:m="http://schemas.openxmlformats.org/officeDocument/2006/math">
                    <m:oMathParaPr>
                      <m:jc m:val="centerGroup"/>
                    </m:oMathParaPr>
                    <m:oMath xmlns:m="http://schemas.openxmlformats.org/officeDocument/2006/math">
                      <m: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CA"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𝛿</m:t>
                      </m:r>
                    </m:oMath>
                  </m:oMathPara>
                </a14:m>
                <a:endParaRPr lang="fr-FR">
                  <a:highlight>
                    <a:srgbClr val="FF0000"/>
                  </a:highlight>
                </a:endParaRPr>
              </a:p>
              <a:p>
                <a:pPr marL="0" indent="0" algn="ctr">
                  <a:lnSpc>
                    <a:spcPct val="107000"/>
                  </a:lnSpc>
                  <a:spcAft>
                    <a:spcPts val="800"/>
                  </a:spcAft>
                  <a:buNone/>
                </a:pPr>
                <a14:m>
                  <m:oMath xmlns:m="http://schemas.openxmlformats.org/officeDocument/2006/math">
                    <m: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t>𝑓</m:t>
                    </m:r>
                    <m:r>
                      <a:rPr lang="fr-CA" sz="1800" i="1" kern="100" smtClean="0">
                        <a:effectLst/>
                        <a:latin typeface="Cambria Math" panose="02040503050406030204" pitchFamily="18" charset="0"/>
                        <a:ea typeface="Aptos" panose="020B0004020202020204" pitchFamily="34"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𝑣𝑗</m:t>
                        </m:r>
                      </m:den>
                    </m:f>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𝑀𝑞</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𝑞</m:t>
                    </m:r>
                  </m:oMath>
                </a14:m>
                <a:r>
                  <a:rPr lang="fr-CA" sz="1800" kern="100">
                    <a:effectLst/>
                    <a:ea typeface="Times New Roman" panose="02020603050405020304" pitchFamily="18" charset="0"/>
                    <a:cs typeface="Times New Roman" panose="02020603050405020304" pitchFamily="18" charset="0"/>
                  </a:rPr>
                  <a:t>		</a:t>
                </a:r>
                <a14:m>
                  <m:oMath xmlns:m="http://schemas.openxmlformats.org/officeDocument/2006/math">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𝑔</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𝛿</m:t>
                            </m:r>
                          </m:sub>
                        </m:sSub>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oMath>
                </a14:m>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lgn="ctr">
                  <a:lnSpc>
                    <a:spcPct val="107000"/>
                  </a:lnSpc>
                  <a:spcAft>
                    <a:spcPts val="800"/>
                  </a:spcAft>
                  <a:buNone/>
                </a:pPr>
                <a:endParaRPr lang="fr-CA"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fr-CA"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m:t>
                          </m:r>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𝑣𝑗</m:t>
                              </m:r>
                            </m:den>
                          </m:f>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𝑀𝑞</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𝑞</m:t>
                          </m:r>
                        </m:num>
                        <m:den>
                          <m:f>
                            <m:f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𝑑𝑦𝑛</m:t>
                                      </m:r>
                                    </m:sub>
                                  </m:s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𝑆𝑑𝐶</m:t>
                                  </m:r>
                                </m:e>
                                <m:sub>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𝛿</m:t>
                                  </m:r>
                                </m:sub>
                              </m:sSub>
                            </m:num>
                            <m:den>
                              <m:r>
                                <a:rPr lang="fr-CA"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den>
                          </m:f>
                        </m:den>
                      </m:f>
                    </m:oMath>
                  </m:oMathPara>
                </a14:m>
                <a:endParaRPr lang="fr-FR">
                  <a:highlight>
                    <a:srgbClr val="FF0000"/>
                  </a:highlight>
                </a:endParaRPr>
              </a:p>
              <a:p>
                <a:pPr marL="0" indent="0">
                  <a:buNone/>
                </a:pPr>
                <a:endParaRPr lang="fr-FR"/>
              </a:p>
            </p:txBody>
          </p:sp>
        </mc:Choice>
        <mc:Fallback xmlns="">
          <p:sp>
            <p:nvSpPr>
              <p:cNvPr id="3" name="Espace réservé du contenu 2">
                <a:extLst>
                  <a:ext uri="{FF2B5EF4-FFF2-40B4-BE49-F238E27FC236}">
                    <a16:creationId xmlns:a16="http://schemas.microsoft.com/office/drawing/2014/main" id="{F8971F32-A1F0-34AB-B07B-B7AC060C53D8}"/>
                  </a:ext>
                </a:extLst>
              </p:cNvPr>
              <p:cNvSpPr>
                <a:spLocks noGrp="1" noRot="1" noChangeAspect="1" noMove="1" noResize="1" noEditPoints="1" noAdjustHandles="1" noChangeArrowheads="1" noChangeShapeType="1" noTextEdit="1"/>
              </p:cNvSpPr>
              <p:nvPr>
                <p:ph idx="1"/>
              </p:nvPr>
            </p:nvSpPr>
            <p:spPr>
              <a:blipFill>
                <a:blip r:embed="rId2"/>
                <a:stretch>
                  <a:fillRect l="-1043" t="-1291"/>
                </a:stretch>
              </a:blipFill>
            </p:spPr>
            <p:txBody>
              <a:bodyPr/>
              <a:lstStyle/>
              <a:p>
                <a:r>
                  <a:rPr lang="en-US">
                    <a:noFill/>
                  </a:rPr>
                  <a:t> </a:t>
                </a:r>
              </a:p>
            </p:txBody>
          </p:sp>
        </mc:Fallback>
      </mc:AlternateContent>
    </p:spTree>
    <p:extLst>
      <p:ext uri="{BB962C8B-B14F-4D97-AF65-F5344CB8AC3E}">
        <p14:creationId xmlns:p14="http://schemas.microsoft.com/office/powerpoint/2010/main" val="842072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3E7B6-4633-D17F-B5AA-277967D9B74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5F760D4-FA8E-BBDB-3978-C73BAC437D18}"/>
              </a:ext>
            </a:extLst>
          </p:cNvPr>
          <p:cNvSpPr>
            <a:spLocks noGrp="1"/>
          </p:cNvSpPr>
          <p:nvPr>
            <p:ph type="title"/>
          </p:nvPr>
        </p:nvSpPr>
        <p:spPr/>
        <p:txBody>
          <a:bodyPr>
            <a:normAutofit fontScale="90000"/>
          </a:bodyPr>
          <a:lstStyle/>
          <a:p>
            <a:r>
              <a:rPr lang="fr-FR"/>
              <a:t>Conception d’asservissement : loi de commande en rotation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31078B4-3F48-9625-3B88-1E60AE54CBCE}"/>
                  </a:ext>
                </a:extLst>
              </p:cNvPr>
              <p:cNvSpPr>
                <a:spLocks noGrp="1"/>
              </p:cNvSpPr>
              <p:nvPr>
                <p:ph idx="1"/>
              </p:nvPr>
            </p:nvSpPr>
            <p:spPr/>
            <p:txBody>
              <a:bodyPr>
                <a:normAutofit fontScale="85000" lnSpcReduction="20000"/>
              </a:bodyPr>
              <a:lstStyle/>
              <a:p>
                <a:pPr marL="0" indent="0">
                  <a:buNone/>
                </a:pPr>
                <a:r>
                  <a:rPr lang="fr-FR"/>
                  <a:t>Variables</a:t>
                </a: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𝜔</m:t>
                          </m:r>
                        </m:e>
                        <m:sub>
                          <m:r>
                            <a:rPr lang="fr-CA" b="0" i="1" smtClean="0">
                              <a:latin typeface="Cambria Math" panose="02040503050406030204" pitchFamily="18" charset="0"/>
                            </a:rPr>
                            <m:t>𝑛</m:t>
                          </m:r>
                        </m:sub>
                      </m:sSub>
                      <m:r>
                        <a:rPr lang="fr-CA" b="0" i="1" smtClean="0">
                          <a:latin typeface="Cambria Math" panose="02040503050406030204" pitchFamily="18" charset="0"/>
                        </a:rPr>
                        <m:t>=20 </m:t>
                      </m:r>
                      <m:r>
                        <a:rPr lang="fr-CA" b="0" i="1" smtClean="0">
                          <a:latin typeface="Cambria Math" panose="02040503050406030204" pitchFamily="18" charset="0"/>
                        </a:rPr>
                        <m:t>𝑟𝑎𝑑</m:t>
                      </m:r>
                      <m:r>
                        <a:rPr lang="fr-CA" b="0" i="1" smtClean="0">
                          <a:latin typeface="Cambria Math" panose="02040503050406030204" pitchFamily="18" charset="0"/>
                        </a:rPr>
                        <m:t>/</m:t>
                      </m:r>
                      <m:r>
                        <a:rPr lang="fr-CA" b="0" i="1" smtClean="0">
                          <a:latin typeface="Cambria Math" panose="02040503050406030204" pitchFamily="18" charset="0"/>
                        </a:rPr>
                        <m:t>𝑠</m:t>
                      </m:r>
                    </m:oMath>
                  </m:oMathPara>
                </a14:m>
                <a:endParaRPr lang="fr-FR"/>
              </a:p>
              <a:p>
                <a:pPr marL="0" indent="0">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𝜁</m:t>
                      </m:r>
                      <m:r>
                        <a:rPr lang="fr-CA" b="0" i="1" smtClean="0">
                          <a:latin typeface="Cambria Math" panose="02040503050406030204" pitchFamily="18" charset="0"/>
                        </a:rPr>
                        <m:t>=0.7</m:t>
                      </m:r>
                    </m:oMath>
                  </m:oMathPara>
                </a14:m>
                <a:endParaRPr lang="fr-FR"/>
              </a:p>
              <a:p>
                <a:pPr marL="0" indent="0">
                  <a:buNone/>
                </a:pPr>
                <a:r>
                  <a:rPr lang="fr-FR"/>
                  <a:t>Formules</a:t>
                </a:r>
              </a:p>
              <a:p>
                <a:pPr marL="0" indent="0" algn="ctr">
                  <a:buNone/>
                </a:pPr>
                <a14:m>
                  <m:oMath xmlns:m="http://schemas.openxmlformats.org/officeDocument/2006/math">
                    <m:f>
                      <m:fPr>
                        <m:ctrlPr>
                          <a:rPr lang="fr-CA" b="0" i="1" smtClean="0">
                            <a:latin typeface="Cambria Math" panose="02040503050406030204" pitchFamily="18" charset="0"/>
                          </a:rPr>
                        </m:ctrlPr>
                      </m:fPr>
                      <m:num>
                        <m:r>
                          <a:rPr lang="fr-CA" b="0" i="1" smtClean="0">
                            <a:latin typeface="Cambria Math" panose="02040503050406030204" pitchFamily="18" charset="0"/>
                          </a:rPr>
                          <m:t>𝑋</m:t>
                        </m:r>
                        <m:d>
                          <m:dPr>
                            <m:ctrlPr>
                              <a:rPr lang="fr-CA" b="0" i="1" smtClean="0">
                                <a:latin typeface="Cambria Math" panose="02040503050406030204" pitchFamily="18" charset="0"/>
                              </a:rPr>
                            </m:ctrlPr>
                          </m:dPr>
                          <m:e>
                            <m:r>
                              <a:rPr lang="fr-CA" b="0" i="1" smtClean="0">
                                <a:latin typeface="Cambria Math" panose="02040503050406030204" pitchFamily="18" charset="0"/>
                              </a:rPr>
                              <m:t>𝑠</m:t>
                            </m:r>
                          </m:e>
                        </m:d>
                      </m:num>
                      <m:den>
                        <m:sSup>
                          <m:sSupPr>
                            <m:ctrlPr>
                              <a:rPr lang="fr-CA" b="0" i="1" smtClean="0">
                                <a:latin typeface="Cambria Math" panose="02040503050406030204" pitchFamily="18" charset="0"/>
                              </a:rPr>
                            </m:ctrlPr>
                          </m:sSupPr>
                          <m:e>
                            <m:r>
                              <a:rPr lang="fr-CA" b="0" i="1" smtClean="0">
                                <a:latin typeface="Cambria Math" panose="02040503050406030204" pitchFamily="18" charset="0"/>
                              </a:rPr>
                              <m:t>𝑋</m:t>
                            </m:r>
                          </m:e>
                          <m:sup>
                            <m:r>
                              <a:rPr lang="fr-CA" b="0" i="1" smtClean="0">
                                <a:latin typeface="Cambria Math" panose="02040503050406030204" pitchFamily="18" charset="0"/>
                              </a:rPr>
                              <m:t>∗</m:t>
                            </m:r>
                          </m:sup>
                        </m:sSup>
                        <m:r>
                          <a:rPr lang="fr-CA" b="0" i="1" smtClean="0">
                            <a:latin typeface="Cambria Math" panose="02040503050406030204" pitchFamily="18" charset="0"/>
                          </a:rPr>
                          <m:t>(</m:t>
                        </m:r>
                        <m:r>
                          <a:rPr lang="fr-CA" b="0" i="1" smtClean="0">
                            <a:latin typeface="Cambria Math" panose="02040503050406030204" pitchFamily="18" charset="0"/>
                          </a:rPr>
                          <m:t>𝑠</m:t>
                        </m:r>
                        <m:r>
                          <a:rPr lang="fr-CA" b="0" i="1" smtClean="0">
                            <a:latin typeface="Cambria Math" panose="02040503050406030204" pitchFamily="18" charset="0"/>
                          </a:rPr>
                          <m:t>)</m:t>
                        </m:r>
                      </m:den>
                    </m:f>
                    <m:r>
                      <a:rPr lang="fr-CA" b="0" i="1" smtClean="0">
                        <a:latin typeface="Cambria Math" panose="02040503050406030204" pitchFamily="18" charset="0"/>
                      </a:rPr>
                      <m:t>=</m:t>
                    </m:r>
                    <m:f>
                      <m:fPr>
                        <m:ctrlPr>
                          <a:rPr lang="fr-CA" b="0" i="1" smtClean="0">
                            <a:latin typeface="Cambria Math" panose="02040503050406030204" pitchFamily="18" charset="0"/>
                          </a:rPr>
                        </m:ctrlPr>
                      </m:fPr>
                      <m:num>
                        <m:sSub>
                          <m:sSubPr>
                            <m:ctrlPr>
                              <a:rPr lang="fr-CA" b="0" i="1" smtClean="0">
                                <a:latin typeface="Cambria Math" panose="02040503050406030204" pitchFamily="18" charset="0"/>
                              </a:rPr>
                            </m:ctrlPr>
                          </m:sSubPr>
                          <m:e>
                            <m:r>
                              <a:rPr lang="fr-CA" b="0" i="1" smtClean="0">
                                <a:latin typeface="Cambria Math" panose="02040503050406030204" pitchFamily="18" charset="0"/>
                              </a:rPr>
                              <m:t>𝐾</m:t>
                            </m:r>
                          </m:e>
                          <m:sub>
                            <m:r>
                              <a:rPr lang="fr-CA" b="0" i="1" smtClean="0">
                                <a:latin typeface="Cambria Math" panose="02040503050406030204" pitchFamily="18" charset="0"/>
                              </a:rPr>
                              <m:t>𝑝</m:t>
                            </m:r>
                          </m:sub>
                        </m:sSub>
                      </m:num>
                      <m:den>
                        <m:sSup>
                          <m:sSupPr>
                            <m:ctrlPr>
                              <a:rPr lang="fr-CA" b="0" i="1" smtClean="0">
                                <a:latin typeface="Cambria Math" panose="02040503050406030204" pitchFamily="18" charset="0"/>
                              </a:rPr>
                            </m:ctrlPr>
                          </m:sSupPr>
                          <m:e>
                            <m:r>
                              <a:rPr lang="fr-CA" b="0" i="1" smtClean="0">
                                <a:latin typeface="Cambria Math" panose="02040503050406030204" pitchFamily="18" charset="0"/>
                              </a:rPr>
                              <m:t>𝑠</m:t>
                            </m:r>
                          </m:e>
                          <m:sup>
                            <m:r>
                              <a:rPr lang="fr-CA" b="0" i="1" smtClean="0">
                                <a:latin typeface="Cambria Math" panose="02040503050406030204" pitchFamily="18" charset="0"/>
                              </a:rPr>
                              <m:t>2</m:t>
                            </m:r>
                          </m:sup>
                        </m:sSup>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𝐾</m:t>
                            </m:r>
                          </m:e>
                          <m:sub>
                            <m:r>
                              <a:rPr lang="fr-CA" b="0" i="1" smtClean="0">
                                <a:latin typeface="Cambria Math" panose="02040503050406030204" pitchFamily="18" charset="0"/>
                              </a:rPr>
                              <m:t>𝐷</m:t>
                            </m:r>
                          </m:sub>
                        </m:sSub>
                        <m:r>
                          <a:rPr lang="fr-CA" b="0" i="1" smtClean="0">
                            <a:latin typeface="Cambria Math" panose="02040503050406030204" pitchFamily="18" charset="0"/>
                          </a:rPr>
                          <m:t>𝑠</m:t>
                        </m:r>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𝐾</m:t>
                            </m:r>
                          </m:e>
                          <m:sub>
                            <m:r>
                              <a:rPr lang="fr-CA" b="0" i="1" smtClean="0">
                                <a:latin typeface="Cambria Math" panose="02040503050406030204" pitchFamily="18" charset="0"/>
                              </a:rPr>
                              <m:t>𝑝</m:t>
                            </m:r>
                          </m:sub>
                        </m:sSub>
                      </m:den>
                    </m:f>
                    <m:r>
                      <a:rPr lang="fr-CA" b="0" i="1" smtClean="0">
                        <a:latin typeface="Cambria Math" panose="02040503050406030204" pitchFamily="18" charset="0"/>
                      </a:rPr>
                      <m:t>=</m:t>
                    </m:r>
                    <m:f>
                      <m:fPr>
                        <m:ctrlPr>
                          <a:rPr lang="fr-CA" b="0" i="1" smtClean="0">
                            <a:latin typeface="Cambria Math" panose="02040503050406030204" pitchFamily="18" charset="0"/>
                          </a:rPr>
                        </m:ctrlPr>
                      </m:fPr>
                      <m:num>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𝜔</m:t>
                            </m:r>
                          </m:e>
                          <m:sub>
                            <m:r>
                              <a:rPr lang="fr-CA" b="0" i="1" smtClean="0">
                                <a:latin typeface="Cambria Math" panose="02040503050406030204" pitchFamily="18" charset="0"/>
                              </a:rPr>
                              <m:t>𝑛</m:t>
                            </m:r>
                          </m:sub>
                          <m:sup>
                            <m:r>
                              <a:rPr lang="fr-CA" b="0" i="1" smtClean="0">
                                <a:latin typeface="Cambria Math" panose="02040503050406030204" pitchFamily="18" charset="0"/>
                              </a:rPr>
                              <m:t>2</m:t>
                            </m:r>
                          </m:sup>
                        </m:sSubSup>
                      </m:num>
                      <m:den>
                        <m:sSup>
                          <m:sSupPr>
                            <m:ctrlPr>
                              <a:rPr lang="fr-CA" b="0" i="1" smtClean="0">
                                <a:latin typeface="Cambria Math" panose="02040503050406030204" pitchFamily="18" charset="0"/>
                              </a:rPr>
                            </m:ctrlPr>
                          </m:sSupPr>
                          <m:e>
                            <m:r>
                              <a:rPr lang="fr-CA" b="0" i="1" smtClean="0">
                                <a:latin typeface="Cambria Math" panose="02040503050406030204" pitchFamily="18" charset="0"/>
                              </a:rPr>
                              <m:t>𝑠</m:t>
                            </m:r>
                          </m:e>
                          <m:sup>
                            <m:r>
                              <a:rPr lang="fr-CA" b="0" i="1" smtClean="0">
                                <a:latin typeface="Cambria Math" panose="02040503050406030204" pitchFamily="18" charset="0"/>
                              </a:rPr>
                              <m:t>2</m:t>
                            </m:r>
                          </m:sup>
                        </m:sSup>
                        <m:r>
                          <a:rPr lang="fr-CA" b="0" i="1" smtClean="0">
                            <a:latin typeface="Cambria Math" panose="02040503050406030204" pitchFamily="18" charset="0"/>
                          </a:rPr>
                          <m:t>+2</m:t>
                        </m:r>
                        <m:r>
                          <a:rPr lang="fr-CA" b="0" i="1" smtClean="0">
                            <a:latin typeface="Cambria Math" panose="02040503050406030204" pitchFamily="18" charset="0"/>
                          </a:rPr>
                          <m:t>𝜁</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𝜔</m:t>
                            </m:r>
                          </m:e>
                          <m:sub>
                            <m:r>
                              <a:rPr lang="fr-CA" b="0" i="1" smtClean="0">
                                <a:latin typeface="Cambria Math" panose="02040503050406030204" pitchFamily="18" charset="0"/>
                              </a:rPr>
                              <m:t>𝑛</m:t>
                            </m:r>
                          </m:sub>
                        </m:sSub>
                        <m:r>
                          <a:rPr lang="fr-CA" b="0" i="1" smtClean="0">
                            <a:latin typeface="Cambria Math" panose="02040503050406030204" pitchFamily="18" charset="0"/>
                          </a:rPr>
                          <m:t>𝑠</m:t>
                        </m:r>
                        <m:r>
                          <a:rPr lang="fr-CA" b="0" i="1" smtClean="0">
                            <a:latin typeface="Cambria Math" panose="02040503050406030204" pitchFamily="18" charset="0"/>
                          </a:rPr>
                          <m:t>+</m:t>
                        </m:r>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𝜔</m:t>
                            </m:r>
                          </m:e>
                          <m:sub>
                            <m:r>
                              <a:rPr lang="fr-CA" b="0" i="1" smtClean="0">
                                <a:latin typeface="Cambria Math" panose="02040503050406030204" pitchFamily="18" charset="0"/>
                              </a:rPr>
                              <m:t>𝑛</m:t>
                            </m:r>
                          </m:sub>
                          <m:sup>
                            <m:r>
                              <a:rPr lang="fr-CA" b="0" i="1" smtClean="0">
                                <a:latin typeface="Cambria Math" panose="02040503050406030204" pitchFamily="18" charset="0"/>
                              </a:rPr>
                              <m:t>2</m:t>
                            </m:r>
                          </m:sup>
                        </m:sSubSup>
                      </m:den>
                    </m:f>
                  </m:oMath>
                </a14:m>
                <a:r>
                  <a:rPr lang="fr-FR"/>
                  <a:t> </a:t>
                </a:r>
              </a:p>
              <a:p>
                <a:pPr marL="0" indent="0">
                  <a:buNone/>
                </a:pPr>
                <a:r>
                  <a:rPr lang="fr-FR" err="1"/>
                  <a:t>Kp</a:t>
                </a:r>
                <a:endParaRPr lang="fr-F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𝐾</m:t>
                          </m:r>
                        </m:e>
                        <m:sub>
                          <m:r>
                            <a:rPr lang="fr-CA" b="0" i="1" smtClean="0">
                              <a:latin typeface="Cambria Math" panose="02040503050406030204" pitchFamily="18" charset="0"/>
                            </a:rPr>
                            <m:t>𝑝</m:t>
                          </m:r>
                        </m:sub>
                      </m:sSub>
                      <m:r>
                        <a:rPr lang="fr-CA" b="0" i="1" smtClean="0">
                          <a:latin typeface="Cambria Math" panose="02040503050406030204" pitchFamily="18" charset="0"/>
                        </a:rPr>
                        <m:t>=</m:t>
                      </m:r>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𝜔</m:t>
                          </m:r>
                        </m:e>
                        <m:sub>
                          <m:r>
                            <a:rPr lang="fr-CA" b="0" i="1" smtClean="0">
                              <a:latin typeface="Cambria Math" panose="02040503050406030204" pitchFamily="18" charset="0"/>
                            </a:rPr>
                            <m:t>𝑛</m:t>
                          </m:r>
                        </m:sub>
                        <m:sup>
                          <m:r>
                            <a:rPr lang="fr-CA" b="0" i="1" smtClean="0">
                              <a:latin typeface="Cambria Math" panose="02040503050406030204" pitchFamily="18" charset="0"/>
                            </a:rPr>
                            <m:t>2</m:t>
                          </m:r>
                        </m:sup>
                      </m:sSubSup>
                      <m:r>
                        <a:rPr lang="fr-CA" b="0" i="1" smtClean="0">
                          <a:latin typeface="Cambria Math" panose="02040503050406030204" pitchFamily="18" charset="0"/>
                        </a:rPr>
                        <m:t>=</m:t>
                      </m:r>
                      <m:sSup>
                        <m:sSupPr>
                          <m:ctrlPr>
                            <a:rPr lang="fr-CA" b="0" i="1" smtClean="0">
                              <a:latin typeface="Cambria Math" panose="02040503050406030204" pitchFamily="18" charset="0"/>
                            </a:rPr>
                          </m:ctrlPr>
                        </m:sSupPr>
                        <m:e>
                          <m:r>
                            <a:rPr lang="fr-CA" b="0" i="1" smtClean="0">
                              <a:latin typeface="Cambria Math" panose="02040503050406030204" pitchFamily="18" charset="0"/>
                            </a:rPr>
                            <m:t>20</m:t>
                          </m:r>
                        </m:e>
                        <m:sup>
                          <m:r>
                            <a:rPr lang="fr-CA" b="0" i="1" smtClean="0">
                              <a:latin typeface="Cambria Math" panose="02040503050406030204" pitchFamily="18" charset="0"/>
                            </a:rPr>
                            <m:t>2</m:t>
                          </m:r>
                        </m:sup>
                      </m:sSup>
                      <m:r>
                        <a:rPr lang="fr-CA" b="0" i="1" smtClean="0">
                          <a:latin typeface="Cambria Math" panose="02040503050406030204" pitchFamily="18" charset="0"/>
                        </a:rPr>
                        <m:t>=400</m:t>
                      </m:r>
                    </m:oMath>
                  </m:oMathPara>
                </a14:m>
                <a:endParaRPr lang="fr-CA" b="0"/>
              </a:p>
              <a:p>
                <a:pPr marL="0" indent="0">
                  <a:buNone/>
                </a:pPr>
                <a:r>
                  <a:rPr lang="fr-CA" err="1"/>
                  <a:t>Kd</a:t>
                </a:r>
                <a:r>
                  <a:rPr lang="fr-CA"/>
                  <a:t> </a:t>
                </a:r>
              </a:p>
              <a:p>
                <a:pPr marL="0" indent="0">
                  <a:buNone/>
                </a:pPr>
                <a14:m>
                  <m:oMathPara xmlns:m="http://schemas.openxmlformats.org/officeDocument/2006/math">
                    <m:oMathParaPr>
                      <m:jc m:val="centerGroup"/>
                    </m:oMathParaPr>
                    <m:oMath xmlns:m="http://schemas.openxmlformats.org/officeDocument/2006/math">
                      <m:sSub>
                        <m:sSubPr>
                          <m:ctrlPr>
                            <a:rPr lang="fr-CA" b="0" i="1" smtClean="0">
                              <a:latin typeface="Cambria Math" panose="02040503050406030204" pitchFamily="18" charset="0"/>
                            </a:rPr>
                          </m:ctrlPr>
                        </m:sSubPr>
                        <m:e>
                          <m:r>
                            <a:rPr lang="fr-CA" b="0" i="1" smtClean="0">
                              <a:latin typeface="Cambria Math" panose="02040503050406030204" pitchFamily="18" charset="0"/>
                            </a:rPr>
                            <m:t>𝐾</m:t>
                          </m:r>
                        </m:e>
                        <m:sub>
                          <m:r>
                            <a:rPr lang="fr-CA" b="0" i="1" smtClean="0">
                              <a:latin typeface="Cambria Math" panose="02040503050406030204" pitchFamily="18" charset="0"/>
                            </a:rPr>
                            <m:t>𝐷</m:t>
                          </m:r>
                        </m:sub>
                      </m:sSub>
                      <m:r>
                        <a:rPr lang="fr-CA" b="0" i="1" smtClean="0">
                          <a:latin typeface="Cambria Math" panose="02040503050406030204" pitchFamily="18" charset="0"/>
                        </a:rPr>
                        <m:t>=2</m:t>
                      </m:r>
                      <m:r>
                        <a:rPr lang="fr-CA" b="0" i="1" smtClean="0">
                          <a:latin typeface="Cambria Math" panose="02040503050406030204" pitchFamily="18" charset="0"/>
                        </a:rPr>
                        <m:t>𝜁𝜔</m:t>
                      </m:r>
                      <m:r>
                        <a:rPr lang="fr-CA" b="0" i="1" smtClean="0">
                          <a:latin typeface="Cambria Math" panose="02040503050406030204" pitchFamily="18" charset="0"/>
                        </a:rPr>
                        <m:t>=2∙0.7∙20=28</m:t>
                      </m:r>
                    </m:oMath>
                  </m:oMathPara>
                </a14:m>
                <a:endParaRPr lang="fr-CA" b="0"/>
              </a:p>
              <a:p>
                <a:pPr marL="0" indent="0">
                  <a:buNone/>
                </a:pPr>
                <a:endParaRPr lang="fr-FR">
                  <a:highlight>
                    <a:srgbClr val="FF0000"/>
                  </a:highlight>
                </a:endParaRPr>
              </a:p>
              <a:p>
                <a:pPr marL="0" indent="0">
                  <a:buNone/>
                </a:pPr>
                <a:endParaRPr lang="fr-FR"/>
              </a:p>
            </p:txBody>
          </p:sp>
        </mc:Choice>
        <mc:Fallback xmlns="">
          <p:sp>
            <p:nvSpPr>
              <p:cNvPr id="3" name="Espace réservé du contenu 2">
                <a:extLst>
                  <a:ext uri="{FF2B5EF4-FFF2-40B4-BE49-F238E27FC236}">
                    <a16:creationId xmlns:a16="http://schemas.microsoft.com/office/drawing/2014/main" id="{031078B4-3F48-9625-3B88-1E60AE54CBCE}"/>
                  </a:ext>
                </a:extLst>
              </p:cNvPr>
              <p:cNvSpPr>
                <a:spLocks noGrp="1" noRot="1" noChangeAspect="1" noMove="1" noResize="1" noEditPoints="1" noAdjustHandles="1" noChangeArrowheads="1" noChangeShapeType="1" noTextEdit="1"/>
              </p:cNvSpPr>
              <p:nvPr>
                <p:ph idx="1"/>
              </p:nvPr>
            </p:nvSpPr>
            <p:spPr>
              <a:blipFill>
                <a:blip r:embed="rId2"/>
                <a:stretch>
                  <a:fillRect l="-928" t="-2009"/>
                </a:stretch>
              </a:blipFill>
            </p:spPr>
            <p:txBody>
              <a:bodyPr/>
              <a:lstStyle/>
              <a:p>
                <a:r>
                  <a:rPr lang="en-US">
                    <a:noFill/>
                  </a:rPr>
                  <a:t> </a:t>
                </a:r>
              </a:p>
            </p:txBody>
          </p:sp>
        </mc:Fallback>
      </mc:AlternateContent>
    </p:spTree>
    <p:extLst>
      <p:ext uri="{BB962C8B-B14F-4D97-AF65-F5344CB8AC3E}">
        <p14:creationId xmlns:p14="http://schemas.microsoft.com/office/powerpoint/2010/main" val="77966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43194-6809-61CB-E60E-832BBB8159F3}"/>
              </a:ext>
            </a:extLst>
          </p:cNvPr>
          <p:cNvSpPr>
            <a:spLocks noGrp="1"/>
          </p:cNvSpPr>
          <p:nvPr>
            <p:ph type="title"/>
          </p:nvPr>
        </p:nvSpPr>
        <p:spPr/>
        <p:txBody>
          <a:bodyPr>
            <a:normAutofit fontScale="90000"/>
          </a:bodyPr>
          <a:lstStyle/>
          <a:p>
            <a:r>
              <a:rPr lang="fr-FR"/>
              <a:t>Conception d’asservissement : loi de commande en rotation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8B1EE09-A20D-8EAE-4B2A-376976393024}"/>
                  </a:ext>
                </a:extLst>
              </p:cNvPr>
              <p:cNvSpPr>
                <a:spLocks noGrp="1"/>
              </p:cNvSpPr>
              <p:nvPr>
                <p:ph idx="1"/>
              </p:nvPr>
            </p:nvSpPr>
            <p:spPr/>
            <p:txBody>
              <a:bodyPr>
                <a:normAutofit/>
              </a:bodyPr>
              <a:lstStyle/>
              <a:p>
                <a:pPr marL="0" indent="0">
                  <a:buNone/>
                </a:pPr>
                <a:r>
                  <a:rPr lang="fr-FR"/>
                  <a:t>Équation de la commande</a:t>
                </a:r>
              </a:p>
              <a:p>
                <a:pPr marL="0" indent="0">
                  <a:buNone/>
                </a:pPr>
                <a14:m>
                  <m:oMathPara xmlns:m="http://schemas.openxmlformats.org/officeDocument/2006/math">
                    <m:oMathParaPr>
                      <m:jc m:val="centerGroup"/>
                    </m:oMathParaPr>
                    <m:oMath xmlns:m="http://schemas.openxmlformats.org/officeDocument/2006/math">
                      <m:sSub>
                        <m:sSubPr>
                          <m:ctrlPr>
                            <a:rPr lang="fr-CA"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CA"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CA"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𝑐𝑚𝑑</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fr-CA"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fr-CA" sz="2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d>
                      <m:d>
                        <m:dPr>
                          <m:begChr m:val="["/>
                          <m:endChr m:val="]"/>
                          <m:ctrlPr>
                            <a:rPr lang="fr-CA"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dPr>
                        <m:e>
                          <m:limLow>
                            <m:limLowPr>
                              <m:ctrlPr>
                                <a:rPr lang="fr-CA" sz="2400" b="0" i="1" kern="100" smtClean="0">
                                  <a:effectLst/>
                                  <a:latin typeface="Cambria Math" panose="02040503050406030204" pitchFamily="18" charset="0"/>
                                  <a:cs typeface="Times New Roman" panose="02020603050405020304" pitchFamily="18" charset="0"/>
                                </a:rPr>
                              </m:ctrlPr>
                            </m:limLowPr>
                            <m:e>
                              <m:groupChr>
                                <m:groupChrPr>
                                  <m:chr m:val="⏟"/>
                                  <m:ctrlPr>
                                    <a:rPr lang="fr-CA" sz="2400" b="0" i="1" kern="100" smtClean="0">
                                      <a:effectLst/>
                                      <a:latin typeface="Cambria Math" panose="02040503050406030204" pitchFamily="18" charset="0"/>
                                      <a:cs typeface="Times New Roman" panose="02020603050405020304" pitchFamily="18" charset="0"/>
                                    </a:rPr>
                                  </m:ctrlPr>
                                </m:groupChrPr>
                                <m:e>
                                  <m:r>
                                    <a:rPr lang="en-US" sz="2400" i="1" kern="100">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𝑓</m:t>
                                      </m:r>
                                      <m:d>
                                        <m:d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𝑡</m:t>
                                          </m:r>
                                        </m:e>
                                      </m:d>
                                    </m:num>
                                    <m:den>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𝑔</m:t>
                                      </m:r>
                                      <m:d>
                                        <m:d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𝑥</m:t>
                                          </m:r>
                                          <m:r>
                                            <a:rPr lang="en-US" sz="2400" i="1" kern="10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latin typeface="Cambria Math" panose="02040503050406030204" pitchFamily="18" charset="0"/>
                                              <a:ea typeface="Times New Roman" panose="02020603050405020304" pitchFamily="18" charset="0"/>
                                              <a:cs typeface="Times New Roman" panose="02020603050405020304" pitchFamily="18" charset="0"/>
                                            </a:rPr>
                                            <m:t>𝑡</m:t>
                                          </m:r>
                                        </m:e>
                                      </m:d>
                                    </m:den>
                                  </m:f>
                                  <m:r>
                                    <a:rPr lang="fr-CA" sz="2400" i="1" kern="100">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CA" sz="2400" i="1" kern="100">
                                              <a:latin typeface="Cambria Math" panose="02040503050406030204" pitchFamily="18" charset="0"/>
                                              <a:ea typeface="Times New Roman" panose="02020603050405020304" pitchFamily="18" charset="0"/>
                                              <a:cs typeface="Times New Roman" panose="02020603050405020304" pitchFamily="18" charset="0"/>
                                            </a:rPr>
                                            <m:t>𝐾</m:t>
                                          </m:r>
                                        </m:e>
                                        <m:sub>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𝑝</m:t>
                                          </m:r>
                                        </m:sub>
                                      </m:sSub>
                                    </m:num>
                                    <m:den>
                                      <m:acc>
                                        <m:accPr>
                                          <m:chr m:val="̂"/>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accPr>
                                        <m:e>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𝑔</m:t>
                                          </m:r>
                                        </m:e>
                                      </m:acc>
                                      <m:d>
                                        <m:d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dPr>
                                        <m:e>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𝑥</m:t>
                                          </m:r>
                                          <m:r>
                                            <a:rPr lang="fr-CA" sz="2400" i="1" kern="100">
                                              <a:latin typeface="Cambria Math" panose="02040503050406030204" pitchFamily="18" charset="0"/>
                                              <a:ea typeface="Times New Roman" panose="02020603050405020304" pitchFamily="18" charset="0"/>
                                              <a:cs typeface="Times New Roman" panose="02020603050405020304" pitchFamily="18" charset="0"/>
                                            </a:rPr>
                                            <m:t>,</m:t>
                                          </m:r>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𝑡</m:t>
                                          </m:r>
                                        </m:e>
                                      </m:d>
                                    </m:den>
                                  </m:f>
                                  <m:d>
                                    <m:d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𝑥</m:t>
                                          </m:r>
                                        </m:e>
                                        <m:sup>
                                          <m:r>
                                            <a:rPr lang="fr-CA" sz="2400" i="1" kern="100">
                                              <a:latin typeface="Cambria Math" panose="02040503050406030204" pitchFamily="18" charset="0"/>
                                              <a:ea typeface="Times New Roman" panose="02020603050405020304" pitchFamily="18" charset="0"/>
                                              <a:cs typeface="Times New Roman" panose="02020603050405020304" pitchFamily="18" charset="0"/>
                                            </a:rPr>
                                            <m:t>∗</m:t>
                                          </m:r>
                                        </m:sup>
                                      </m:sSup>
                                      <m:r>
                                        <a:rPr lang="fr-CA" sz="2400" i="1" kern="100">
                                          <a:latin typeface="Cambria Math" panose="02040503050406030204" pitchFamily="18" charset="0"/>
                                          <a:ea typeface="Times New Roman" panose="02020603050405020304" pitchFamily="18" charset="0"/>
                                          <a:cs typeface="Times New Roman" panose="02020603050405020304" pitchFamily="18" charset="0"/>
                                        </a:rPr>
                                        <m:t>−</m:t>
                                      </m:r>
                                      <m:r>
                                        <a:rPr lang="fr-CA" sz="2400" i="1" kern="100">
                                          <a:latin typeface="Cambria Math" panose="02040503050406030204" pitchFamily="18" charset="0"/>
                                          <a:ea typeface="Times New Roman" panose="02020603050405020304" pitchFamily="18" charset="0"/>
                                          <a:cs typeface="Times New Roman" panose="02020603050405020304" pitchFamily="18" charset="0"/>
                                        </a:rPr>
                                        <m:t>𝑥</m:t>
                                      </m:r>
                                    </m:e>
                                  </m:d>
                                  <m:r>
                                    <a:rPr lang="fr-CA" sz="2400" i="1" kern="100">
                                      <a:latin typeface="Cambria Math" panose="02040503050406030204" pitchFamily="18" charset="0"/>
                                      <a:ea typeface="Times New Roman" panose="02020603050405020304" pitchFamily="18" charset="0"/>
                                      <a:cs typeface="Times New Roman" panose="02020603050405020304" pitchFamily="18" charset="0"/>
                                    </a:rPr>
                                    <m:t>+</m:t>
                                  </m:r>
                                  <m:f>
                                    <m:f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CA" sz="24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CA" sz="2400" i="1" kern="100">
                                              <a:latin typeface="Cambria Math" panose="02040503050406030204" pitchFamily="18" charset="0"/>
                                              <a:ea typeface="Times New Roman" panose="02020603050405020304" pitchFamily="18" charset="0"/>
                                              <a:cs typeface="Times New Roman" panose="02020603050405020304" pitchFamily="18" charset="0"/>
                                            </a:rPr>
                                            <m:t>𝐾</m:t>
                                          </m:r>
                                        </m:e>
                                        <m:sub>
                                          <m:r>
                                            <a:rPr lang="fr-CA" sz="2400" i="1" kern="100">
                                              <a:latin typeface="Cambria Math" panose="02040503050406030204" pitchFamily="18" charset="0"/>
                                              <a:ea typeface="Times New Roman" panose="02020603050405020304" pitchFamily="18" charset="0"/>
                                              <a:cs typeface="Times New Roman" panose="02020603050405020304" pitchFamily="18" charset="0"/>
                                            </a:rPr>
                                            <m:t>𝐷</m:t>
                                          </m:r>
                                        </m:sub>
                                      </m:sSub>
                                    </m:num>
                                    <m:den>
                                      <m:acc>
                                        <m:accPr>
                                          <m:chr m:val="̂"/>
                                          <m:ctrlPr>
                                            <a:rPr lang="fr-CA" sz="2400" i="1" kern="100">
                                              <a:latin typeface="Cambria Math" panose="02040503050406030204" pitchFamily="18" charset="0"/>
                                              <a:cs typeface="Times New Roman" panose="02020603050405020304" pitchFamily="18" charset="0"/>
                                            </a:rPr>
                                          </m:ctrlPr>
                                        </m:accPr>
                                        <m:e>
                                          <m:r>
                                            <a:rPr lang="fr-CA" sz="2400" i="1" kern="100">
                                              <a:latin typeface="Cambria Math" panose="02040503050406030204" pitchFamily="18" charset="0"/>
                                              <a:cs typeface="Times New Roman" panose="02020603050405020304" pitchFamily="18" charset="0"/>
                                            </a:rPr>
                                            <m:t>𝑔</m:t>
                                          </m:r>
                                        </m:e>
                                      </m:acc>
                                      <m:d>
                                        <m:dPr>
                                          <m:ctrlPr>
                                            <a:rPr lang="fr-CA" sz="2400" i="1" kern="100">
                                              <a:latin typeface="Cambria Math" panose="02040503050406030204" pitchFamily="18" charset="0"/>
                                              <a:cs typeface="Times New Roman" panose="02020603050405020304" pitchFamily="18" charset="0"/>
                                            </a:rPr>
                                          </m:ctrlPr>
                                        </m:dPr>
                                        <m:e>
                                          <m:acc>
                                            <m:accPr>
                                              <m:chr m:val="̂"/>
                                              <m:ctrlPr>
                                                <a:rPr lang="fr-CA" sz="2400" i="1" kern="100">
                                                  <a:latin typeface="Cambria Math" panose="02040503050406030204" pitchFamily="18" charset="0"/>
                                                  <a:cs typeface="Times New Roman" panose="02020603050405020304" pitchFamily="18" charset="0"/>
                                                </a:rPr>
                                              </m:ctrlPr>
                                            </m:accPr>
                                            <m:e>
                                              <m:acc>
                                                <m:accPr>
                                                  <m:chr m:val="̇"/>
                                                  <m:ctrlPr>
                                                    <a:rPr lang="fr-CA" sz="2400" i="1" kern="100">
                                                      <a:latin typeface="Cambria Math" panose="02040503050406030204" pitchFamily="18" charset="0"/>
                                                      <a:cs typeface="Times New Roman" panose="02020603050405020304" pitchFamily="18" charset="0"/>
                                                    </a:rPr>
                                                  </m:ctrlPr>
                                                </m:accPr>
                                                <m:e>
                                                  <m:r>
                                                    <a:rPr lang="fr-CA" sz="2400" i="1" kern="100">
                                                      <a:latin typeface="Cambria Math" panose="02040503050406030204" pitchFamily="18" charset="0"/>
                                                      <a:cs typeface="Times New Roman" panose="02020603050405020304" pitchFamily="18" charset="0"/>
                                                    </a:rPr>
                                                    <m:t>𝑥</m:t>
                                                  </m:r>
                                                </m:e>
                                              </m:acc>
                                            </m:e>
                                          </m:acc>
                                          <m:r>
                                            <a:rPr lang="fr-CA" sz="2400" i="1" kern="100">
                                              <a:latin typeface="Cambria Math" panose="02040503050406030204" pitchFamily="18" charset="0"/>
                                              <a:cs typeface="Times New Roman" panose="02020603050405020304" pitchFamily="18" charset="0"/>
                                            </a:rPr>
                                            <m:t>, </m:t>
                                          </m:r>
                                          <m:acc>
                                            <m:accPr>
                                              <m:chr m:val="̂"/>
                                              <m:ctrlPr>
                                                <a:rPr lang="fr-CA" sz="2400" i="1" kern="100">
                                                  <a:latin typeface="Cambria Math" panose="02040503050406030204" pitchFamily="18" charset="0"/>
                                                  <a:cs typeface="Times New Roman" panose="02020603050405020304" pitchFamily="18" charset="0"/>
                                                </a:rPr>
                                              </m:ctrlPr>
                                            </m:accPr>
                                            <m:e>
                                              <m:r>
                                                <a:rPr lang="fr-CA" sz="2400" i="1" kern="100">
                                                  <a:latin typeface="Cambria Math" panose="02040503050406030204" pitchFamily="18" charset="0"/>
                                                  <a:cs typeface="Times New Roman" panose="02020603050405020304" pitchFamily="18" charset="0"/>
                                                </a:rPr>
                                                <m:t>𝑥</m:t>
                                              </m:r>
                                            </m:e>
                                          </m:acc>
                                          <m:r>
                                            <a:rPr lang="fr-CA" sz="2400" i="1" kern="100">
                                              <a:latin typeface="Cambria Math" panose="02040503050406030204" pitchFamily="18" charset="0"/>
                                              <a:cs typeface="Times New Roman" panose="02020603050405020304" pitchFamily="18" charset="0"/>
                                            </a:rPr>
                                            <m:t>,</m:t>
                                          </m:r>
                                          <m:r>
                                            <a:rPr lang="fr-CA" sz="2400" i="1" kern="100">
                                              <a:latin typeface="Cambria Math" panose="02040503050406030204" pitchFamily="18" charset="0"/>
                                              <a:cs typeface="Times New Roman" panose="02020603050405020304" pitchFamily="18" charset="0"/>
                                            </a:rPr>
                                            <m:t>𝑡</m:t>
                                          </m:r>
                                        </m:e>
                                      </m:d>
                                    </m:den>
                                  </m:f>
                                  <m:d>
                                    <m:dPr>
                                      <m:ctrlPr>
                                        <a:rPr lang="fr-CA" sz="2400" i="1" kern="100">
                                          <a:latin typeface="Cambria Math" panose="02040503050406030204" pitchFamily="18" charset="0"/>
                                          <a:cs typeface="Times New Roman" panose="02020603050405020304" pitchFamily="18" charset="0"/>
                                        </a:rPr>
                                      </m:ctrlPr>
                                    </m:dPr>
                                    <m:e>
                                      <m:sSup>
                                        <m:sSupPr>
                                          <m:ctrlPr>
                                            <a:rPr lang="fr-CA" sz="2400" i="1" kern="100">
                                              <a:latin typeface="Cambria Math" panose="02040503050406030204" pitchFamily="18" charset="0"/>
                                              <a:cs typeface="Times New Roman" panose="02020603050405020304" pitchFamily="18" charset="0"/>
                                            </a:rPr>
                                          </m:ctrlPr>
                                        </m:sSupPr>
                                        <m:e>
                                          <m:acc>
                                            <m:accPr>
                                              <m:chr m:val="̇"/>
                                              <m:ctrlPr>
                                                <a:rPr lang="fr-CA" sz="2400" i="1" kern="100">
                                                  <a:latin typeface="Cambria Math" panose="02040503050406030204" pitchFamily="18" charset="0"/>
                                                  <a:cs typeface="Times New Roman" panose="02020603050405020304" pitchFamily="18" charset="0"/>
                                                </a:rPr>
                                              </m:ctrlPr>
                                            </m:accPr>
                                            <m:e>
                                              <m:r>
                                                <a:rPr lang="fr-CA" sz="2400" i="1" kern="100">
                                                  <a:latin typeface="Cambria Math" panose="02040503050406030204" pitchFamily="18" charset="0"/>
                                                  <a:cs typeface="Times New Roman" panose="02020603050405020304" pitchFamily="18" charset="0"/>
                                                </a:rPr>
                                                <m:t>𝑥</m:t>
                                              </m:r>
                                            </m:e>
                                          </m:acc>
                                        </m:e>
                                        <m:sup>
                                          <m:r>
                                            <a:rPr lang="fr-CA" sz="2400" i="1" kern="100">
                                              <a:latin typeface="Cambria Math" panose="02040503050406030204" pitchFamily="18" charset="0"/>
                                              <a:cs typeface="Times New Roman" panose="02020603050405020304" pitchFamily="18" charset="0"/>
                                            </a:rPr>
                                            <m:t>∗</m:t>
                                          </m:r>
                                        </m:sup>
                                      </m:sSup>
                                      <m:r>
                                        <a:rPr lang="fr-CA" sz="2400" i="1" kern="100">
                                          <a:latin typeface="Cambria Math" panose="02040503050406030204" pitchFamily="18" charset="0"/>
                                          <a:cs typeface="Times New Roman" panose="02020603050405020304" pitchFamily="18" charset="0"/>
                                        </a:rPr>
                                        <m:t>−</m:t>
                                      </m:r>
                                      <m:acc>
                                        <m:accPr>
                                          <m:chr m:val="̂"/>
                                          <m:ctrlPr>
                                            <a:rPr lang="fr-CA" sz="2400" i="1" kern="100">
                                              <a:latin typeface="Cambria Math" panose="02040503050406030204" pitchFamily="18" charset="0"/>
                                              <a:cs typeface="Times New Roman" panose="02020603050405020304" pitchFamily="18" charset="0"/>
                                            </a:rPr>
                                          </m:ctrlPr>
                                        </m:accPr>
                                        <m:e>
                                          <m:acc>
                                            <m:accPr>
                                              <m:chr m:val="̇"/>
                                              <m:ctrlPr>
                                                <a:rPr lang="fr-CA" sz="2400" i="1" kern="100">
                                                  <a:latin typeface="Cambria Math" panose="02040503050406030204" pitchFamily="18" charset="0"/>
                                                  <a:cs typeface="Times New Roman" panose="02020603050405020304" pitchFamily="18" charset="0"/>
                                                </a:rPr>
                                              </m:ctrlPr>
                                            </m:accPr>
                                            <m:e>
                                              <m:r>
                                                <a:rPr lang="fr-CA" sz="2400" i="1" kern="100">
                                                  <a:latin typeface="Cambria Math" panose="02040503050406030204" pitchFamily="18" charset="0"/>
                                                  <a:cs typeface="Times New Roman" panose="02020603050405020304" pitchFamily="18" charset="0"/>
                                                </a:rPr>
                                                <m:t>𝑥</m:t>
                                              </m:r>
                                            </m:e>
                                          </m:acc>
                                        </m:e>
                                      </m:acc>
                                    </m:e>
                                  </m:d>
                                </m:e>
                              </m:groupChr>
                            </m:e>
                            <m:lim>
                              <m:r>
                                <a:rPr lang="fr-CA" sz="2400" b="0" i="1" kern="100" smtClean="0">
                                  <a:effectLst/>
                                  <a:latin typeface="Cambria Math" panose="02040503050406030204" pitchFamily="18" charset="0"/>
                                  <a:cs typeface="Times New Roman" panose="02020603050405020304" pitchFamily="18" charset="0"/>
                                </a:rPr>
                                <m:t>=</m:t>
                              </m:r>
                              <m:sSub>
                                <m:sSubPr>
                                  <m:ctrlPr>
                                    <a:rPr lang="fr-CA" sz="2400" b="0" i="1" kern="100" smtClean="0">
                                      <a:effectLst/>
                                      <a:latin typeface="Cambria Math" panose="02040503050406030204" pitchFamily="18" charset="0"/>
                                      <a:cs typeface="Times New Roman" panose="02020603050405020304" pitchFamily="18" charset="0"/>
                                    </a:rPr>
                                  </m:ctrlPr>
                                </m:sSubPr>
                                <m:e>
                                  <m:r>
                                    <a:rPr lang="fr-CA" sz="2400" b="0" i="1" kern="100" smtClean="0">
                                      <a:effectLst/>
                                      <a:latin typeface="Cambria Math" panose="02040503050406030204" pitchFamily="18" charset="0"/>
                                      <a:cs typeface="Times New Roman" panose="02020603050405020304" pitchFamily="18" charset="0"/>
                                    </a:rPr>
                                    <m:t>𝛿</m:t>
                                  </m:r>
                                </m:e>
                                <m:sub>
                                  <m:r>
                                    <a:rPr lang="fr-CA" sz="2400" b="0" i="1" kern="100" smtClean="0">
                                      <a:effectLst/>
                                      <a:latin typeface="Cambria Math" panose="02040503050406030204" pitchFamily="18" charset="0"/>
                                      <a:cs typeface="Times New Roman" panose="02020603050405020304" pitchFamily="18" charset="0"/>
                                    </a:rPr>
                                    <m:t>𝑐𝑚𝑑</m:t>
                                  </m:r>
                                </m:sub>
                              </m:sSub>
                            </m:lim>
                          </m:limLow>
                        </m:e>
                      </m:d>
                    </m:oMath>
                  </m:oMathPara>
                </a14:m>
                <a:endParaRPr lang="fr-FR" sz="2400">
                  <a:highlight>
                    <a:srgbClr val="FF0000"/>
                  </a:highlight>
                </a:endParaRPr>
              </a:p>
              <a:p>
                <a:pPr marL="0" indent="0">
                  <a:buNone/>
                </a:pPr>
                <a:r>
                  <a:rPr lang="fr-FR"/>
                  <a:t>Variable</a:t>
                </a:r>
              </a:p>
              <a:p>
                <a:pPr marL="0" indent="0" algn="ctr">
                  <a:buNone/>
                </a:pPr>
                <a14:m>
                  <m:oMath xmlns:m="http://schemas.openxmlformats.org/officeDocument/2006/math">
                    <m:sSup>
                      <m:sSupPr>
                        <m:ctrlPr>
                          <a:rPr lang="fr-CA" sz="1900" b="0" i="1" smtClean="0">
                            <a:latin typeface="Cambria Math" panose="02040503050406030204" pitchFamily="18" charset="0"/>
                          </a:rPr>
                        </m:ctrlPr>
                      </m:sSupPr>
                      <m:e>
                        <m:r>
                          <a:rPr lang="fr-CA" sz="1900" b="0" i="1" smtClean="0">
                            <a:latin typeface="Cambria Math" panose="02040503050406030204" pitchFamily="18" charset="0"/>
                          </a:rPr>
                          <m:t>𝑥</m:t>
                        </m:r>
                      </m:e>
                      <m:sup>
                        <m:r>
                          <a:rPr lang="fr-CA" sz="1900" b="0" i="1" smtClean="0">
                            <a:latin typeface="Cambria Math" panose="02040503050406030204" pitchFamily="18" charset="0"/>
                          </a:rPr>
                          <m:t>∗</m:t>
                        </m:r>
                      </m:sup>
                    </m:sSup>
                    <m:r>
                      <a:rPr lang="fr-CA" sz="1900" b="0" i="1" smtClean="0">
                        <a:latin typeface="Cambria Math" panose="02040503050406030204" pitchFamily="18" charset="0"/>
                      </a:rPr>
                      <m:t>=</m:t>
                    </m:r>
                    <m:sSub>
                      <m:sSubPr>
                        <m:ctrlPr>
                          <a:rPr lang="fr-CA" sz="1900" b="0" i="1" smtClean="0">
                            <a:latin typeface="Cambria Math" panose="02040503050406030204" pitchFamily="18" charset="0"/>
                          </a:rPr>
                        </m:ctrlPr>
                      </m:sSubPr>
                      <m:e>
                        <m:r>
                          <a:rPr lang="fr-CA" sz="1900" b="0" i="1" smtClean="0">
                            <a:latin typeface="Cambria Math" panose="02040503050406030204" pitchFamily="18" charset="0"/>
                          </a:rPr>
                          <m:t>𝜃</m:t>
                        </m:r>
                      </m:e>
                      <m:sub>
                        <m:r>
                          <a:rPr lang="fr-CA" sz="1900" b="0" i="1" smtClean="0">
                            <a:latin typeface="Cambria Math" panose="02040503050406030204" pitchFamily="18" charset="0"/>
                          </a:rPr>
                          <m:t>𝑐𝑚𝑑</m:t>
                        </m:r>
                      </m:sub>
                    </m:sSub>
                  </m:oMath>
                </a14:m>
                <a:r>
                  <a:rPr lang="fr-FR" sz="1900"/>
                  <a:t>	</a:t>
                </a:r>
                <a14:m>
                  <m:oMath xmlns:m="http://schemas.openxmlformats.org/officeDocument/2006/math">
                    <m:r>
                      <a:rPr lang="fr-CA" sz="1900" b="0" i="1" smtClean="0">
                        <a:latin typeface="Cambria Math" panose="02040503050406030204" pitchFamily="18" charset="0"/>
                      </a:rPr>
                      <m:t>𝑥</m:t>
                    </m:r>
                    <m:r>
                      <a:rPr lang="fr-CA" sz="1900" b="0" i="1" smtClean="0">
                        <a:latin typeface="Cambria Math" panose="02040503050406030204" pitchFamily="18" charset="0"/>
                      </a:rPr>
                      <m:t>=</m:t>
                    </m:r>
                    <m:r>
                      <a:rPr lang="fr-CA" sz="1900" b="0" i="1" smtClean="0">
                        <a:latin typeface="Cambria Math" panose="02040503050406030204" pitchFamily="18" charset="0"/>
                      </a:rPr>
                      <m:t>𝜃</m:t>
                    </m:r>
                  </m:oMath>
                </a14:m>
                <a:r>
                  <a:rPr lang="fr-FR" sz="1900"/>
                  <a:t>		</a:t>
                </a:r>
                <a14:m>
                  <m:oMath xmlns:m="http://schemas.openxmlformats.org/officeDocument/2006/math">
                    <m:sSup>
                      <m:sSupPr>
                        <m:ctrlPr>
                          <a:rPr lang="fr-FR" sz="1900" i="1" smtClean="0">
                            <a:latin typeface="Cambria Math" panose="02040503050406030204" pitchFamily="18" charset="0"/>
                          </a:rPr>
                        </m:ctrlPr>
                      </m:sSupPr>
                      <m:e>
                        <m:acc>
                          <m:accPr>
                            <m:chr m:val="̇"/>
                            <m:ctrlPr>
                              <a:rPr lang="fr-FR" sz="1900" i="1" smtClean="0">
                                <a:latin typeface="Cambria Math" panose="02040503050406030204" pitchFamily="18" charset="0"/>
                              </a:rPr>
                            </m:ctrlPr>
                          </m:accPr>
                          <m:e>
                            <m:r>
                              <a:rPr lang="fr-CA" sz="1900" b="0" i="1" smtClean="0">
                                <a:latin typeface="Cambria Math" panose="02040503050406030204" pitchFamily="18" charset="0"/>
                              </a:rPr>
                              <m:t>𝑥</m:t>
                            </m:r>
                          </m:e>
                        </m:acc>
                      </m:e>
                      <m:sup>
                        <m:r>
                          <a:rPr lang="fr-CA" sz="1900" b="0" i="1" smtClean="0">
                            <a:latin typeface="Cambria Math" panose="02040503050406030204" pitchFamily="18" charset="0"/>
                          </a:rPr>
                          <m:t>∗</m:t>
                        </m:r>
                      </m:sup>
                    </m:sSup>
                    <m:r>
                      <a:rPr lang="fr-CA" sz="1900" b="0" i="1" smtClean="0">
                        <a:latin typeface="Cambria Math" panose="02040503050406030204" pitchFamily="18" charset="0"/>
                      </a:rPr>
                      <m:t>=</m:t>
                    </m:r>
                    <m:sSub>
                      <m:sSubPr>
                        <m:ctrlPr>
                          <a:rPr lang="fr-CA" sz="1900" b="0" i="1" smtClean="0">
                            <a:latin typeface="Cambria Math" panose="02040503050406030204" pitchFamily="18" charset="0"/>
                          </a:rPr>
                        </m:ctrlPr>
                      </m:sSubPr>
                      <m:e>
                        <m:acc>
                          <m:accPr>
                            <m:chr m:val="̇"/>
                            <m:ctrlPr>
                              <a:rPr lang="fr-CA" sz="1900" b="0" i="1" smtClean="0">
                                <a:latin typeface="Cambria Math" panose="02040503050406030204" pitchFamily="18" charset="0"/>
                              </a:rPr>
                            </m:ctrlPr>
                          </m:accPr>
                          <m:e>
                            <m:r>
                              <a:rPr lang="fr-CA" sz="1900" b="0" i="1" smtClean="0">
                                <a:latin typeface="Cambria Math" panose="02040503050406030204" pitchFamily="18" charset="0"/>
                              </a:rPr>
                              <m:t>𝜃</m:t>
                            </m:r>
                          </m:e>
                        </m:acc>
                      </m:e>
                      <m:sub>
                        <m:r>
                          <a:rPr lang="fr-CA" sz="1900" b="0" i="1" smtClean="0">
                            <a:latin typeface="Cambria Math" panose="02040503050406030204" pitchFamily="18" charset="0"/>
                          </a:rPr>
                          <m:t>𝑐𝑚𝑑</m:t>
                        </m:r>
                      </m:sub>
                    </m:sSub>
                    <m:r>
                      <a:rPr lang="fr-CA" sz="1900" b="0" i="1" smtClean="0">
                        <a:latin typeface="Cambria Math" panose="02040503050406030204" pitchFamily="18" charset="0"/>
                      </a:rPr>
                      <m:t>=0</m:t>
                    </m:r>
                  </m:oMath>
                </a14:m>
                <a:r>
                  <a:rPr lang="fr-FR" sz="1900"/>
                  <a:t>	</a:t>
                </a:r>
                <a14:m>
                  <m:oMath xmlns:m="http://schemas.openxmlformats.org/officeDocument/2006/math">
                    <m:acc>
                      <m:accPr>
                        <m:chr m:val="̇"/>
                        <m:ctrlPr>
                          <a:rPr lang="fr-CA" sz="1900" b="0" i="1" smtClean="0">
                            <a:latin typeface="Cambria Math" panose="02040503050406030204" pitchFamily="18" charset="0"/>
                          </a:rPr>
                        </m:ctrlPr>
                      </m:accPr>
                      <m:e>
                        <m:r>
                          <a:rPr lang="fr-CA" sz="1900" b="0" i="1" smtClean="0">
                            <a:latin typeface="Cambria Math" panose="02040503050406030204" pitchFamily="18" charset="0"/>
                          </a:rPr>
                          <m:t>𝑥</m:t>
                        </m:r>
                      </m:e>
                    </m:acc>
                    <m:r>
                      <a:rPr lang="fr-CA" sz="1900" b="0" i="1" smtClean="0">
                        <a:latin typeface="Cambria Math" panose="02040503050406030204" pitchFamily="18" charset="0"/>
                      </a:rPr>
                      <m:t>=</m:t>
                    </m:r>
                    <m:acc>
                      <m:accPr>
                        <m:chr m:val="̇"/>
                        <m:ctrlPr>
                          <a:rPr lang="fr-CA" sz="1900" b="0" i="1" smtClean="0">
                            <a:latin typeface="Cambria Math" panose="02040503050406030204" pitchFamily="18" charset="0"/>
                          </a:rPr>
                        </m:ctrlPr>
                      </m:accPr>
                      <m:e>
                        <m:r>
                          <a:rPr lang="fr-CA" sz="1900" b="0" i="1" smtClean="0">
                            <a:latin typeface="Cambria Math" panose="02040503050406030204" pitchFamily="18" charset="0"/>
                          </a:rPr>
                          <m:t>𝜃</m:t>
                        </m:r>
                      </m:e>
                    </m:acc>
                    <m:r>
                      <a:rPr lang="fr-CA" sz="1900" b="0" i="1" smtClean="0">
                        <a:latin typeface="Cambria Math" panose="02040503050406030204" pitchFamily="18" charset="0"/>
                      </a:rPr>
                      <m:t>=</m:t>
                    </m:r>
                    <m:r>
                      <a:rPr lang="fr-CA" sz="1900" b="0" i="1" smtClean="0">
                        <a:latin typeface="Cambria Math" panose="02040503050406030204" pitchFamily="18" charset="0"/>
                      </a:rPr>
                      <m:t>𝑞</m:t>
                    </m:r>
                  </m:oMath>
                </a14:m>
                <a:endParaRPr lang="fr-FR" sz="1900"/>
              </a:p>
              <a:p>
                <a:pPr marL="0" indent="0">
                  <a:buNone/>
                </a:pPr>
                <a:endParaRPr lang="fr-FR">
                  <a:highlight>
                    <a:srgbClr val="FF0000"/>
                  </a:highlight>
                </a:endParaRPr>
              </a:p>
              <a:p>
                <a:pPr marL="0" indent="0">
                  <a:buNone/>
                </a:pPr>
                <a:endParaRPr lang="fr-FR"/>
              </a:p>
            </p:txBody>
          </p:sp>
        </mc:Choice>
        <mc:Fallback xmlns="">
          <p:sp>
            <p:nvSpPr>
              <p:cNvPr id="3" name="Espace réservé du contenu 2">
                <a:extLst>
                  <a:ext uri="{FF2B5EF4-FFF2-40B4-BE49-F238E27FC236}">
                    <a16:creationId xmlns:a16="http://schemas.microsoft.com/office/drawing/2014/main" id="{28B1EE09-A20D-8EAE-4B2A-376976393024}"/>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640116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743194-6809-61CB-E60E-832BBB8159F3}"/>
              </a:ext>
            </a:extLst>
          </p:cNvPr>
          <p:cNvSpPr>
            <a:spLocks noGrp="1"/>
          </p:cNvSpPr>
          <p:nvPr>
            <p:ph type="title"/>
          </p:nvPr>
        </p:nvSpPr>
        <p:spPr/>
        <p:txBody>
          <a:bodyPr>
            <a:normAutofit fontScale="90000"/>
          </a:bodyPr>
          <a:lstStyle/>
          <a:p>
            <a:r>
              <a:rPr lang="fr-FR"/>
              <a:t>Conception d’asservissement : loi de commande en rotation</a:t>
            </a:r>
          </a:p>
        </p:txBody>
      </p:sp>
      <p:graphicFrame>
        <p:nvGraphicFramePr>
          <p:cNvPr id="4" name="Espace réservé du contenu 3">
            <a:extLst>
              <a:ext uri="{FF2B5EF4-FFF2-40B4-BE49-F238E27FC236}">
                <a16:creationId xmlns:a16="http://schemas.microsoft.com/office/drawing/2014/main" id="{F225BE4B-55BD-8414-F738-2278F60E74C7}"/>
              </a:ext>
            </a:extLst>
          </p:cNvPr>
          <p:cNvGraphicFramePr>
            <a:graphicFrameLocks noGrp="1"/>
          </p:cNvGraphicFramePr>
          <p:nvPr>
            <p:ph idx="1"/>
            <p:extLst>
              <p:ext uri="{D42A27DB-BD31-4B8C-83A1-F6EECF244321}">
                <p14:modId xmlns:p14="http://schemas.microsoft.com/office/powerpoint/2010/main" val="1715385389"/>
              </p:ext>
            </p:extLst>
          </p:nvPr>
        </p:nvGraphicFramePr>
        <p:xfrm>
          <a:off x="838200" y="1928813"/>
          <a:ext cx="10515600" cy="20116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588095498"/>
                    </a:ext>
                  </a:extLst>
                </a:gridCol>
              </a:tblGrid>
              <a:tr h="370840">
                <a:tc>
                  <a:txBody>
                    <a:bodyPr/>
                    <a:lstStyle/>
                    <a:p>
                      <a:r>
                        <a:rPr lang="fr-CA" sz="1800" b="0" i="0" kern="1200">
                          <a:solidFill>
                            <a:schemeClr val="tx1"/>
                          </a:solidFill>
                          <a:effectLst/>
                          <a:latin typeface="Consolas" panose="020B0609020204030204" pitchFamily="49" charset="0"/>
                          <a:ea typeface="+mn-ea"/>
                          <a:cs typeface="+mn-cs"/>
                        </a:rPr>
                        <a:t>f(1) = ((-1)*(func_D_aero/m)) - (func_g*sin(func_Gamma));</a:t>
                      </a:r>
                    </a:p>
                    <a:p>
                      <a:r>
                        <a:rPr lang="fr-CA" sz="1800" b="0" i="0" kern="1200">
                          <a:solidFill>
                            <a:schemeClr val="tx1"/>
                          </a:solidFill>
                          <a:effectLst/>
                          <a:latin typeface="Consolas" panose="020B0609020204030204" pitchFamily="49" charset="0"/>
                          <a:ea typeface="+mn-ea"/>
                          <a:cs typeface="+mn-cs"/>
                        </a:rPr>
                        <a:t>f(2) = func_Gamma_point;</a:t>
                      </a:r>
                    </a:p>
                    <a:p>
                      <a:r>
                        <a:rPr lang="fr-CA" sz="1800" b="0" i="0" kern="1200">
                          <a:solidFill>
                            <a:schemeClr val="tx1"/>
                          </a:solidFill>
                          <a:effectLst/>
                          <a:latin typeface="Consolas" panose="020B0609020204030204" pitchFamily="49" charset="0"/>
                          <a:ea typeface="+mn-ea"/>
                          <a:cs typeface="+mn-cs"/>
                        </a:rPr>
                        <a:t>f(3) = func_v * sin(func_Gamma);</a:t>
                      </a:r>
                    </a:p>
                    <a:p>
                      <a:r>
                        <a:rPr lang="fr-CA" sz="1800" b="0" i="0" kern="1200">
                          <a:solidFill>
                            <a:schemeClr val="tx1"/>
                          </a:solidFill>
                          <a:effectLst/>
                          <a:latin typeface="Consolas" panose="020B0609020204030204" pitchFamily="49" charset="0"/>
                          <a:ea typeface="+mn-ea"/>
                          <a:cs typeface="+mn-cs"/>
                        </a:rPr>
                        <a:t>f(4) = (func_v/func_r) * cos(func_Gamma);</a:t>
                      </a:r>
                    </a:p>
                    <a:p>
                      <a:r>
                        <a:rPr lang="fr-CA" sz="1800" b="0" i="0" kern="1200">
                          <a:solidFill>
                            <a:schemeClr val="tx1"/>
                          </a:solidFill>
                          <a:effectLst/>
                          <a:latin typeface="Consolas" panose="020B0609020204030204" pitchFamily="49" charset="0"/>
                          <a:ea typeface="+mn-ea"/>
                          <a:cs typeface="+mn-cs"/>
                        </a:rPr>
                        <a:t>f(5) = func_q;</a:t>
                      </a:r>
                    </a:p>
                    <a:p>
                      <a:r>
                        <a:rPr lang="fr-CA" sz="1800" b="0" i="0" kern="1200">
                          <a:solidFill>
                            <a:schemeClr val="tx1"/>
                          </a:solidFill>
                          <a:effectLst/>
                          <a:latin typeface="Consolas" panose="020B0609020204030204" pitchFamily="49" charset="0"/>
                          <a:ea typeface="+mn-ea"/>
                          <a:cs typeface="+mn-cs"/>
                        </a:rPr>
                        <a:t>f(6) = func_q_point;</a:t>
                      </a:r>
                    </a:p>
                    <a:p>
                      <a:r>
                        <a:rPr lang="fr-CA" sz="1800" b="0" i="0" kern="1200">
                          <a:solidFill>
                            <a:schemeClr val="tx1"/>
                          </a:solidFill>
                          <a:effectLst/>
                          <a:latin typeface="Consolas" panose="020B0609020204030204" pitchFamily="49" charset="0"/>
                          <a:ea typeface="+mn-ea"/>
                          <a:cs typeface="+mn-cs"/>
                        </a:rPr>
                        <a:t>f(7) = func_D_aero &gt; 2650;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7352407"/>
                  </a:ext>
                </a:extLst>
              </a:tr>
            </a:tbl>
          </a:graphicData>
        </a:graphic>
      </p:graphicFrame>
      <p:graphicFrame>
        <p:nvGraphicFramePr>
          <p:cNvPr id="6" name="Espace réservé du contenu 3">
            <a:extLst>
              <a:ext uri="{FF2B5EF4-FFF2-40B4-BE49-F238E27FC236}">
                <a16:creationId xmlns:a16="http://schemas.microsoft.com/office/drawing/2014/main" id="{5CEB8B46-BB03-44FF-222B-C6621D13DDC1}"/>
              </a:ext>
            </a:extLst>
          </p:cNvPr>
          <p:cNvGraphicFramePr>
            <a:graphicFrameLocks/>
          </p:cNvGraphicFramePr>
          <p:nvPr>
            <p:extLst>
              <p:ext uri="{D42A27DB-BD31-4B8C-83A1-F6EECF244321}">
                <p14:modId xmlns:p14="http://schemas.microsoft.com/office/powerpoint/2010/main" val="875687067"/>
              </p:ext>
            </p:extLst>
          </p:nvPr>
        </p:nvGraphicFramePr>
        <p:xfrm>
          <a:off x="838200" y="4066167"/>
          <a:ext cx="10515600" cy="20726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588095498"/>
                    </a:ext>
                  </a:extLst>
                </a:gridCol>
              </a:tblGrid>
              <a:tr h="370840">
                <a:tc>
                  <a:txBody>
                    <a:bodyPr/>
                    <a:lstStyle/>
                    <a:p>
                      <a:r>
                        <a:rPr lang="fr-CA" sz="1600" b="0" i="0" kern="1200">
                          <a:solidFill>
                            <a:srgbClr val="00B050"/>
                          </a:solidFill>
                          <a:effectLst/>
                          <a:latin typeface="Consolas" panose="020B0609020204030204" pitchFamily="49" charset="0"/>
                          <a:ea typeface="+mn-ea"/>
                          <a:cs typeface="Consolas" panose="020B0609020204030204" pitchFamily="49" charset="0"/>
                        </a:rPr>
                        <a:t>%Calcul de L_aero</a:t>
                      </a:r>
                    </a:p>
                    <a:p>
                      <a:r>
                        <a:rPr lang="fr-CA" sz="1600" b="0" i="0" kern="1200">
                          <a:solidFill>
                            <a:schemeClr val="tx1"/>
                          </a:solidFill>
                          <a:effectLst/>
                          <a:latin typeface="Consolas" panose="020B0609020204030204" pitchFamily="49" charset="0"/>
                          <a:ea typeface="+mn-ea"/>
                          <a:cs typeface="Consolas" panose="020B0609020204030204" pitchFamily="49" charset="0"/>
                        </a:rPr>
                        <a:t>func_L_aero = func_P_dyn*S*C_Lalpha*func_Alpha;</a:t>
                      </a:r>
                    </a:p>
                    <a:p>
                      <a:r>
                        <a:rPr lang="fr-CA" sz="1600" b="0" i="0" kern="1200">
                          <a:solidFill>
                            <a:srgbClr val="00B050"/>
                          </a:solidFill>
                          <a:effectLst/>
                          <a:latin typeface="Consolas" panose="020B0609020204030204" pitchFamily="49" charset="0"/>
                          <a:ea typeface="+mn-ea"/>
                          <a:cs typeface="Consolas" panose="020B0609020204030204" pitchFamily="49" charset="0"/>
                        </a:rPr>
                        <a:t>%Calcul de D_aero</a:t>
                      </a:r>
                    </a:p>
                    <a:p>
                      <a:r>
                        <a:rPr lang="fr-CA" sz="1600" b="0" i="0" kern="1200">
                          <a:solidFill>
                            <a:schemeClr val="tx1"/>
                          </a:solidFill>
                          <a:effectLst/>
                          <a:latin typeface="Consolas" panose="020B0609020204030204" pitchFamily="49" charset="0"/>
                          <a:ea typeface="+mn-ea"/>
                          <a:cs typeface="Consolas" panose="020B0609020204030204" pitchFamily="49" charset="0"/>
                        </a:rPr>
                        <a:t>func_D_aero = func_P_dyn*S*C_D0;</a:t>
                      </a:r>
                    </a:p>
                    <a:p>
                      <a:r>
                        <a:rPr lang="fr-CA" sz="1600" b="0" i="0" kern="1200">
                          <a:solidFill>
                            <a:srgbClr val="00B050"/>
                          </a:solidFill>
                          <a:effectLst/>
                          <a:latin typeface="Consolas" panose="020B0609020204030204" pitchFamily="49" charset="0"/>
                          <a:ea typeface="+mn-ea"/>
                          <a:cs typeface="Consolas" panose="020B0609020204030204" pitchFamily="49" charset="0"/>
                        </a:rPr>
                        <a:t>%Calcul M_aero</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1600" b="0" i="0" kern="1200">
                          <a:solidFill>
                            <a:schemeClr val="tx1"/>
                          </a:solidFill>
                          <a:effectLst/>
                          <a:latin typeface="Consolas" panose="020B0609020204030204" pitchFamily="49" charset="0"/>
                          <a:ea typeface="+mn-ea"/>
                          <a:cs typeface="Consolas" panose="020B0609020204030204" pitchFamily="49" charset="0"/>
                        </a:rPr>
                        <a:t>func_M_aero = func_P_dyn*S*d*((C_Malpha*func_Alpha)+((d/2*func_v)*C_Mq*func_q)+C_Mdelta*func_Delta_cmd)</a:t>
                      </a:r>
                    </a:p>
                    <a:p>
                      <a:endParaRPr lang="fr-CA" sz="1800" b="0" i="0" kern="1200">
                        <a:solidFill>
                          <a:schemeClr val="tx1"/>
                        </a:solidFill>
                        <a:effectLst/>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7352407"/>
                  </a:ext>
                </a:extLst>
              </a:tr>
            </a:tbl>
          </a:graphicData>
        </a:graphic>
      </p:graphicFrame>
    </p:spTree>
    <p:extLst>
      <p:ext uri="{BB962C8B-B14F-4D97-AF65-F5344CB8AC3E}">
        <p14:creationId xmlns:p14="http://schemas.microsoft.com/office/powerpoint/2010/main" val="3407759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DE9347-8071-0553-B4B8-50CDDB399AB1}"/>
              </a:ext>
            </a:extLst>
          </p:cNvPr>
          <p:cNvSpPr>
            <a:spLocks noGrp="1"/>
          </p:cNvSpPr>
          <p:nvPr>
            <p:ph type="title"/>
          </p:nvPr>
        </p:nvSpPr>
        <p:spPr/>
        <p:txBody>
          <a:bodyPr/>
          <a:lstStyle/>
          <a:p>
            <a:r>
              <a:rPr lang="fr-FR"/>
              <a:t>Validation par simulation numérique</a:t>
            </a:r>
          </a:p>
        </p:txBody>
      </p:sp>
      <p:sp>
        <p:nvSpPr>
          <p:cNvPr id="3" name="Espace réservé du texte 2">
            <a:extLst>
              <a:ext uri="{FF2B5EF4-FFF2-40B4-BE49-F238E27FC236}">
                <a16:creationId xmlns:a16="http://schemas.microsoft.com/office/drawing/2014/main" id="{8624A045-3F66-92F7-05D1-A1F2B495DB2C}"/>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777115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B37DB-42D8-45CC-256D-BDA0903B3732}"/>
              </a:ext>
            </a:extLst>
          </p:cNvPr>
          <p:cNvSpPr>
            <a:spLocks noGrp="1"/>
          </p:cNvSpPr>
          <p:nvPr>
            <p:ph type="title"/>
          </p:nvPr>
        </p:nvSpPr>
        <p:spPr/>
        <p:txBody>
          <a:bodyPr>
            <a:normAutofit/>
          </a:bodyPr>
          <a:lstStyle/>
          <a:p>
            <a:r>
              <a:rPr lang="fr-FR"/>
              <a:t>Validation par simulation numérique</a:t>
            </a:r>
          </a:p>
        </p:txBody>
      </p:sp>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030DFDDA-4885-0F8A-57F8-D59CCFA9A09E}"/>
                  </a:ext>
                </a:extLst>
              </p:cNvPr>
              <p:cNvGraphicFramePr>
                <a:graphicFrameLocks noGrp="1"/>
              </p:cNvGraphicFramePr>
              <p:nvPr>
                <p:extLst>
                  <p:ext uri="{D42A27DB-BD31-4B8C-83A1-F6EECF244321}">
                    <p14:modId xmlns:p14="http://schemas.microsoft.com/office/powerpoint/2010/main" val="624919666"/>
                  </p:ext>
                </p:extLst>
              </p:nvPr>
            </p:nvGraphicFramePr>
            <p:xfrm>
              <a:off x="838200" y="2025569"/>
              <a:ext cx="10609165" cy="3201092"/>
            </p:xfrm>
            <a:graphic>
              <a:graphicData uri="http://schemas.openxmlformats.org/drawingml/2006/table">
                <a:tbl>
                  <a:tblPr firstRow="1" bandRow="1">
                    <a:tableStyleId>{5C22544A-7EE6-4342-B048-85BDC9FD1C3A}</a:tableStyleId>
                  </a:tblPr>
                  <a:tblGrid>
                    <a:gridCol w="1515595">
                      <a:extLst>
                        <a:ext uri="{9D8B030D-6E8A-4147-A177-3AD203B41FA5}">
                          <a16:colId xmlns:a16="http://schemas.microsoft.com/office/drawing/2014/main" val="2154142355"/>
                        </a:ext>
                      </a:extLst>
                    </a:gridCol>
                    <a:gridCol w="1515595">
                      <a:extLst>
                        <a:ext uri="{9D8B030D-6E8A-4147-A177-3AD203B41FA5}">
                          <a16:colId xmlns:a16="http://schemas.microsoft.com/office/drawing/2014/main" val="3307928831"/>
                        </a:ext>
                      </a:extLst>
                    </a:gridCol>
                    <a:gridCol w="1515595">
                      <a:extLst>
                        <a:ext uri="{9D8B030D-6E8A-4147-A177-3AD203B41FA5}">
                          <a16:colId xmlns:a16="http://schemas.microsoft.com/office/drawing/2014/main" val="3194114895"/>
                        </a:ext>
                      </a:extLst>
                    </a:gridCol>
                    <a:gridCol w="1515595">
                      <a:extLst>
                        <a:ext uri="{9D8B030D-6E8A-4147-A177-3AD203B41FA5}">
                          <a16:colId xmlns:a16="http://schemas.microsoft.com/office/drawing/2014/main" val="2567040005"/>
                        </a:ext>
                      </a:extLst>
                    </a:gridCol>
                    <a:gridCol w="1515595">
                      <a:extLst>
                        <a:ext uri="{9D8B030D-6E8A-4147-A177-3AD203B41FA5}">
                          <a16:colId xmlns:a16="http://schemas.microsoft.com/office/drawing/2014/main" val="3037525173"/>
                        </a:ext>
                      </a:extLst>
                    </a:gridCol>
                    <a:gridCol w="1515595">
                      <a:extLst>
                        <a:ext uri="{9D8B030D-6E8A-4147-A177-3AD203B41FA5}">
                          <a16:colId xmlns:a16="http://schemas.microsoft.com/office/drawing/2014/main" val="4234392258"/>
                        </a:ext>
                      </a:extLst>
                    </a:gridCol>
                    <a:gridCol w="1515595">
                      <a:extLst>
                        <a:ext uri="{9D8B030D-6E8A-4147-A177-3AD203B41FA5}">
                          <a16:colId xmlns:a16="http://schemas.microsoft.com/office/drawing/2014/main" val="3056215780"/>
                        </a:ext>
                      </a:extLst>
                    </a:gridCol>
                  </a:tblGrid>
                  <a:tr h="558824">
                    <a:tc rowSpan="2">
                      <a:txBody>
                        <a:bodyPr/>
                        <a:lstStyle/>
                        <a:p>
                          <a:pPr algn="ctr"/>
                          <a14:m>
                            <m:oMathPara xmlns:m="http://schemas.openxmlformats.org/officeDocument/2006/math">
                              <m:oMathParaPr>
                                <m:jc m:val="centerGroup"/>
                              </m:oMathParaPr>
                              <m:oMath xmlns:m="http://schemas.openxmlformats.org/officeDocument/2006/math">
                                <m:sSubSup>
                                  <m:sSubSupPr>
                                    <m:ctrlPr>
                                      <a:rPr lang="fr-CA" sz="2400" b="1" i="1" smtClean="0">
                                        <a:latin typeface="Cambria Math" panose="02040503050406030204" pitchFamily="18" charset="0"/>
                                      </a:rPr>
                                    </m:ctrlPr>
                                  </m:sSubSupPr>
                                  <m:e>
                                    <m:r>
                                      <a:rPr lang="fr-CA" sz="2400" b="1" i="1" smtClean="0">
                                        <a:latin typeface="Cambria Math" panose="02040503050406030204" pitchFamily="18" charset="0"/>
                                      </a:rPr>
                                      <m:t>𝒗</m:t>
                                    </m:r>
                                  </m:e>
                                  <m:sub>
                                    <m:r>
                                      <a:rPr lang="fr-CA" sz="2400" b="1" i="1" smtClean="0">
                                        <a:latin typeface="Cambria Math" panose="02040503050406030204" pitchFamily="18" charset="0"/>
                                      </a:rPr>
                                      <m:t>𝒇𝒊𝒏</m:t>
                                    </m:r>
                                  </m:sub>
                                  <m:sup>
                                    <m:r>
                                      <a:rPr lang="fr-CA" sz="2400" b="1" i="1" smtClean="0">
                                        <a:latin typeface="Cambria Math" panose="02040503050406030204" pitchFamily="18" charset="0"/>
                                      </a:rPr>
                                      <m:t>∗</m:t>
                                    </m:r>
                                  </m:sup>
                                </m:sSubSup>
                              </m:oMath>
                            </m:oMathPara>
                          </a14:m>
                          <a:endParaRPr lang="fr-CA" sz="2400" b="1"/>
                        </a:p>
                        <a:p>
                          <a:pPr algn="ctr"/>
                          <a14:m>
                            <m:oMathPara xmlns:m="http://schemas.openxmlformats.org/officeDocument/2006/math">
                              <m:oMathParaPr>
                                <m:jc m:val="centerGroup"/>
                              </m:oMathParaPr>
                              <m:oMath xmlns:m="http://schemas.openxmlformats.org/officeDocument/2006/math">
                                <m:d>
                                  <m:dPr>
                                    <m:ctrlPr>
                                      <a:rPr lang="fr-CA" sz="2400" b="1" i="1" smtClean="0">
                                        <a:latin typeface="Cambria Math" panose="02040503050406030204" pitchFamily="18" charset="0"/>
                                      </a:rPr>
                                    </m:ctrlPr>
                                  </m:dPr>
                                  <m:e>
                                    <m:f>
                                      <m:fPr>
                                        <m:type m:val="skw"/>
                                        <m:ctrlPr>
                                          <a:rPr lang="fr-CA" sz="2400" b="1" i="1" smtClean="0">
                                            <a:latin typeface="Cambria Math" panose="02040503050406030204" pitchFamily="18" charset="0"/>
                                          </a:rPr>
                                        </m:ctrlPr>
                                      </m:fPr>
                                      <m:num>
                                        <m:r>
                                          <a:rPr lang="fr-CA" sz="2400" b="1" i="1" smtClean="0">
                                            <a:latin typeface="Cambria Math" panose="02040503050406030204" pitchFamily="18" charset="0"/>
                                          </a:rPr>
                                          <m:t>𝒎</m:t>
                                        </m:r>
                                      </m:num>
                                      <m:den>
                                        <m:r>
                                          <a:rPr lang="fr-CA" sz="2400" b="1" i="1" smtClean="0">
                                            <a:latin typeface="Cambria Math" panose="02040503050406030204" pitchFamily="18" charset="0"/>
                                          </a:rPr>
                                          <m:t>𝒔</m:t>
                                        </m:r>
                                      </m:den>
                                    </m:f>
                                  </m:e>
                                </m:d>
                              </m:oMath>
                            </m:oMathPara>
                          </a14:m>
                          <a:endParaRPr lang="fr-CA" sz="2400"/>
                        </a:p>
                      </a:txBody>
                      <a:tcPr anchor="ctr"/>
                    </a:tc>
                    <a:tc gridSpan="3">
                      <a:txBody>
                        <a:bodyPr/>
                        <a:lstStyle/>
                        <a:p>
                          <a:pPr algn="ctr"/>
                          <a:r>
                            <a:rPr lang="fr-CA" sz="3200" b="1"/>
                            <a:t>Avec asservissement</a:t>
                          </a:r>
                        </a:p>
                      </a:txBody>
                      <a:tcPr anchor="ctr"/>
                    </a:tc>
                    <a:tc hMerge="1">
                      <a:txBody>
                        <a:bodyPr/>
                        <a:lstStyle/>
                        <a:p>
                          <a:endParaRPr lang="fr-CA"/>
                        </a:p>
                      </a:txBody>
                      <a:tcPr/>
                    </a:tc>
                    <a:tc hMerge="1">
                      <a:txBody>
                        <a:bodyPr/>
                        <a:lstStyle/>
                        <a:p>
                          <a:endParaRPr lang="fr-CA"/>
                        </a:p>
                      </a:txBody>
                      <a:tcPr/>
                    </a:tc>
                    <a:tc gridSpan="3">
                      <a:txBody>
                        <a:bodyPr/>
                        <a:lstStyle/>
                        <a:p>
                          <a:pPr algn="ctr"/>
                          <a:r>
                            <a:rPr lang="fr-CA" sz="3200"/>
                            <a:t>Sans asservissement</a:t>
                          </a:r>
                        </a:p>
                      </a:txBody>
                      <a:tcPr anchor="ct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4033715998"/>
                      </a:ext>
                    </a:extLst>
                  </a:tr>
                  <a:tr h="1504324">
                    <a:tc vMerge="1">
                      <a:txBody>
                        <a:bodyPr/>
                        <a:lstStyle/>
                        <a:p>
                          <a:endParaRPr lang="fr-CA"/>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𝑣</m:t>
                                    </m:r>
                                  </m:e>
                                  <m:sub>
                                    <m:r>
                                      <a:rPr lang="fr-CA" sz="2400" b="0" i="1" smtClean="0">
                                        <a:latin typeface="Cambria Math" panose="02040503050406030204" pitchFamily="18" charset="0"/>
                                      </a:rPr>
                                      <m:t>𝑓𝑖𝑛</m:t>
                                    </m:r>
                                  </m:sub>
                                </m:sSub>
                              </m:oMath>
                            </m:oMathPara>
                          </a14:m>
                          <a:endParaRPr lang="fr-CA" sz="2400"/>
                        </a:p>
                        <a:p>
                          <a:pPr algn="ctr"/>
                          <a14:m>
                            <m:oMathPara xmlns:m="http://schemas.openxmlformats.org/officeDocument/2006/math">
                              <m:oMathParaPr>
                                <m:jc m:val="centerGroup"/>
                              </m:oMathParaPr>
                              <m:oMath xmlns:m="http://schemas.openxmlformats.org/officeDocument/2006/math">
                                <m:d>
                                  <m:dPr>
                                    <m:ctrlPr>
                                      <a:rPr lang="fr-CA" sz="2400" b="0" i="1" smtClean="0">
                                        <a:latin typeface="Cambria Math" panose="02040503050406030204" pitchFamily="18" charset="0"/>
                                      </a:rPr>
                                    </m:ctrlPr>
                                  </m:dPr>
                                  <m:e>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𝑚</m:t>
                                        </m:r>
                                      </m:num>
                                      <m:den>
                                        <m:r>
                                          <a:rPr lang="fr-CA" sz="2400" b="0" i="1" smtClean="0">
                                            <a:latin typeface="Cambria Math" panose="02040503050406030204" pitchFamily="18" charset="0"/>
                                          </a:rPr>
                                          <m:t>𝑠</m:t>
                                        </m:r>
                                      </m:den>
                                    </m:f>
                                  </m:e>
                                </m:d>
                              </m:oMath>
                            </m:oMathPara>
                          </a14:m>
                          <a:endParaRPr lang="fr-CA" sz="2400"/>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fr-CA" sz="2400" b="0" i="0" smtClean="0">
                                    <a:latin typeface="Cambria Math" panose="02040503050406030204" pitchFamily="18" charset="0"/>
                                  </a:rPr>
                                  <m:t>Δ</m:t>
                                </m:r>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𝑡</m:t>
                                    </m:r>
                                  </m:e>
                                  <m:sub>
                                    <m:r>
                                      <a:rPr lang="fr-CA" sz="2400" b="0" i="1" smtClean="0">
                                        <a:latin typeface="Cambria Math" panose="02040503050406030204" pitchFamily="18" charset="0"/>
                                      </a:rPr>
                                      <m:t>𝑙𝑖𝑚</m:t>
                                    </m:r>
                                  </m:sub>
                                </m:sSub>
                                <m:r>
                                  <a:rPr lang="fr-CA" sz="2400" b="0" i="1" smtClean="0">
                                    <a:latin typeface="Cambria Math" panose="02040503050406030204" pitchFamily="18" charset="0"/>
                                  </a:rPr>
                                  <m:t>⁡</m:t>
                                </m:r>
                              </m:oMath>
                            </m:oMathPara>
                          </a14:m>
                          <a:endParaRPr lang="fr-CA" sz="2400"/>
                        </a:p>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m:t>
                                </m:r>
                                <m:r>
                                  <a:rPr lang="fr-CA" sz="2400" b="0" i="1" smtClean="0">
                                    <a:latin typeface="Cambria Math" panose="02040503050406030204" pitchFamily="18" charset="0"/>
                                  </a:rPr>
                                  <m:t>𝑠</m:t>
                                </m:r>
                                <m:r>
                                  <a:rPr lang="fr-CA" sz="2400" b="0" i="1" smtClean="0">
                                    <a:latin typeface="Cambria Math" panose="02040503050406030204" pitchFamily="18" charset="0"/>
                                  </a:rPr>
                                  <m:t>)</m:t>
                                </m:r>
                              </m:oMath>
                            </m:oMathPara>
                          </a14:m>
                          <a:endParaRPr lang="fr-CA"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𝑃</m:t>
                                    </m:r>
                                  </m:e>
                                  <m:sub>
                                    <m:r>
                                      <a:rPr lang="fr-CA" sz="2400" b="0" i="1" smtClean="0">
                                        <a:latin typeface="Cambria Math" panose="02040503050406030204" pitchFamily="18" charset="0"/>
                                      </a:rPr>
                                      <m:t>𝑑𝑦</m:t>
                                    </m:r>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𝑛</m:t>
                                        </m:r>
                                      </m:e>
                                      <m:sub>
                                        <m:r>
                                          <a:rPr lang="fr-CA" sz="2400" b="0" i="1" smtClean="0">
                                            <a:latin typeface="Cambria Math" panose="02040503050406030204" pitchFamily="18" charset="0"/>
                                          </a:rPr>
                                          <m:t>𝑚𝑎𝑥</m:t>
                                        </m:r>
                                      </m:sub>
                                    </m:sSub>
                                  </m:sub>
                                </m:sSub>
                              </m:oMath>
                            </m:oMathPara>
                          </a14:m>
                          <a:endParaRPr lang="fr-CA" sz="2400"/>
                        </a:p>
                        <a:p>
                          <a:pPr algn="ctr"/>
                          <a14:m>
                            <m:oMathPara xmlns:m="http://schemas.openxmlformats.org/officeDocument/2006/math">
                              <m:oMathParaPr>
                                <m:jc m:val="centerGroup"/>
                              </m:oMathParaPr>
                              <m:oMath xmlns:m="http://schemas.openxmlformats.org/officeDocument/2006/math">
                                <m:d>
                                  <m:dPr>
                                    <m:ctrlPr>
                                      <a:rPr lang="fr-CA" sz="2400" b="0" i="1" smtClean="0">
                                        <a:latin typeface="Cambria Math" panose="02040503050406030204" pitchFamily="18" charset="0"/>
                                      </a:rPr>
                                    </m:ctrlPr>
                                  </m:dPr>
                                  <m:e>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𝑁</m:t>
                                        </m:r>
                                      </m:num>
                                      <m:den>
                                        <m:sSup>
                                          <m:sSupPr>
                                            <m:ctrlPr>
                                              <a:rPr lang="fr-CA" sz="2400" b="0" i="1" smtClean="0">
                                                <a:latin typeface="Cambria Math" panose="02040503050406030204" pitchFamily="18" charset="0"/>
                                              </a:rPr>
                                            </m:ctrlPr>
                                          </m:sSupPr>
                                          <m:e>
                                            <m:r>
                                              <a:rPr lang="fr-CA" sz="2400" b="0" i="1" smtClean="0">
                                                <a:latin typeface="Cambria Math" panose="02040503050406030204" pitchFamily="18" charset="0"/>
                                              </a:rPr>
                                              <m:t>𝑚</m:t>
                                            </m:r>
                                          </m:e>
                                          <m:sup>
                                            <m:r>
                                              <a:rPr lang="fr-CA" sz="2400" b="0" i="1" smtClean="0">
                                                <a:latin typeface="Cambria Math" panose="02040503050406030204" pitchFamily="18" charset="0"/>
                                              </a:rPr>
                                              <m:t>2</m:t>
                                            </m:r>
                                          </m:sup>
                                        </m:sSup>
                                      </m:den>
                                    </m:f>
                                  </m:e>
                                </m:d>
                              </m:oMath>
                            </m:oMathPara>
                          </a14:m>
                          <a:endParaRPr lang="fr-CA"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𝑣</m:t>
                                    </m:r>
                                  </m:e>
                                  <m:sub>
                                    <m:r>
                                      <a:rPr lang="fr-CA" sz="2400" b="0" i="1" smtClean="0">
                                        <a:latin typeface="Cambria Math" panose="02040503050406030204" pitchFamily="18" charset="0"/>
                                      </a:rPr>
                                      <m:t>𝑓𝑖𝑛</m:t>
                                    </m:r>
                                  </m:sub>
                                </m:sSub>
                              </m:oMath>
                            </m:oMathPara>
                          </a14:m>
                          <a:endParaRPr lang="fr-CA" sz="2400"/>
                        </a:p>
                        <a:p>
                          <a:pPr algn="ctr"/>
                          <a14:m>
                            <m:oMathPara xmlns:m="http://schemas.openxmlformats.org/officeDocument/2006/math">
                              <m:oMathParaPr>
                                <m:jc m:val="centerGroup"/>
                              </m:oMathParaPr>
                              <m:oMath xmlns:m="http://schemas.openxmlformats.org/officeDocument/2006/math">
                                <m:d>
                                  <m:dPr>
                                    <m:ctrlPr>
                                      <a:rPr lang="fr-CA" sz="2400" b="0" i="1" smtClean="0">
                                        <a:latin typeface="Cambria Math" panose="02040503050406030204" pitchFamily="18" charset="0"/>
                                      </a:rPr>
                                    </m:ctrlPr>
                                  </m:dPr>
                                  <m:e>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𝑚</m:t>
                                        </m:r>
                                      </m:num>
                                      <m:den>
                                        <m:r>
                                          <a:rPr lang="fr-CA" sz="2400" b="0" i="1" smtClean="0">
                                            <a:latin typeface="Cambria Math" panose="02040503050406030204" pitchFamily="18" charset="0"/>
                                          </a:rPr>
                                          <m:t>𝑠</m:t>
                                        </m:r>
                                      </m:den>
                                    </m:f>
                                  </m:e>
                                </m:d>
                              </m:oMath>
                            </m:oMathPara>
                          </a14:m>
                          <a:endParaRPr lang="fr-CA" sz="2400"/>
                        </a:p>
                      </a:txBody>
                      <a:tcPr anchor="ctr"/>
                    </a:tc>
                    <a:tc>
                      <a:txBody>
                        <a:bodyPr/>
                        <a:lstStyle/>
                        <a:p>
                          <a:pPr algn="ctr"/>
                          <a14:m>
                            <m:oMathPara xmlns:m="http://schemas.openxmlformats.org/officeDocument/2006/math">
                              <m:oMathParaPr>
                                <m:jc m:val="centerGroup"/>
                              </m:oMathParaPr>
                              <m:oMath xmlns:m="http://schemas.openxmlformats.org/officeDocument/2006/math">
                                <m:r>
                                  <m:rPr>
                                    <m:sty m:val="p"/>
                                  </m:rPr>
                                  <a:rPr lang="fr-CA" sz="2400" b="0" i="0" smtClean="0">
                                    <a:latin typeface="Cambria Math" panose="02040503050406030204" pitchFamily="18" charset="0"/>
                                  </a:rPr>
                                  <m:t>Δ</m:t>
                                </m:r>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𝑡</m:t>
                                    </m:r>
                                  </m:e>
                                  <m:sub>
                                    <m:r>
                                      <a:rPr lang="fr-CA" sz="2400" b="0" i="1" smtClean="0">
                                        <a:latin typeface="Cambria Math" panose="02040503050406030204" pitchFamily="18" charset="0"/>
                                      </a:rPr>
                                      <m:t>𝑙𝑖𝑚</m:t>
                                    </m:r>
                                  </m:sub>
                                </m:sSub>
                                <m:r>
                                  <a:rPr lang="fr-CA" sz="2400" b="0" i="1" smtClean="0">
                                    <a:latin typeface="Cambria Math" panose="02040503050406030204" pitchFamily="18" charset="0"/>
                                  </a:rPr>
                                  <m:t>⁡</m:t>
                                </m:r>
                              </m:oMath>
                            </m:oMathPara>
                          </a14:m>
                          <a:endParaRPr lang="fr-CA" sz="2400"/>
                        </a:p>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m:t>
                                </m:r>
                                <m:r>
                                  <a:rPr lang="fr-CA" sz="2400" b="0" i="1" smtClean="0">
                                    <a:latin typeface="Cambria Math" panose="02040503050406030204" pitchFamily="18" charset="0"/>
                                  </a:rPr>
                                  <m:t>𝑠</m:t>
                                </m:r>
                                <m:r>
                                  <a:rPr lang="fr-CA" sz="2400" b="0" i="1" smtClean="0">
                                    <a:latin typeface="Cambria Math" panose="02040503050406030204" pitchFamily="18" charset="0"/>
                                  </a:rPr>
                                  <m:t>)</m:t>
                                </m:r>
                              </m:oMath>
                            </m:oMathPara>
                          </a14:m>
                          <a:endParaRPr lang="fr-CA" sz="240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𝑃</m:t>
                                    </m:r>
                                  </m:e>
                                  <m:sub>
                                    <m:r>
                                      <a:rPr lang="fr-CA" sz="2400" b="0" i="1" smtClean="0">
                                        <a:latin typeface="Cambria Math" panose="02040503050406030204" pitchFamily="18" charset="0"/>
                                      </a:rPr>
                                      <m:t>𝑑𝑦</m:t>
                                    </m:r>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𝑛</m:t>
                                        </m:r>
                                      </m:e>
                                      <m:sub>
                                        <m:r>
                                          <a:rPr lang="fr-CA" sz="2400" b="0" i="1" smtClean="0">
                                            <a:latin typeface="Cambria Math" panose="02040503050406030204" pitchFamily="18" charset="0"/>
                                          </a:rPr>
                                          <m:t>𝑚𝑎𝑥</m:t>
                                        </m:r>
                                      </m:sub>
                                    </m:sSub>
                                  </m:sub>
                                </m:sSub>
                              </m:oMath>
                            </m:oMathPara>
                          </a14:m>
                          <a:endParaRPr lang="fr-CA" sz="2400"/>
                        </a:p>
                        <a:p>
                          <a:pPr algn="ctr"/>
                          <a14:m>
                            <m:oMathPara xmlns:m="http://schemas.openxmlformats.org/officeDocument/2006/math">
                              <m:oMathParaPr>
                                <m:jc m:val="centerGroup"/>
                              </m:oMathParaPr>
                              <m:oMath xmlns:m="http://schemas.openxmlformats.org/officeDocument/2006/math">
                                <m:d>
                                  <m:dPr>
                                    <m:ctrlPr>
                                      <a:rPr lang="fr-CA" sz="2400" b="0" i="1" smtClean="0">
                                        <a:latin typeface="Cambria Math" panose="02040503050406030204" pitchFamily="18" charset="0"/>
                                      </a:rPr>
                                    </m:ctrlPr>
                                  </m:dPr>
                                  <m:e>
                                    <m:f>
                                      <m:fPr>
                                        <m:type m:val="skw"/>
                                        <m:ctrlPr>
                                          <a:rPr lang="fr-CA" sz="2400" b="0" i="1" smtClean="0">
                                            <a:latin typeface="Cambria Math" panose="02040503050406030204" pitchFamily="18" charset="0"/>
                                          </a:rPr>
                                        </m:ctrlPr>
                                      </m:fPr>
                                      <m:num>
                                        <m:r>
                                          <a:rPr lang="fr-CA" sz="2400" b="0" i="1" smtClean="0">
                                            <a:latin typeface="Cambria Math" panose="02040503050406030204" pitchFamily="18" charset="0"/>
                                          </a:rPr>
                                          <m:t>𝑁</m:t>
                                        </m:r>
                                      </m:num>
                                      <m:den>
                                        <m:sSup>
                                          <m:sSupPr>
                                            <m:ctrlPr>
                                              <a:rPr lang="fr-CA" sz="2400" b="0" i="1" smtClean="0">
                                                <a:latin typeface="Cambria Math" panose="02040503050406030204" pitchFamily="18" charset="0"/>
                                              </a:rPr>
                                            </m:ctrlPr>
                                          </m:sSupPr>
                                          <m:e>
                                            <m:r>
                                              <a:rPr lang="fr-CA" sz="2400" b="0" i="1" smtClean="0">
                                                <a:latin typeface="Cambria Math" panose="02040503050406030204" pitchFamily="18" charset="0"/>
                                              </a:rPr>
                                              <m:t>𝑚</m:t>
                                            </m:r>
                                          </m:e>
                                          <m:sup>
                                            <m:r>
                                              <a:rPr lang="fr-CA" sz="2400" b="0" i="1" smtClean="0">
                                                <a:latin typeface="Cambria Math" panose="02040503050406030204" pitchFamily="18" charset="0"/>
                                              </a:rPr>
                                              <m:t>2</m:t>
                                            </m:r>
                                          </m:sup>
                                        </m:sSup>
                                      </m:den>
                                    </m:f>
                                  </m:e>
                                </m:d>
                              </m:oMath>
                            </m:oMathPara>
                          </a14:m>
                          <a:endParaRPr lang="fr-CA" sz="2400"/>
                        </a:p>
                      </a:txBody>
                      <a:tcPr anchor="ctr"/>
                    </a:tc>
                    <a:extLst>
                      <a:ext uri="{0D108BD9-81ED-4DB2-BD59-A6C34878D82A}">
                        <a16:rowId xmlns:a16="http://schemas.microsoft.com/office/drawing/2014/main" val="3756071092"/>
                      </a:ext>
                    </a:extLst>
                  </a:tr>
                  <a:tr h="558824">
                    <a:tc>
                      <a:txBody>
                        <a:bodyPr/>
                        <a:lstStyle/>
                        <a:p>
                          <a:pPr/>
                          <a14:m>
                            <m:oMathPara xmlns:m="http://schemas.openxmlformats.org/officeDocument/2006/math">
                              <m:oMathParaPr>
                                <m:jc m:val="center"/>
                              </m:oMathParaPr>
                              <m:oMath xmlns:m="http://schemas.openxmlformats.org/officeDocument/2006/math">
                                <m:r>
                                  <a:rPr lang="fr-CA" sz="2400" b="0" i="1" smtClean="0">
                                    <a:solidFill>
                                      <a:schemeClr val="bg1"/>
                                    </a:solidFill>
                                    <a:latin typeface="Cambria Math" panose="02040503050406030204" pitchFamily="18" charset="0"/>
                                  </a:rPr>
                                  <m:t>250</m:t>
                                </m:r>
                              </m:oMath>
                            </m:oMathPara>
                          </a14:m>
                          <a:endParaRPr lang="fr-CA" sz="2400">
                            <a:solidFill>
                              <a:schemeClr val="bg1"/>
                            </a:solidFill>
                          </a:endParaRPr>
                        </a:p>
                      </a:txBody>
                      <a:tcPr anchor="c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250</m:t>
                                </m:r>
                              </m:oMath>
                            </m:oMathPara>
                          </a14:m>
                          <a:endParaRPr lang="fr-CA" sz="2400"/>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39.59</m:t>
                                </m:r>
                              </m:oMath>
                            </m:oMathPara>
                          </a14:m>
                          <a:endParaRPr lang="fr-CA" sz="2400"/>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9215</m:t>
                                </m:r>
                              </m:oMath>
                            </m:oMathPara>
                          </a14:m>
                          <a:endParaRPr lang="fr-CA" sz="2400"/>
                        </a:p>
                      </a:txBody>
                      <a:tcPr anchor="ctr">
                        <a:solidFill>
                          <a:schemeClr val="tx2">
                            <a:lumMod val="10000"/>
                            <a:lumOff val="90000"/>
                          </a:schemeClr>
                        </a:solidFill>
                      </a:tcPr>
                    </a:tc>
                    <a:tc rowSpan="2">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427.95</m:t>
                                </m:r>
                              </m:oMath>
                            </m:oMathPara>
                          </a14:m>
                          <a:endParaRPr lang="fr-CA" sz="2400"/>
                        </a:p>
                      </a:txBody>
                      <a:tcPr anchor="ctr">
                        <a:solidFill>
                          <a:schemeClr val="tx2">
                            <a:lumMod val="10000"/>
                            <a:lumOff val="90000"/>
                          </a:schemeClr>
                        </a:solidFill>
                      </a:tcPr>
                    </a:tc>
                    <a:tc rowSpan="2">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37.8</m:t>
                                </m:r>
                              </m:oMath>
                            </m:oMathPara>
                          </a14:m>
                          <a:endParaRPr lang="fr-CA" sz="2400"/>
                        </a:p>
                      </a:txBody>
                      <a:tcPr anchor="ctr">
                        <a:solidFill>
                          <a:schemeClr val="tx2">
                            <a:lumMod val="10000"/>
                            <a:lumOff val="90000"/>
                          </a:schemeClr>
                        </a:solidFill>
                      </a:tcPr>
                    </a:tc>
                    <a:tc rowSpan="2">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10 247</m:t>
                                </m:r>
                              </m:oMath>
                            </m:oMathPara>
                          </a14:m>
                          <a:endParaRPr lang="fr-CA" sz="2400"/>
                        </a:p>
                      </a:txBody>
                      <a:tcPr anchor="ctr">
                        <a:solidFill>
                          <a:schemeClr val="tx2">
                            <a:lumMod val="10000"/>
                            <a:lumOff val="90000"/>
                          </a:schemeClr>
                        </a:solidFill>
                      </a:tcPr>
                    </a:tc>
                    <a:extLst>
                      <a:ext uri="{0D108BD9-81ED-4DB2-BD59-A6C34878D82A}">
                        <a16:rowId xmlns:a16="http://schemas.microsoft.com/office/drawing/2014/main" val="2198755387"/>
                      </a:ext>
                    </a:extLst>
                  </a:tr>
                  <a:tr h="558824">
                    <a:tc>
                      <a:txBody>
                        <a:bodyPr/>
                        <a:lstStyle/>
                        <a:p>
                          <a:pPr/>
                          <a14:m>
                            <m:oMathPara xmlns:m="http://schemas.openxmlformats.org/officeDocument/2006/math">
                              <m:oMathParaPr>
                                <m:jc m:val="center"/>
                              </m:oMathParaPr>
                              <m:oMath xmlns:m="http://schemas.openxmlformats.org/officeDocument/2006/math">
                                <m:r>
                                  <a:rPr lang="fr-CA" sz="2400" b="0" i="1" smtClean="0">
                                    <a:solidFill>
                                      <a:schemeClr val="bg1"/>
                                    </a:solidFill>
                                    <a:latin typeface="Cambria Math" panose="02040503050406030204" pitchFamily="18" charset="0"/>
                                  </a:rPr>
                                  <m:t>300</m:t>
                                </m:r>
                              </m:oMath>
                            </m:oMathPara>
                          </a14:m>
                          <a:endParaRPr lang="fr-CA" sz="2400">
                            <a:solidFill>
                              <a:schemeClr val="bg1"/>
                            </a:solidFill>
                          </a:endParaRPr>
                        </a:p>
                      </a:txBody>
                      <a:tcPr anchor="c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300</m:t>
                                </m:r>
                              </m:oMath>
                            </m:oMathPara>
                          </a14:m>
                          <a:endParaRPr lang="fr-CA" sz="2400"/>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38.51</m:t>
                                </m:r>
                              </m:oMath>
                            </m:oMathPara>
                          </a14:m>
                          <a:endParaRPr lang="fr-CA" sz="2400"/>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9766</m:t>
                                </m:r>
                              </m:oMath>
                            </m:oMathPara>
                          </a14:m>
                          <a:endParaRPr lang="fr-CA" sz="2400"/>
                        </a:p>
                      </a:txBody>
                      <a:tcPr anchor="ctr">
                        <a:solidFill>
                          <a:schemeClr val="tx2">
                            <a:lumMod val="10000"/>
                            <a:lumOff val="90000"/>
                          </a:schemeClr>
                        </a:solidFill>
                      </a:tcPr>
                    </a:tc>
                    <a:tc vMerge="1">
                      <a:txBody>
                        <a:bodyPr/>
                        <a:lstStyle/>
                        <a:p>
                          <a:endParaRPr lang="fr-CA"/>
                        </a:p>
                      </a:txBody>
                      <a:tcPr/>
                    </a:tc>
                    <a:tc vMerge="1">
                      <a:txBody>
                        <a:bodyPr/>
                        <a:lstStyle/>
                        <a:p>
                          <a:endParaRPr lang="fr-CA"/>
                        </a:p>
                      </a:txBody>
                      <a:tcPr/>
                    </a:tc>
                    <a:tc vMerge="1">
                      <a:txBody>
                        <a:bodyPr/>
                        <a:lstStyle/>
                        <a:p>
                          <a:endParaRPr lang="fr-CA"/>
                        </a:p>
                      </a:txBody>
                      <a:tcPr/>
                    </a:tc>
                    <a:extLst>
                      <a:ext uri="{0D108BD9-81ED-4DB2-BD59-A6C34878D82A}">
                        <a16:rowId xmlns:a16="http://schemas.microsoft.com/office/drawing/2014/main" val="3414155800"/>
                      </a:ext>
                    </a:extLst>
                  </a:tr>
                </a:tbl>
              </a:graphicData>
            </a:graphic>
          </p:graphicFrame>
        </mc:Choice>
        <mc:Fallback xmlns="">
          <p:graphicFrame>
            <p:nvGraphicFramePr>
              <p:cNvPr id="4" name="Tableau 3">
                <a:extLst>
                  <a:ext uri="{FF2B5EF4-FFF2-40B4-BE49-F238E27FC236}">
                    <a16:creationId xmlns:a16="http://schemas.microsoft.com/office/drawing/2014/main" id="{030DFDDA-4885-0F8A-57F8-D59CCFA9A09E}"/>
                  </a:ext>
                </a:extLst>
              </p:cNvPr>
              <p:cNvGraphicFramePr>
                <a:graphicFrameLocks noGrp="1"/>
              </p:cNvGraphicFramePr>
              <p:nvPr>
                <p:extLst>
                  <p:ext uri="{D42A27DB-BD31-4B8C-83A1-F6EECF244321}">
                    <p14:modId xmlns:p14="http://schemas.microsoft.com/office/powerpoint/2010/main" val="624919666"/>
                  </p:ext>
                </p:extLst>
              </p:nvPr>
            </p:nvGraphicFramePr>
            <p:xfrm>
              <a:off x="838200" y="2025569"/>
              <a:ext cx="10609165" cy="3201092"/>
            </p:xfrm>
            <a:graphic>
              <a:graphicData uri="http://schemas.openxmlformats.org/drawingml/2006/table">
                <a:tbl>
                  <a:tblPr firstRow="1" bandRow="1">
                    <a:tableStyleId>{5C22544A-7EE6-4342-B048-85BDC9FD1C3A}</a:tableStyleId>
                  </a:tblPr>
                  <a:tblGrid>
                    <a:gridCol w="1515595">
                      <a:extLst>
                        <a:ext uri="{9D8B030D-6E8A-4147-A177-3AD203B41FA5}">
                          <a16:colId xmlns:a16="http://schemas.microsoft.com/office/drawing/2014/main" val="2154142355"/>
                        </a:ext>
                      </a:extLst>
                    </a:gridCol>
                    <a:gridCol w="1515595">
                      <a:extLst>
                        <a:ext uri="{9D8B030D-6E8A-4147-A177-3AD203B41FA5}">
                          <a16:colId xmlns:a16="http://schemas.microsoft.com/office/drawing/2014/main" val="3307928831"/>
                        </a:ext>
                      </a:extLst>
                    </a:gridCol>
                    <a:gridCol w="1515595">
                      <a:extLst>
                        <a:ext uri="{9D8B030D-6E8A-4147-A177-3AD203B41FA5}">
                          <a16:colId xmlns:a16="http://schemas.microsoft.com/office/drawing/2014/main" val="3194114895"/>
                        </a:ext>
                      </a:extLst>
                    </a:gridCol>
                    <a:gridCol w="1515595">
                      <a:extLst>
                        <a:ext uri="{9D8B030D-6E8A-4147-A177-3AD203B41FA5}">
                          <a16:colId xmlns:a16="http://schemas.microsoft.com/office/drawing/2014/main" val="2567040005"/>
                        </a:ext>
                      </a:extLst>
                    </a:gridCol>
                    <a:gridCol w="1515595">
                      <a:extLst>
                        <a:ext uri="{9D8B030D-6E8A-4147-A177-3AD203B41FA5}">
                          <a16:colId xmlns:a16="http://schemas.microsoft.com/office/drawing/2014/main" val="3037525173"/>
                        </a:ext>
                      </a:extLst>
                    </a:gridCol>
                    <a:gridCol w="1515595">
                      <a:extLst>
                        <a:ext uri="{9D8B030D-6E8A-4147-A177-3AD203B41FA5}">
                          <a16:colId xmlns:a16="http://schemas.microsoft.com/office/drawing/2014/main" val="4234392258"/>
                        </a:ext>
                      </a:extLst>
                    </a:gridCol>
                    <a:gridCol w="1515595">
                      <a:extLst>
                        <a:ext uri="{9D8B030D-6E8A-4147-A177-3AD203B41FA5}">
                          <a16:colId xmlns:a16="http://schemas.microsoft.com/office/drawing/2014/main" val="3056215780"/>
                        </a:ext>
                      </a:extLst>
                    </a:gridCol>
                  </a:tblGrid>
                  <a:tr h="579120">
                    <a:tc rowSpan="2">
                      <a:txBody>
                        <a:bodyPr/>
                        <a:lstStyle/>
                        <a:p>
                          <a:endParaRPr lang="en-US"/>
                        </a:p>
                      </a:txBody>
                      <a:tcPr anchor="ctr">
                        <a:blipFill>
                          <a:blip r:embed="rId2"/>
                          <a:stretch>
                            <a:fillRect l="-402" t="-3801" r="-601205" b="-54386"/>
                          </a:stretch>
                        </a:blipFill>
                      </a:tcPr>
                    </a:tc>
                    <a:tc gridSpan="3">
                      <a:txBody>
                        <a:bodyPr/>
                        <a:lstStyle/>
                        <a:p>
                          <a:pPr algn="ctr"/>
                          <a:r>
                            <a:rPr lang="fr-CA" sz="3200" b="1"/>
                            <a:t>Avec asservissement</a:t>
                          </a:r>
                        </a:p>
                      </a:txBody>
                      <a:tcPr anchor="ctr"/>
                    </a:tc>
                    <a:tc hMerge="1">
                      <a:txBody>
                        <a:bodyPr/>
                        <a:lstStyle/>
                        <a:p>
                          <a:endParaRPr lang="fr-CA"/>
                        </a:p>
                      </a:txBody>
                      <a:tcPr/>
                    </a:tc>
                    <a:tc hMerge="1">
                      <a:txBody>
                        <a:bodyPr/>
                        <a:lstStyle/>
                        <a:p>
                          <a:endParaRPr lang="fr-CA"/>
                        </a:p>
                      </a:txBody>
                      <a:tcPr/>
                    </a:tc>
                    <a:tc gridSpan="3">
                      <a:txBody>
                        <a:bodyPr/>
                        <a:lstStyle/>
                        <a:p>
                          <a:pPr algn="ctr"/>
                          <a:r>
                            <a:rPr lang="fr-CA" sz="3200"/>
                            <a:t>Sans asservissement</a:t>
                          </a:r>
                        </a:p>
                      </a:txBody>
                      <a:tcPr anchor="ctr"/>
                    </a:tc>
                    <a:tc hMerge="1">
                      <a:txBody>
                        <a:bodyPr/>
                        <a:lstStyle/>
                        <a:p>
                          <a:endParaRPr lang="fr-CA"/>
                        </a:p>
                      </a:txBody>
                      <a:tcPr/>
                    </a:tc>
                    <a:tc hMerge="1">
                      <a:txBody>
                        <a:bodyPr/>
                        <a:lstStyle/>
                        <a:p>
                          <a:endParaRPr lang="fr-CA"/>
                        </a:p>
                      </a:txBody>
                      <a:tcPr/>
                    </a:tc>
                    <a:extLst>
                      <a:ext uri="{0D108BD9-81ED-4DB2-BD59-A6C34878D82A}">
                        <a16:rowId xmlns:a16="http://schemas.microsoft.com/office/drawing/2014/main" val="4033715998"/>
                      </a:ext>
                    </a:extLst>
                  </a:tr>
                  <a:tr h="1504324">
                    <a:tc vMerge="1">
                      <a:txBody>
                        <a:bodyPr/>
                        <a:lstStyle/>
                        <a:p>
                          <a:endParaRPr lang="fr-CA"/>
                        </a:p>
                      </a:txBody>
                      <a:tcPr/>
                    </a:tc>
                    <a:tc>
                      <a:txBody>
                        <a:bodyPr/>
                        <a:lstStyle/>
                        <a:p>
                          <a:endParaRPr lang="en-US"/>
                        </a:p>
                      </a:txBody>
                      <a:tcPr anchor="ctr">
                        <a:blipFill>
                          <a:blip r:embed="rId2"/>
                          <a:stretch>
                            <a:fillRect l="-100806" t="-43725" r="-503629" b="-75304"/>
                          </a:stretch>
                        </a:blipFill>
                      </a:tcPr>
                    </a:tc>
                    <a:tc>
                      <a:txBody>
                        <a:bodyPr/>
                        <a:lstStyle/>
                        <a:p>
                          <a:endParaRPr lang="en-US"/>
                        </a:p>
                      </a:txBody>
                      <a:tcPr anchor="ctr">
                        <a:blipFill>
                          <a:blip r:embed="rId2"/>
                          <a:stretch>
                            <a:fillRect l="-200000" t="-43725" r="-401606" b="-75304"/>
                          </a:stretch>
                        </a:blipFill>
                      </a:tcPr>
                    </a:tc>
                    <a:tc>
                      <a:txBody>
                        <a:bodyPr/>
                        <a:lstStyle/>
                        <a:p>
                          <a:endParaRPr lang="en-US"/>
                        </a:p>
                      </a:txBody>
                      <a:tcPr anchor="ctr">
                        <a:blipFill>
                          <a:blip r:embed="rId2"/>
                          <a:stretch>
                            <a:fillRect l="-300000" t="-43725" r="-301606" b="-75304"/>
                          </a:stretch>
                        </a:blipFill>
                      </a:tcPr>
                    </a:tc>
                    <a:tc>
                      <a:txBody>
                        <a:bodyPr/>
                        <a:lstStyle/>
                        <a:p>
                          <a:endParaRPr lang="en-US"/>
                        </a:p>
                      </a:txBody>
                      <a:tcPr anchor="ctr">
                        <a:blipFill>
                          <a:blip r:embed="rId2"/>
                          <a:stretch>
                            <a:fillRect l="-400000" t="-43725" r="-201606" b="-75304"/>
                          </a:stretch>
                        </a:blipFill>
                      </a:tcPr>
                    </a:tc>
                    <a:tc>
                      <a:txBody>
                        <a:bodyPr/>
                        <a:lstStyle/>
                        <a:p>
                          <a:endParaRPr lang="en-US"/>
                        </a:p>
                      </a:txBody>
                      <a:tcPr anchor="ctr">
                        <a:blipFill>
                          <a:blip r:embed="rId2"/>
                          <a:stretch>
                            <a:fillRect l="-502016" t="-43725" r="-102419" b="-75304"/>
                          </a:stretch>
                        </a:blipFill>
                      </a:tcPr>
                    </a:tc>
                    <a:tc>
                      <a:txBody>
                        <a:bodyPr/>
                        <a:lstStyle/>
                        <a:p>
                          <a:endParaRPr lang="en-US"/>
                        </a:p>
                      </a:txBody>
                      <a:tcPr anchor="ctr">
                        <a:blipFill>
                          <a:blip r:embed="rId2"/>
                          <a:stretch>
                            <a:fillRect l="-599598" t="-43725" r="-2008" b="-75304"/>
                          </a:stretch>
                        </a:blipFill>
                      </a:tcPr>
                    </a:tc>
                    <a:extLst>
                      <a:ext uri="{0D108BD9-81ED-4DB2-BD59-A6C34878D82A}">
                        <a16:rowId xmlns:a16="http://schemas.microsoft.com/office/drawing/2014/main" val="3756071092"/>
                      </a:ext>
                    </a:extLst>
                  </a:tr>
                  <a:tr h="558824">
                    <a:tc>
                      <a:txBody>
                        <a:bodyPr/>
                        <a:lstStyle/>
                        <a:p>
                          <a:endParaRPr lang="en-US"/>
                        </a:p>
                      </a:txBody>
                      <a:tcPr anchor="ctr">
                        <a:blipFill>
                          <a:blip r:embed="rId2"/>
                          <a:stretch>
                            <a:fillRect l="-402" t="-385870" r="-601205" b="-102174"/>
                          </a:stretch>
                        </a:blipFill>
                      </a:tcPr>
                    </a:tc>
                    <a:tc>
                      <a:txBody>
                        <a:bodyPr/>
                        <a:lstStyle/>
                        <a:p>
                          <a:endParaRPr lang="en-US"/>
                        </a:p>
                      </a:txBody>
                      <a:tcPr anchor="ctr">
                        <a:blipFill>
                          <a:blip r:embed="rId2"/>
                          <a:stretch>
                            <a:fillRect l="-100806" t="-385870" r="-503629" b="-102174"/>
                          </a:stretch>
                        </a:blipFill>
                      </a:tcPr>
                    </a:tc>
                    <a:tc>
                      <a:txBody>
                        <a:bodyPr/>
                        <a:lstStyle/>
                        <a:p>
                          <a:endParaRPr lang="en-US"/>
                        </a:p>
                      </a:txBody>
                      <a:tcPr anchor="ctr">
                        <a:blipFill>
                          <a:blip r:embed="rId2"/>
                          <a:stretch>
                            <a:fillRect l="-200000" t="-385870" r="-401606" b="-102174"/>
                          </a:stretch>
                        </a:blipFill>
                      </a:tcPr>
                    </a:tc>
                    <a:tc>
                      <a:txBody>
                        <a:bodyPr/>
                        <a:lstStyle/>
                        <a:p>
                          <a:endParaRPr lang="en-US"/>
                        </a:p>
                      </a:txBody>
                      <a:tcPr anchor="ctr">
                        <a:blipFill>
                          <a:blip r:embed="rId2"/>
                          <a:stretch>
                            <a:fillRect l="-300000" t="-385870" r="-301606" b="-102174"/>
                          </a:stretch>
                        </a:blipFill>
                      </a:tcPr>
                    </a:tc>
                    <a:tc rowSpan="2">
                      <a:txBody>
                        <a:bodyPr/>
                        <a:lstStyle/>
                        <a:p>
                          <a:endParaRPr lang="en-US"/>
                        </a:p>
                      </a:txBody>
                      <a:tcPr anchor="ctr">
                        <a:blipFill>
                          <a:blip r:embed="rId2"/>
                          <a:stretch>
                            <a:fillRect l="-400000" t="-192935" r="-201606" b="-1087"/>
                          </a:stretch>
                        </a:blipFill>
                      </a:tcPr>
                    </a:tc>
                    <a:tc rowSpan="2">
                      <a:txBody>
                        <a:bodyPr/>
                        <a:lstStyle/>
                        <a:p>
                          <a:endParaRPr lang="en-US"/>
                        </a:p>
                      </a:txBody>
                      <a:tcPr anchor="ctr">
                        <a:blipFill>
                          <a:blip r:embed="rId2"/>
                          <a:stretch>
                            <a:fillRect l="-502016" t="-192935" r="-102419" b="-1087"/>
                          </a:stretch>
                        </a:blipFill>
                      </a:tcPr>
                    </a:tc>
                    <a:tc rowSpan="2">
                      <a:txBody>
                        <a:bodyPr/>
                        <a:lstStyle/>
                        <a:p>
                          <a:endParaRPr lang="en-US"/>
                        </a:p>
                      </a:txBody>
                      <a:tcPr anchor="ctr">
                        <a:blipFill>
                          <a:blip r:embed="rId2"/>
                          <a:stretch>
                            <a:fillRect l="-599598" t="-192935" r="-2008" b="-1087"/>
                          </a:stretch>
                        </a:blipFill>
                      </a:tcPr>
                    </a:tc>
                    <a:extLst>
                      <a:ext uri="{0D108BD9-81ED-4DB2-BD59-A6C34878D82A}">
                        <a16:rowId xmlns:a16="http://schemas.microsoft.com/office/drawing/2014/main" val="2198755387"/>
                      </a:ext>
                    </a:extLst>
                  </a:tr>
                  <a:tr h="558824">
                    <a:tc>
                      <a:txBody>
                        <a:bodyPr/>
                        <a:lstStyle/>
                        <a:p>
                          <a:endParaRPr lang="en-US"/>
                        </a:p>
                      </a:txBody>
                      <a:tcPr anchor="ctr">
                        <a:blipFill>
                          <a:blip r:embed="rId2"/>
                          <a:stretch>
                            <a:fillRect l="-402" t="-485870" r="-601205" b="-2174"/>
                          </a:stretch>
                        </a:blipFill>
                      </a:tcPr>
                    </a:tc>
                    <a:tc>
                      <a:txBody>
                        <a:bodyPr/>
                        <a:lstStyle/>
                        <a:p>
                          <a:endParaRPr lang="en-US"/>
                        </a:p>
                      </a:txBody>
                      <a:tcPr anchor="ctr">
                        <a:blipFill>
                          <a:blip r:embed="rId2"/>
                          <a:stretch>
                            <a:fillRect l="-100806" t="-485870" r="-503629" b="-2174"/>
                          </a:stretch>
                        </a:blipFill>
                      </a:tcPr>
                    </a:tc>
                    <a:tc>
                      <a:txBody>
                        <a:bodyPr/>
                        <a:lstStyle/>
                        <a:p>
                          <a:endParaRPr lang="en-US"/>
                        </a:p>
                      </a:txBody>
                      <a:tcPr anchor="ctr">
                        <a:blipFill>
                          <a:blip r:embed="rId2"/>
                          <a:stretch>
                            <a:fillRect l="-200000" t="-485870" r="-401606" b="-2174"/>
                          </a:stretch>
                        </a:blipFill>
                      </a:tcPr>
                    </a:tc>
                    <a:tc>
                      <a:txBody>
                        <a:bodyPr/>
                        <a:lstStyle/>
                        <a:p>
                          <a:endParaRPr lang="en-US"/>
                        </a:p>
                      </a:txBody>
                      <a:tcPr anchor="ctr">
                        <a:blipFill>
                          <a:blip r:embed="rId2"/>
                          <a:stretch>
                            <a:fillRect l="-300000" t="-485870" r="-301606" b="-2174"/>
                          </a:stretch>
                        </a:blipFill>
                      </a:tcPr>
                    </a:tc>
                    <a:tc vMerge="1">
                      <a:txBody>
                        <a:bodyPr/>
                        <a:lstStyle/>
                        <a:p>
                          <a:endParaRPr lang="fr-CA"/>
                        </a:p>
                      </a:txBody>
                      <a:tcPr/>
                    </a:tc>
                    <a:tc vMerge="1">
                      <a:txBody>
                        <a:bodyPr/>
                        <a:lstStyle/>
                        <a:p>
                          <a:endParaRPr lang="fr-CA"/>
                        </a:p>
                      </a:txBody>
                      <a:tcPr/>
                    </a:tc>
                    <a:tc vMerge="1">
                      <a:txBody>
                        <a:bodyPr/>
                        <a:lstStyle/>
                        <a:p>
                          <a:endParaRPr lang="fr-CA"/>
                        </a:p>
                      </a:txBody>
                      <a:tcPr/>
                    </a:tc>
                    <a:extLst>
                      <a:ext uri="{0D108BD9-81ED-4DB2-BD59-A6C34878D82A}">
                        <a16:rowId xmlns:a16="http://schemas.microsoft.com/office/drawing/2014/main" val="3414155800"/>
                      </a:ext>
                    </a:extLst>
                  </a:tr>
                </a:tbl>
              </a:graphicData>
            </a:graphic>
          </p:graphicFrame>
        </mc:Fallback>
      </mc:AlternateContent>
    </p:spTree>
    <p:extLst>
      <p:ext uri="{BB962C8B-B14F-4D97-AF65-F5344CB8AC3E}">
        <p14:creationId xmlns:p14="http://schemas.microsoft.com/office/powerpoint/2010/main" val="3948905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𝛾</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A5BF6A96-EECD-705E-5CFB-DCEE1F1BF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501237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𝑣</m:t>
                      </m:r>
                      <m:d>
                        <m:dPr>
                          <m:ctrlPr>
                            <a:rPr lang="en-US" sz="2800" b="0" i="1">
                              <a:latin typeface="Cambria Math" panose="02040503050406030204" pitchFamily="18" charset="0"/>
                            </a:rPr>
                          </m:ctrlPr>
                        </m:dPr>
                        <m:e>
                          <m:r>
                            <a:rPr lang="en-US" sz="2800" b="0" i="1">
                              <a:latin typeface="Cambria Math" panose="02040503050406030204" pitchFamily="18" charset="0"/>
                            </a:rPr>
                            <m:t>h</m:t>
                          </m:r>
                        </m:e>
                      </m:d>
                    </m:oMath>
                  </m:oMathPara>
                </a14:m>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9E8E91D2-1E2C-48C6-D020-6C46418D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59024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89D89-9DF5-F297-094D-7DE1ACF07FE8}"/>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Trapèze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300D52C-07AF-F955-DC3F-43C147C6657D}"/>
                  </a:ext>
                </a:extLst>
              </p:cNvPr>
              <p:cNvSpPr>
                <a:spLocks noGrp="1"/>
              </p:cNvSpPr>
              <p:nvPr>
                <p:ph idx="1"/>
              </p:nvPr>
            </p:nvSpPr>
            <p:spPr/>
            <p:txBody>
              <a:bodyPr>
                <a:normAutofit/>
              </a:bodyPr>
              <a:lstStyle/>
              <a:p>
                <a:pPr marL="0" indent="0">
                  <a:buNone/>
                </a:pPr>
                <a:r>
                  <a:rPr lang="fr-CA"/>
                  <a:t>Accélération </a:t>
                </a:r>
                <a:r>
                  <a:rPr lang="fr-CA">
                    <a:sym typeface="Wingdings" pitchFamily="2" charset="2"/>
                  </a:rPr>
                  <a:t> Vitesse</a:t>
                </a:r>
                <a:endParaRPr lang="fr-CA"/>
              </a:p>
              <a:p>
                <a:pPr marL="0" indent="0">
                  <a:buNone/>
                </a:pPr>
                <a:r>
                  <a:rPr lang="fr-CA"/>
                  <a:t>Formule</a:t>
                </a:r>
                <a:endParaRPr lang="fr-CA" b="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𝐹</m:t>
                      </m:r>
                      <m:r>
                        <a:rPr lang="fr-CA" b="0" i="1" smtClean="0">
                          <a:latin typeface="Cambria Math" panose="02040503050406030204" pitchFamily="18" charset="0"/>
                        </a:rPr>
                        <m:t>=</m:t>
                      </m:r>
                      <m:r>
                        <a:rPr lang="fr-CA" b="0" i="1" smtClean="0">
                          <a:latin typeface="Cambria Math" panose="02040503050406030204" pitchFamily="18" charset="0"/>
                        </a:rPr>
                        <m:t>𝐹</m:t>
                      </m:r>
                      <m:r>
                        <a:rPr lang="fr-CA" b="0" i="1" smtClean="0">
                          <a:latin typeface="Cambria Math" panose="02040503050406030204" pitchFamily="18" charset="0"/>
                        </a:rPr>
                        <m:t>(0)+</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2</m:t>
                          </m:r>
                        </m:den>
                      </m:f>
                      <m:d>
                        <m:dPr>
                          <m:ctrlPr>
                            <a:rPr lang="fr-CA" b="0" i="1" smtClean="0">
                              <a:latin typeface="Cambria Math" panose="02040503050406030204" pitchFamily="18" charset="0"/>
                            </a:rPr>
                          </m:ctrlPr>
                        </m:dPr>
                        <m:e>
                          <m:sSub>
                            <m:sSubPr>
                              <m:ctrlPr>
                                <a:rPr lang="fr-CA" b="0" i="1" smtClean="0">
                                  <a:latin typeface="Cambria Math" panose="02040503050406030204" pitchFamily="18" charset="0"/>
                                </a:rPr>
                              </m:ctrlPr>
                            </m:sSubPr>
                            <m:e>
                              <m:r>
                                <a:rPr lang="fr-CA" b="0" i="1" smtClean="0">
                                  <a:latin typeface="Cambria Math" panose="02040503050406030204" pitchFamily="18" charset="0"/>
                                </a:rPr>
                                <m:t>𝑓</m:t>
                              </m:r>
                            </m:e>
                            <m:sub>
                              <m:r>
                                <a:rPr lang="fr-CA" b="0" i="1" smtClean="0">
                                  <a:latin typeface="Cambria Math" panose="02040503050406030204" pitchFamily="18" charset="0"/>
                                </a:rPr>
                                <m:t>0</m:t>
                              </m:r>
                            </m:sub>
                          </m:sSub>
                          <m:r>
                            <a:rPr lang="fr-CA" b="0" i="1" smtClean="0">
                              <a:latin typeface="Cambria Math" panose="02040503050406030204" pitchFamily="18" charset="0"/>
                            </a:rPr>
                            <m:t>+</m:t>
                          </m:r>
                          <m:sSub>
                            <m:sSubPr>
                              <m:ctrlPr>
                                <a:rPr lang="fr-CA" b="0" i="1" smtClean="0">
                                  <a:latin typeface="Cambria Math" panose="02040503050406030204" pitchFamily="18" charset="0"/>
                                </a:rPr>
                              </m:ctrlPr>
                            </m:sSubPr>
                            <m:e>
                              <m:r>
                                <a:rPr lang="fr-CA" b="0" i="1" smtClean="0">
                                  <a:latin typeface="Cambria Math" panose="02040503050406030204" pitchFamily="18" charset="0"/>
                                </a:rPr>
                                <m:t>𝑓</m:t>
                              </m:r>
                            </m:e>
                            <m:sub>
                              <m:r>
                                <a:rPr lang="fr-CA" b="0" i="1" smtClean="0">
                                  <a:latin typeface="Cambria Math" panose="02040503050406030204" pitchFamily="18" charset="0"/>
                                </a:rPr>
                                <m:t>𝑁</m:t>
                              </m:r>
                            </m:sub>
                          </m:sSub>
                          <m:r>
                            <a:rPr lang="fr-CA" b="0" i="1" smtClean="0">
                              <a:latin typeface="Cambria Math" panose="02040503050406030204" pitchFamily="18" charset="0"/>
                            </a:rPr>
                            <m:t>+2</m:t>
                          </m:r>
                          <m:nary>
                            <m:naryPr>
                              <m:chr m:val="∑"/>
                              <m:ctrlPr>
                                <a:rPr lang="fr-CA" b="0" i="1" smtClean="0">
                                  <a:latin typeface="Cambria Math" panose="02040503050406030204" pitchFamily="18" charset="0"/>
                                </a:rPr>
                              </m:ctrlPr>
                            </m:naryPr>
                            <m:sub>
                              <m:r>
                                <m:rPr>
                                  <m:brk m:alnAt="23"/>
                                </m:rPr>
                                <a:rPr lang="fr-CA" b="0" i="1" smtClean="0">
                                  <a:latin typeface="Cambria Math" panose="02040503050406030204" pitchFamily="18" charset="0"/>
                                </a:rPr>
                                <m:t>𝑗</m:t>
                              </m:r>
                              <m:r>
                                <a:rPr lang="fr-CA" b="0" i="1" smtClean="0">
                                  <a:latin typeface="Cambria Math" panose="02040503050406030204" pitchFamily="18" charset="0"/>
                                </a:rPr>
                                <m:t>=1</m:t>
                              </m:r>
                            </m:sub>
                            <m:sup>
                              <m:r>
                                <a:rPr lang="fr-CA" b="0" i="1" smtClean="0">
                                  <a:latin typeface="Cambria Math" panose="02040503050406030204" pitchFamily="18" charset="0"/>
                                </a:rPr>
                                <m:t>𝑁</m:t>
                              </m:r>
                              <m:r>
                                <a:rPr lang="fr-CA" b="0" i="1" smtClean="0">
                                  <a:latin typeface="Cambria Math" panose="02040503050406030204" pitchFamily="18" charset="0"/>
                                </a:rPr>
                                <m:t>−1</m:t>
                              </m:r>
                            </m:sup>
                            <m:e>
                              <m:sSub>
                                <m:sSubPr>
                                  <m:ctrlPr>
                                    <a:rPr lang="fr-CA" b="0" i="1" smtClean="0">
                                      <a:latin typeface="Cambria Math" panose="02040503050406030204" pitchFamily="18" charset="0"/>
                                    </a:rPr>
                                  </m:ctrlPr>
                                </m:sSubPr>
                                <m:e>
                                  <m:r>
                                    <a:rPr lang="fr-CA" b="0" i="1" smtClean="0">
                                      <a:latin typeface="Cambria Math" panose="02040503050406030204" pitchFamily="18" charset="0"/>
                                    </a:rPr>
                                    <m:t>𝑓</m:t>
                                  </m:r>
                                </m:e>
                                <m:sub>
                                  <m:r>
                                    <a:rPr lang="fr-CA" b="0" i="1" smtClean="0">
                                      <a:latin typeface="Cambria Math" panose="02040503050406030204" pitchFamily="18" charset="0"/>
                                    </a:rPr>
                                    <m:t>𝑗</m:t>
                                  </m:r>
                                </m:sub>
                              </m:sSub>
                            </m:e>
                          </m:nary>
                        </m:e>
                      </m:d>
                    </m:oMath>
                  </m:oMathPara>
                </a14:m>
                <a:endParaRPr lang="fr-FR"/>
              </a:p>
              <a:p>
                <a:pPr marL="0" indent="0">
                  <a:buNone/>
                </a:pPr>
                <a:r>
                  <a:rPr lang="fr-FR"/>
                  <a:t>Matlab : N</a:t>
                </a:r>
                <a:r>
                  <a:rPr lang="fr-FR" baseline="-25000"/>
                  <a:t>m </a:t>
                </a:r>
                <a:r>
                  <a:rPr lang="fr-FR"/>
                  <a:t>= 55, n = 2:N</a:t>
                </a:r>
                <a:r>
                  <a:rPr lang="fr-FR" baseline="-25000"/>
                  <a:t>m</a:t>
                </a:r>
              </a:p>
              <a:p>
                <a:pPr marL="0"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𝐹</m:t>
                      </m:r>
                      <m:r>
                        <a:rPr lang="fr-CA" b="0" i="1" smtClean="0">
                          <a:latin typeface="Cambria Math" panose="02040503050406030204" pitchFamily="18" charset="0"/>
                        </a:rPr>
                        <m:t>(</m:t>
                      </m:r>
                      <m:r>
                        <a:rPr lang="fr-CA" b="0" i="1" smtClean="0">
                          <a:latin typeface="Cambria Math" panose="02040503050406030204" pitchFamily="18" charset="0"/>
                        </a:rPr>
                        <m:t>𝑛</m:t>
                      </m:r>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2</m:t>
                          </m:r>
                        </m:den>
                      </m:f>
                      <m:d>
                        <m:dPr>
                          <m:ctrlPr>
                            <a:rPr lang="fr-CA" b="0" i="1" smtClean="0">
                              <a:latin typeface="Cambria Math" panose="02040503050406030204" pitchFamily="18" charset="0"/>
                            </a:rPr>
                          </m:ctrlPr>
                        </m:dPr>
                        <m:e>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1</m:t>
                              </m:r>
                            </m:e>
                          </m:d>
                          <m:r>
                            <a:rPr lang="fr-CA" b="0" i="1" smtClean="0">
                              <a:latin typeface="Cambria Math" panose="02040503050406030204" pitchFamily="18" charset="0"/>
                            </a:rPr>
                            <m:t>+</m:t>
                          </m:r>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𝑛</m:t>
                              </m:r>
                            </m:e>
                          </m:d>
                          <m:r>
                            <a:rPr lang="fr-CA" b="0" i="1" smtClean="0">
                              <a:latin typeface="Cambria Math" panose="02040503050406030204" pitchFamily="18" charset="0"/>
                            </a:rPr>
                            <m:t>+2</m:t>
                          </m:r>
                          <m:r>
                            <a:rPr lang="fr-CA" b="0" i="1" smtClean="0">
                              <a:latin typeface="Cambria Math" panose="02040503050406030204" pitchFamily="18" charset="0"/>
                            </a:rPr>
                            <m:t>𝑠𝑢𝑚</m:t>
                          </m:r>
                          <m:d>
                            <m:dPr>
                              <m:ctrlPr>
                                <a:rPr lang="fr-CA" b="0" i="1" smtClean="0">
                                  <a:latin typeface="Cambria Math" panose="02040503050406030204" pitchFamily="18" charset="0"/>
                                </a:rPr>
                              </m:ctrlPr>
                            </m:dPr>
                            <m:e>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2:</m:t>
                                  </m:r>
                                  <m:r>
                                    <a:rPr lang="fr-CA" b="0" i="1" smtClean="0">
                                      <a:latin typeface="Cambria Math" panose="02040503050406030204" pitchFamily="18" charset="0"/>
                                    </a:rPr>
                                    <m:t>𝑛</m:t>
                                  </m:r>
                                  <m:r>
                                    <a:rPr lang="fr-CA" b="0" i="1" smtClean="0">
                                      <a:latin typeface="Cambria Math" panose="02040503050406030204" pitchFamily="18" charset="0"/>
                                    </a:rPr>
                                    <m:t>−1</m:t>
                                  </m:r>
                                </m:e>
                              </m:d>
                            </m:e>
                          </m:d>
                        </m:e>
                      </m:d>
                    </m:oMath>
                  </m:oMathPara>
                </a14:m>
                <a:endParaRPr lang="fr-FR"/>
              </a:p>
              <a:p>
                <a:pPr marL="0" indent="0" algn="ctr">
                  <a:buNone/>
                </a:pPr>
                <a:endParaRPr lang="fr-FR"/>
              </a:p>
            </p:txBody>
          </p:sp>
        </mc:Choice>
        <mc:Fallback xmlns="">
          <p:sp>
            <p:nvSpPr>
              <p:cNvPr id="3" name="Espace réservé du contenu 2">
                <a:extLst>
                  <a:ext uri="{FF2B5EF4-FFF2-40B4-BE49-F238E27FC236}">
                    <a16:creationId xmlns:a16="http://schemas.microsoft.com/office/drawing/2014/main" id="{C300D52C-07AF-F955-DC3F-43C147C6657D}"/>
                  </a:ext>
                </a:extLst>
              </p:cNvPr>
              <p:cNvSpPr>
                <a:spLocks noGrp="1" noRot="1" noChangeAspect="1" noMove="1" noResize="1" noEditPoints="1" noAdjustHandles="1" noChangeArrowheads="1" noChangeShapeType="1" noTextEdit="1"/>
              </p:cNvSpPr>
              <p:nvPr>
                <p:ph idx="1"/>
              </p:nvPr>
            </p:nvSpPr>
            <p:spPr>
              <a:blipFill>
                <a:blip r:embed="rId2"/>
                <a:stretch>
                  <a:fillRect l="-1217" t="-1435"/>
                </a:stretch>
              </a:blipFill>
            </p:spPr>
            <p:txBody>
              <a:bodyPr/>
              <a:lstStyle/>
              <a:p>
                <a:r>
                  <a:rPr lang="en-US">
                    <a:noFill/>
                  </a:rPr>
                  <a:t> </a:t>
                </a:r>
              </a:p>
            </p:txBody>
          </p:sp>
        </mc:Fallback>
      </mc:AlternateContent>
    </p:spTree>
    <p:extLst>
      <p:ext uri="{BB962C8B-B14F-4D97-AF65-F5344CB8AC3E}">
        <p14:creationId xmlns:p14="http://schemas.microsoft.com/office/powerpoint/2010/main" val="3741560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𝜃</m:t>
                      </m:r>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r>
                        <a:rPr lang="en-US" sz="2800" b="0" i="1">
                          <a:latin typeface="Cambria Math" panose="02040503050406030204" pitchFamily="18" charset="0"/>
                        </a:rPr>
                        <m:t>𝑒𝑡</m:t>
                      </m:r>
                      <m:r>
                        <a:rPr lang="en-US" sz="2800" b="0" i="1">
                          <a:latin typeface="Cambria Math" panose="02040503050406030204" pitchFamily="18" charset="0"/>
                        </a:rPr>
                        <m:t> </m:t>
                      </m:r>
                      <m:r>
                        <a:rPr lang="en-US" sz="2800" b="0" i="1">
                          <a:latin typeface="Cambria Math" panose="02040503050406030204" pitchFamily="18" charset="0"/>
                        </a:rPr>
                        <m:t>𝛼</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5C5A5A86-63FF-289D-20B3-482A6B12F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497534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𝑞</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05284980-5718-BAF1-F3C6-98E51A33F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98473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sSub>
                        <m:sSubPr>
                          <m:ctrlPr>
                            <a:rPr lang="en-US" sz="2800" b="0" i="1">
                              <a:latin typeface="Cambria Math" panose="02040503050406030204" pitchFamily="18" charset="0"/>
                            </a:rPr>
                          </m:ctrlPr>
                        </m:sSubPr>
                        <m:e>
                          <m:r>
                            <a:rPr lang="en-US" sz="2800" b="0" i="1">
                              <a:latin typeface="Cambria Math" panose="02040503050406030204" pitchFamily="18" charset="0"/>
                            </a:rPr>
                            <m:t>𝐷</m:t>
                          </m:r>
                        </m:e>
                        <m:sub>
                          <m:r>
                            <a:rPr lang="en-US" sz="2800" b="0" i="1">
                              <a:latin typeface="Cambria Math" panose="02040503050406030204" pitchFamily="18" charset="0"/>
                            </a:rPr>
                            <m:t>𝑎𝑒𝑟𝑜</m:t>
                          </m:r>
                        </m:sub>
                      </m:sSub>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𝑃</m:t>
                          </m:r>
                        </m:e>
                        <m:sub>
                          <m:r>
                            <a:rPr lang="en-US" sz="2800" b="0" i="1">
                              <a:latin typeface="Cambria Math" panose="02040503050406030204" pitchFamily="18" charset="0"/>
                            </a:rPr>
                            <m:t>𝑑𝑦𝑛</m:t>
                          </m:r>
                        </m:sub>
                      </m:sSub>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70E0A5F2-834B-9F81-B4EE-AB5808BF3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908787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Graphiques sans asservissement</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A25C364-1B7E-B035-BDFB-50B0B2EACE30}"/>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Aft>
                    <a:spcPts val="600"/>
                  </a:spcAft>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𝐼𝑛𝑡</m:t>
                      </m:r>
                      <m:r>
                        <a:rPr lang="en-US" sz="2800" b="0" i="1" smtClean="0">
                          <a:latin typeface="Cambria Math" panose="02040503050406030204" pitchFamily="18" charset="0"/>
                        </a:rPr>
                        <m:t>é</m:t>
                      </m:r>
                      <m:r>
                        <a:rPr lang="en-US" sz="2800" b="0" i="1" smtClean="0">
                          <a:latin typeface="Cambria Math" panose="02040503050406030204" pitchFamily="18" charset="0"/>
                        </a:rPr>
                        <m:t>𝑔𝑟𝑎𝑙𝑒</m:t>
                      </m:r>
                      <m:r>
                        <a:rPr lang="en-US" sz="2800" b="0" i="1" smtClean="0">
                          <a:latin typeface="Cambria Math" panose="02040503050406030204" pitchFamily="18" charset="0"/>
                        </a:rPr>
                        <m:t> </m:t>
                      </m:r>
                      <m:r>
                        <m:rPr>
                          <m:sty m:val="p"/>
                        </m:rPr>
                        <a:rPr lang="en-US" sz="2800" b="0" i="0">
                          <a:latin typeface="Cambria Math" panose="02040503050406030204" pitchFamily="18" charset="0"/>
                        </a:rPr>
                        <m:t>Δ</m:t>
                      </m:r>
                      <m:sSub>
                        <m:sSubPr>
                          <m:ctrlPr>
                            <a:rPr lang="en-US" sz="2800" b="0" i="1">
                              <a:latin typeface="Cambria Math" panose="02040503050406030204" pitchFamily="18" charset="0"/>
                            </a:rPr>
                          </m:ctrlPr>
                        </m:sSubPr>
                        <m:e>
                          <m:r>
                            <a:rPr lang="en-US" sz="2800" b="0" i="1">
                              <a:latin typeface="Cambria Math" panose="02040503050406030204" pitchFamily="18" charset="0"/>
                            </a:rPr>
                            <m:t>𝑡</m:t>
                          </m:r>
                        </m:e>
                        <m:sub>
                          <m:r>
                            <a:rPr lang="en-US" sz="2800" b="0" i="1">
                              <a:latin typeface="Cambria Math" panose="02040503050406030204" pitchFamily="18" charset="0"/>
                            </a:rPr>
                            <m:t>𝑙𝑖𝑚</m:t>
                          </m:r>
                        </m:sub>
                      </m:sSub>
                      <m:r>
                        <a:rPr lang="en-US" sz="2800" b="0" i="1">
                          <a:latin typeface="Cambria Math" panose="02040503050406030204" pitchFamily="18" charset="0"/>
                        </a:rPr>
                        <m:t> </m:t>
                      </m:r>
                    </m:oMath>
                  </m:oMathPara>
                </a14:m>
                <a:endParaRPr lang="en-US" sz="2800" b="0" i="1"/>
              </a:p>
              <a:p>
                <a:pPr>
                  <a:lnSpc>
                    <a:spcPct val="110000"/>
                  </a:lnSpc>
                  <a:spcAft>
                    <a:spcPts val="600"/>
                  </a:spcAft>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𝑒𝑛</m:t>
                      </m:r>
                      <m:r>
                        <a:rPr lang="en-US" sz="2800" b="0" i="1">
                          <a:latin typeface="Cambria Math" panose="02040503050406030204" pitchFamily="18" charset="0"/>
                        </a:rPr>
                        <m:t> </m:t>
                      </m:r>
                      <m:r>
                        <a:rPr lang="en-US" sz="2800" b="0" i="1">
                          <a:latin typeface="Cambria Math" panose="02040503050406030204" pitchFamily="18" charset="0"/>
                        </a:rPr>
                        <m:t>𝑓𝑐𝑡</m:t>
                      </m:r>
                      <m:r>
                        <a:rPr lang="en-US" sz="2800" b="0" i="1">
                          <a:latin typeface="Cambria Math" panose="02040503050406030204" pitchFamily="18" charset="0"/>
                        </a:rPr>
                        <m:t> </m:t>
                      </m:r>
                      <m:r>
                        <a:rPr lang="en-US" sz="2800" b="0" i="1">
                          <a:latin typeface="Cambria Math" panose="02040503050406030204" pitchFamily="18" charset="0"/>
                        </a:rPr>
                        <m:t>𝑑𝑢</m:t>
                      </m:r>
                      <m:r>
                        <a:rPr lang="en-US" sz="2800" b="0" i="1">
                          <a:latin typeface="Cambria Math" panose="02040503050406030204" pitchFamily="18" charset="0"/>
                        </a:rPr>
                        <m:t> </m:t>
                      </m:r>
                      <m:r>
                        <a:rPr lang="en-US" sz="2800" b="0" i="1">
                          <a:latin typeface="Cambria Math" panose="02040503050406030204" pitchFamily="18" charset="0"/>
                        </a:rPr>
                        <m:t>𝑡𝑒𝑚𝑝𝑠</m:t>
                      </m:r>
                    </m:oMath>
                  </m:oMathPara>
                </a14:m>
                <a:endParaRPr lang="en-US" sz="2800"/>
              </a:p>
              <a:p>
                <a:pPr>
                  <a:lnSpc>
                    <a:spcPct val="110000"/>
                  </a:lnSpc>
                  <a:spcBef>
                    <a:spcPts val="1000"/>
                  </a:spcBef>
                </a:pPr>
                <a:endParaRPr lang="en-US" sz="2800"/>
              </a:p>
            </p:txBody>
          </p:sp>
        </mc:Choice>
        <mc:Fallback xmlns="">
          <p:sp>
            <p:nvSpPr>
              <p:cNvPr id="5" name="ZoneTexte 4">
                <a:extLst>
                  <a:ext uri="{FF2B5EF4-FFF2-40B4-BE49-F238E27FC236}">
                    <a16:creationId xmlns:a16="http://schemas.microsoft.com/office/drawing/2014/main" id="{EA25C364-1B7E-B035-BDFB-50B0B2EACE30}"/>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8AB9461E-3D6C-07AC-5AE9-899B66F3F133}"/>
              </a:ext>
            </a:extLst>
          </p:cNvPr>
          <p:cNvPicPr>
            <a:picLocks noChangeAspect="1"/>
          </p:cNvPicPr>
          <p:nvPr/>
        </p:nvPicPr>
        <p:blipFill>
          <a:blip r:embed="rId3">
            <a:extLst>
              <a:ext uri="{28A0092B-C50C-407E-A947-70E740481C1C}">
                <a14:useLocalDpi xmlns:a14="http://schemas.microsoft.com/office/drawing/2010/main" val="0"/>
              </a:ext>
            </a:extLst>
          </a:blip>
          <a:srcRect l="5985"/>
          <a:stretch/>
        </p:blipFill>
        <p:spPr>
          <a:xfrm>
            <a:off x="4863192" y="841942"/>
            <a:ext cx="6694824" cy="5340761"/>
          </a:xfrm>
          <a:prstGeom prst="rect">
            <a:avLst/>
          </a:prstGeom>
        </p:spPr>
      </p:pic>
    </p:spTree>
    <p:extLst>
      <p:ext uri="{BB962C8B-B14F-4D97-AF65-F5344CB8AC3E}">
        <p14:creationId xmlns:p14="http://schemas.microsoft.com/office/powerpoint/2010/main" val="2917379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p:txBody>
          <a:bodyPr>
            <a:normAutofit fontScale="90000"/>
          </a:bodyPr>
          <a:lstStyle/>
          <a:p>
            <a:r>
              <a:rPr lang="fr-CA"/>
              <a:t>Validation par simulation numérique</a:t>
            </a:r>
            <a:br>
              <a:rPr lang="fr-CA"/>
            </a:br>
            <a:r>
              <a:rPr lang="fr-CA"/>
              <a:t>Commentaires sans asservissement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EF04E17-A9FD-3B47-BB0A-4883BE66381C}"/>
                  </a:ext>
                </a:extLst>
              </p:cNvPr>
              <p:cNvSpPr>
                <a:spLocks noGrp="1"/>
              </p:cNvSpPr>
              <p:nvPr>
                <p:ph idx="1"/>
              </p:nvPr>
            </p:nvSpPr>
            <p:spPr/>
            <p:txBody>
              <a:bodyPr/>
              <a:lstStyle/>
              <a:p>
                <a:r>
                  <a:rPr lang="fr-CA"/>
                  <a:t>Est-ce que la simulation sans asservissement démontre qu’on peut atteindre une vitesse </a:t>
                </a:r>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𝑣</m:t>
                        </m:r>
                      </m:e>
                      <m:sub>
                        <m:r>
                          <a:rPr lang="fr-CA" sz="1600" b="0" i="1" smtClean="0">
                            <a:latin typeface="Cambria Math" panose="02040503050406030204" pitchFamily="18" charset="0"/>
                          </a:rPr>
                          <m:t>𝑓𝑖𝑛</m:t>
                        </m:r>
                      </m:sub>
                    </m:sSub>
                    <m:r>
                      <a:rPr lang="fr-CA" sz="1600" b="0" i="1" smtClean="0">
                        <a:latin typeface="Cambria Math" panose="02040503050406030204" pitchFamily="18" charset="0"/>
                        <a:ea typeface="Cambria Math" panose="02040503050406030204" pitchFamily="18" charset="0"/>
                      </a:rPr>
                      <m:t>≤300</m:t>
                    </m:r>
                    <m:f>
                      <m:fPr>
                        <m:type m:val="skw"/>
                        <m:ctrlPr>
                          <a:rPr lang="fr-CA" sz="1600" b="0" i="1" smtClean="0">
                            <a:latin typeface="Cambria Math" panose="02040503050406030204" pitchFamily="18" charset="0"/>
                            <a:ea typeface="Cambria Math" panose="02040503050406030204" pitchFamily="18" charset="0"/>
                          </a:rPr>
                        </m:ctrlPr>
                      </m:fPr>
                      <m:num>
                        <m:r>
                          <a:rPr lang="fr-CA" sz="1600" b="0" i="1" smtClean="0">
                            <a:latin typeface="Cambria Math" panose="02040503050406030204" pitchFamily="18" charset="0"/>
                            <a:ea typeface="Cambria Math" panose="02040503050406030204" pitchFamily="18" charset="0"/>
                          </a:rPr>
                          <m:t>𝑚</m:t>
                        </m:r>
                      </m:num>
                      <m:den>
                        <m:r>
                          <a:rPr lang="fr-CA" sz="1600" b="0" i="1" smtClean="0">
                            <a:latin typeface="Cambria Math" panose="02040503050406030204" pitchFamily="18" charset="0"/>
                            <a:ea typeface="Cambria Math" panose="02040503050406030204" pitchFamily="18" charset="0"/>
                          </a:rPr>
                          <m:t>𝑠</m:t>
                        </m:r>
                      </m:den>
                    </m:f>
                  </m:oMath>
                </a14:m>
                <a:endParaRPr lang="fr-CA" sz="1600" b="0">
                  <a:ea typeface="Cambria Math" panose="02040503050406030204" pitchFamily="18" charset="0"/>
                </a:endParaRPr>
              </a:p>
              <a:p>
                <a:pPr marL="457200" lvl="1" indent="0">
                  <a:buNone/>
                </a:pPr>
                <a:r>
                  <a:rPr lang="fr-CA"/>
                  <a:t>Non, la vitesse finale sans asservissement est de 427.95 m/s</a:t>
                </a:r>
              </a:p>
              <a:p>
                <a:endParaRPr lang="fr-CA" sz="2400">
                  <a:highlight>
                    <a:srgbClr val="FF0000"/>
                  </a:highlight>
                </a:endParaRPr>
              </a:p>
              <a:p>
                <a:r>
                  <a:rPr lang="fr-CA"/>
                  <a:t>Est-ce que, sans asservissement, notre capsule suivrait l’entrée atmosphérique</a:t>
                </a:r>
                <a:r>
                  <a:rPr lang="fr-CA" sz="1600"/>
                  <a:t> </a:t>
                </a:r>
                <a14:m>
                  <m:oMath xmlns:m="http://schemas.openxmlformats.org/officeDocument/2006/math">
                    <m:d>
                      <m:dPr>
                        <m:ctrlPr>
                          <a:rPr lang="fr-CA" sz="1600" b="0" i="1" smtClean="0">
                            <a:latin typeface="Cambria Math" panose="02040503050406030204" pitchFamily="18" charset="0"/>
                          </a:rPr>
                        </m:ctrlPr>
                      </m:dPr>
                      <m:e>
                        <m:r>
                          <m:rPr>
                            <m:sty m:val="p"/>
                          </m:rPr>
                          <a:rPr lang="fr-CA" sz="1600" b="0" i="0" smtClean="0">
                            <a:latin typeface="Cambria Math" panose="02040503050406030204" pitchFamily="18" charset="0"/>
                          </a:rPr>
                          <m:t>Δ</m:t>
                        </m:r>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𝑡</m:t>
                            </m:r>
                          </m:e>
                          <m:sub>
                            <m:r>
                              <a:rPr lang="fr-CA" sz="1600" b="0" i="1" smtClean="0">
                                <a:latin typeface="Cambria Math" panose="02040503050406030204" pitchFamily="18" charset="0"/>
                              </a:rPr>
                              <m:t>𝑙𝑖𝑚</m:t>
                            </m:r>
                          </m:sub>
                        </m:sSub>
                        <m:r>
                          <a:rPr lang="fr-CA" sz="1600" b="0" i="1" smtClean="0">
                            <a:latin typeface="Cambria Math" panose="02040503050406030204" pitchFamily="18" charset="0"/>
                            <a:ea typeface="Cambria Math" panose="02040503050406030204" pitchFamily="18" charset="0"/>
                          </a:rPr>
                          <m:t>&lt;40</m:t>
                        </m:r>
                        <m:r>
                          <a:rPr lang="fr-CA" sz="1600" b="0" i="1" smtClean="0">
                            <a:latin typeface="Cambria Math" panose="02040503050406030204" pitchFamily="18" charset="0"/>
                            <a:ea typeface="Cambria Math" panose="02040503050406030204" pitchFamily="18" charset="0"/>
                          </a:rPr>
                          <m:t>𝑠</m:t>
                        </m:r>
                        <m:r>
                          <a:rPr lang="fr-CA" sz="1600" b="0" i="1" smtClean="0">
                            <a:latin typeface="Cambria Math" panose="02040503050406030204" pitchFamily="18" charset="0"/>
                            <a:ea typeface="Cambria Math" panose="02040503050406030204" pitchFamily="18" charset="0"/>
                          </a:rPr>
                          <m:t>, </m:t>
                        </m:r>
                        <m:sSub>
                          <m:sSubPr>
                            <m:ctrlPr>
                              <a:rPr lang="fr-CA" sz="1600" b="0" i="1" smtClean="0">
                                <a:latin typeface="Cambria Math" panose="02040503050406030204" pitchFamily="18" charset="0"/>
                                <a:ea typeface="Cambria Math" panose="02040503050406030204" pitchFamily="18" charset="0"/>
                              </a:rPr>
                            </m:ctrlPr>
                          </m:sSubPr>
                          <m:e>
                            <m:r>
                              <a:rPr lang="fr-CA" sz="1600" b="0" i="1" smtClean="0">
                                <a:latin typeface="Cambria Math" panose="02040503050406030204" pitchFamily="18" charset="0"/>
                                <a:ea typeface="Cambria Math" panose="02040503050406030204" pitchFamily="18" charset="0"/>
                              </a:rPr>
                              <m:t>𝑃</m:t>
                            </m:r>
                          </m:e>
                          <m:sub>
                            <m:r>
                              <a:rPr lang="fr-CA" sz="1600" b="0" i="1" smtClean="0">
                                <a:latin typeface="Cambria Math" panose="02040503050406030204" pitchFamily="18" charset="0"/>
                                <a:ea typeface="Cambria Math" panose="02040503050406030204" pitchFamily="18" charset="0"/>
                              </a:rPr>
                              <m:t>𝑑𝑦</m:t>
                            </m:r>
                            <m:sSub>
                              <m:sSubPr>
                                <m:ctrlPr>
                                  <a:rPr lang="fr-CA" sz="1600" b="0" i="1" smtClean="0">
                                    <a:latin typeface="Cambria Math" panose="02040503050406030204" pitchFamily="18" charset="0"/>
                                    <a:ea typeface="Cambria Math" panose="02040503050406030204" pitchFamily="18" charset="0"/>
                                  </a:rPr>
                                </m:ctrlPr>
                              </m:sSubPr>
                              <m:e>
                                <m:r>
                                  <a:rPr lang="fr-CA" sz="1600" b="0" i="1" smtClean="0">
                                    <a:latin typeface="Cambria Math" panose="02040503050406030204" pitchFamily="18" charset="0"/>
                                    <a:ea typeface="Cambria Math" panose="02040503050406030204" pitchFamily="18" charset="0"/>
                                  </a:rPr>
                                  <m:t>𝑛</m:t>
                                </m:r>
                              </m:e>
                              <m:sub>
                                <m:r>
                                  <a:rPr lang="fr-CA" sz="1600" b="0" i="1" smtClean="0">
                                    <a:latin typeface="Cambria Math" panose="02040503050406030204" pitchFamily="18" charset="0"/>
                                    <a:ea typeface="Cambria Math" panose="02040503050406030204" pitchFamily="18" charset="0"/>
                                  </a:rPr>
                                  <m:t>𝑚𝑎𝑥</m:t>
                                </m:r>
                              </m:sub>
                            </m:sSub>
                          </m:sub>
                        </m:sSub>
                        <m:r>
                          <a:rPr lang="fr-CA" sz="1600" b="0" i="1" smtClean="0">
                            <a:latin typeface="Cambria Math" panose="02040503050406030204" pitchFamily="18" charset="0"/>
                            <a:ea typeface="Cambria Math" panose="02040503050406030204" pitchFamily="18" charset="0"/>
                          </a:rPr>
                          <m:t>&lt;9500</m:t>
                        </m:r>
                        <m:f>
                          <m:fPr>
                            <m:type m:val="skw"/>
                            <m:ctrlPr>
                              <a:rPr lang="fr-CA" sz="1600" b="0" i="1" smtClean="0">
                                <a:latin typeface="Cambria Math" panose="02040503050406030204" pitchFamily="18" charset="0"/>
                                <a:ea typeface="Cambria Math" panose="02040503050406030204" pitchFamily="18" charset="0"/>
                              </a:rPr>
                            </m:ctrlPr>
                          </m:fPr>
                          <m:num>
                            <m:r>
                              <a:rPr lang="fr-CA" sz="1600" b="0" i="1" smtClean="0">
                                <a:latin typeface="Cambria Math" panose="02040503050406030204" pitchFamily="18" charset="0"/>
                                <a:ea typeface="Cambria Math" panose="02040503050406030204" pitchFamily="18" charset="0"/>
                              </a:rPr>
                              <m:t>𝑁</m:t>
                            </m:r>
                          </m:num>
                          <m:den>
                            <m:sSup>
                              <m:sSupPr>
                                <m:ctrlPr>
                                  <a:rPr lang="fr-CA" sz="1600" b="0" i="1" smtClean="0">
                                    <a:latin typeface="Cambria Math" panose="02040503050406030204" pitchFamily="18" charset="0"/>
                                    <a:ea typeface="Cambria Math" panose="02040503050406030204" pitchFamily="18" charset="0"/>
                                  </a:rPr>
                                </m:ctrlPr>
                              </m:sSupPr>
                              <m:e>
                                <m:r>
                                  <a:rPr lang="fr-CA" sz="1600" b="0" i="1" smtClean="0">
                                    <a:latin typeface="Cambria Math" panose="02040503050406030204" pitchFamily="18" charset="0"/>
                                    <a:ea typeface="Cambria Math" panose="02040503050406030204" pitchFamily="18" charset="0"/>
                                  </a:rPr>
                                  <m:t>𝑚</m:t>
                                </m:r>
                              </m:e>
                              <m:sup>
                                <m:r>
                                  <a:rPr lang="fr-CA" sz="1600" b="0" i="1" smtClean="0">
                                    <a:latin typeface="Cambria Math" panose="02040503050406030204" pitchFamily="18" charset="0"/>
                                    <a:ea typeface="Cambria Math" panose="02040503050406030204" pitchFamily="18" charset="0"/>
                                  </a:rPr>
                                  <m:t>2</m:t>
                                </m:r>
                              </m:sup>
                            </m:sSup>
                          </m:den>
                        </m:f>
                      </m:e>
                    </m:d>
                  </m:oMath>
                </a14:m>
                <a:endParaRPr lang="fr-CA" sz="1600"/>
              </a:p>
              <a:p>
                <a:pPr marL="457200" lvl="1" indent="0">
                  <a:buNone/>
                </a:pPr>
                <a:r>
                  <a:rPr lang="fr-CA"/>
                  <a:t>Non, car </a:t>
                </a:r>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𝑃</m:t>
                        </m:r>
                      </m:e>
                      <m:sub>
                        <m:r>
                          <a:rPr lang="fr-CA" sz="1600" b="0" i="1" smtClean="0">
                            <a:latin typeface="Cambria Math" panose="02040503050406030204" pitchFamily="18" charset="0"/>
                          </a:rPr>
                          <m:t>𝑑𝑦</m:t>
                        </m:r>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𝑛</m:t>
                            </m:r>
                          </m:e>
                          <m:sub>
                            <m:r>
                              <a:rPr lang="fr-CA" sz="1600" b="0" i="1" smtClean="0">
                                <a:latin typeface="Cambria Math" panose="02040503050406030204" pitchFamily="18" charset="0"/>
                              </a:rPr>
                              <m:t>𝑚𝑎𝑥</m:t>
                            </m:r>
                          </m:sub>
                        </m:sSub>
                      </m:sub>
                    </m:sSub>
                    <m:r>
                      <a:rPr lang="fr-CA" sz="1600" b="0" i="1" smtClean="0">
                        <a:latin typeface="Cambria Math" panose="02040503050406030204" pitchFamily="18" charset="0"/>
                      </a:rPr>
                      <m:t>=10 247</m:t>
                    </m:r>
                  </m:oMath>
                </a14:m>
                <a:r>
                  <a:rPr lang="fr-CA" sz="1600"/>
                  <a:t> </a:t>
                </a:r>
                <a:r>
                  <a:rPr lang="fr-CA" sz="2000"/>
                  <a:t>, </a:t>
                </a:r>
                <a:r>
                  <a:rPr lang="fr-CA"/>
                  <a:t>donc même si la condition de </a:t>
                </a:r>
                <a14:m>
                  <m:oMath xmlns:m="http://schemas.openxmlformats.org/officeDocument/2006/math">
                    <m:r>
                      <m:rPr>
                        <m:sty m:val="p"/>
                      </m:rPr>
                      <a:rPr lang="fr-CA" sz="1600" b="0" i="0" smtClean="0">
                        <a:latin typeface="Cambria Math" panose="02040503050406030204" pitchFamily="18" charset="0"/>
                      </a:rPr>
                      <m:t>Δ</m:t>
                    </m:r>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𝑡</m:t>
                        </m:r>
                      </m:e>
                      <m:sub>
                        <m:r>
                          <a:rPr lang="fr-CA" sz="1600" b="0" i="1" smtClean="0">
                            <a:latin typeface="Cambria Math" panose="02040503050406030204" pitchFamily="18" charset="0"/>
                          </a:rPr>
                          <m:t>𝑙𝑖𝑚</m:t>
                        </m:r>
                      </m:sub>
                    </m:sSub>
                  </m:oMath>
                </a14:m>
                <a:r>
                  <a:rPr lang="fr-CA" sz="1600"/>
                  <a:t> </a:t>
                </a:r>
                <a:r>
                  <a:rPr lang="fr-CA"/>
                  <a:t>est respectée, la capsule ne survivrait pas.</a:t>
                </a:r>
              </a:p>
            </p:txBody>
          </p:sp>
        </mc:Choice>
        <mc:Fallback xmlns="">
          <p:sp>
            <p:nvSpPr>
              <p:cNvPr id="3" name="Espace réservé du contenu 2">
                <a:extLst>
                  <a:ext uri="{FF2B5EF4-FFF2-40B4-BE49-F238E27FC236}">
                    <a16:creationId xmlns:a16="http://schemas.microsoft.com/office/drawing/2014/main" id="{8EF04E17-A9FD-3B47-BB0A-4883BE66381C}"/>
                  </a:ext>
                </a:extLst>
              </p:cNvPr>
              <p:cNvSpPr>
                <a:spLocks noGrp="1" noRot="1" noChangeAspect="1" noMove="1" noResize="1" noEditPoints="1" noAdjustHandles="1" noChangeArrowheads="1" noChangeShapeType="1" noTextEdit="1"/>
              </p:cNvSpPr>
              <p:nvPr>
                <p:ph idx="1"/>
              </p:nvPr>
            </p:nvSpPr>
            <p:spPr>
              <a:blipFill>
                <a:blip r:embed="rId2"/>
                <a:stretch>
                  <a:fillRect l="-1043" t="-1004"/>
                </a:stretch>
              </a:blipFill>
            </p:spPr>
            <p:txBody>
              <a:bodyPr/>
              <a:lstStyle/>
              <a:p>
                <a:r>
                  <a:rPr lang="en-US">
                    <a:noFill/>
                  </a:rPr>
                  <a:t> </a:t>
                </a:r>
              </a:p>
            </p:txBody>
          </p:sp>
        </mc:Fallback>
      </mc:AlternateContent>
    </p:spTree>
    <p:extLst>
      <p:ext uri="{BB962C8B-B14F-4D97-AF65-F5344CB8AC3E}">
        <p14:creationId xmlns:p14="http://schemas.microsoft.com/office/powerpoint/2010/main" val="228354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600" b="0" i="1">
                          <a:latin typeface="Cambria Math" panose="02040503050406030204" pitchFamily="18" charset="0"/>
                        </a:rPr>
                        <m:t>𝛾</m:t>
                      </m:r>
                      <m:d>
                        <m:dPr>
                          <m:ctrlPr>
                            <a:rPr lang="en-US" sz="2600" b="0" i="1">
                              <a:latin typeface="Cambria Math" panose="02040503050406030204" pitchFamily="18" charset="0"/>
                            </a:rPr>
                          </m:ctrlPr>
                        </m:dPr>
                        <m:e>
                          <m:r>
                            <a:rPr lang="en-US" sz="2600" b="0" i="1">
                              <a:latin typeface="Cambria Math" panose="02040503050406030204" pitchFamily="18" charset="0"/>
                            </a:rPr>
                            <m:t>𝑡</m:t>
                          </m:r>
                        </m:e>
                      </m:d>
                      <m:r>
                        <a:rPr lang="en-US" sz="2600" b="0" i="1">
                          <a:latin typeface="Cambria Math" panose="02040503050406030204" pitchFamily="18" charset="0"/>
                        </a:rPr>
                        <m:t> </m:t>
                      </m:r>
                      <m:r>
                        <a:rPr lang="en-US" sz="2600" b="0" i="1">
                          <a:latin typeface="Cambria Math" panose="02040503050406030204" pitchFamily="18" charset="0"/>
                        </a:rPr>
                        <m:t>𝑠𝑢𝑝𝑒𝑟𝑝𝑜𝑠</m:t>
                      </m:r>
                      <m:r>
                        <a:rPr lang="en-US" sz="2600" b="0" i="1">
                          <a:latin typeface="Cambria Math" panose="02040503050406030204" pitchFamily="18" charset="0"/>
                        </a:rPr>
                        <m:t>é </m:t>
                      </m:r>
                      <m:r>
                        <a:rPr lang="en-US" sz="2600" b="0" i="1">
                          <a:latin typeface="Cambria Math" panose="02040503050406030204" pitchFamily="18" charset="0"/>
                        </a:rPr>
                        <m:t>𝑠𝑢𝑟</m:t>
                      </m:r>
                      <m:r>
                        <a:rPr lang="en-US" sz="2600" b="0" i="1">
                          <a:latin typeface="Cambria Math" panose="02040503050406030204" pitchFamily="18" charset="0"/>
                        </a:rPr>
                        <m:t> </m:t>
                      </m:r>
                      <m:sSub>
                        <m:sSubPr>
                          <m:ctrlPr>
                            <a:rPr lang="en-US" sz="2600" b="0" i="1">
                              <a:latin typeface="Cambria Math" panose="02040503050406030204" pitchFamily="18" charset="0"/>
                            </a:rPr>
                          </m:ctrlPr>
                        </m:sSubPr>
                        <m:e>
                          <m:r>
                            <a:rPr lang="en-US" sz="2600" b="0" i="1">
                              <a:latin typeface="Cambria Math" panose="02040503050406030204" pitchFamily="18" charset="0"/>
                            </a:rPr>
                            <m:t>𝛾</m:t>
                          </m:r>
                        </m:e>
                        <m:sub>
                          <m:r>
                            <a:rPr lang="en-US" sz="2600" b="0" i="1">
                              <a:latin typeface="Cambria Math" panose="02040503050406030204" pitchFamily="18" charset="0"/>
                            </a:rPr>
                            <m:t>𝑟𝑒𝑓</m:t>
                          </m:r>
                        </m:sub>
                      </m:sSub>
                    </m:oMath>
                  </m:oMathPara>
                </a14:m>
                <a:endParaRPr lang="en-US" sz="26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diagramme, ligne, Tracé&#10;&#10;Description générée automatiquement">
            <a:extLst>
              <a:ext uri="{FF2B5EF4-FFF2-40B4-BE49-F238E27FC236}">
                <a16:creationId xmlns:a16="http://schemas.microsoft.com/office/drawing/2014/main" id="{C2E25433-0781-FEF2-9731-78CF87AD7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918617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𝛾</m:t>
                      </m:r>
                      <m:r>
                        <a:rPr lang="en-US" sz="2800" b="0" i="1">
                          <a:latin typeface="Cambria Math" panose="02040503050406030204" pitchFamily="18" charset="0"/>
                        </a:rPr>
                        <m:t>(</m:t>
                      </m:r>
                      <m:r>
                        <a:rPr lang="en-US" sz="2800" b="0" i="1">
                          <a:latin typeface="Cambria Math" panose="02040503050406030204" pitchFamily="18" charset="0"/>
                        </a:rPr>
                        <m:t>h</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721C130A-917A-AE4F-703A-941FC5B50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1294842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𝑣</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E4D01A5-F5EE-3B00-C898-036E2A3AC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94329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𝑣</m:t>
                      </m:r>
                      <m:r>
                        <a:rPr lang="en-US" sz="2800" b="0" i="1">
                          <a:latin typeface="Cambria Math" panose="02040503050406030204" pitchFamily="18" charset="0"/>
                        </a:rPr>
                        <m:t>(</m:t>
                      </m:r>
                      <m:r>
                        <a:rPr lang="en-US" sz="2800" b="0" i="1">
                          <a:latin typeface="Cambria Math" panose="02040503050406030204" pitchFamily="18" charset="0"/>
                        </a:rPr>
                        <m:t>h</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ADC2B917-F8C4-CF87-E7FA-65969F629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1214514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h</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7B6B28AB-6563-CDCC-C53F-982EF4181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227128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9AAB2-08EE-2C97-7A17-A12DA24EA4C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CDF4C2-C3AE-F2AB-8465-6070B9189F0C}"/>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Trapèze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7439CD5-3212-16BA-1340-269F102852E2}"/>
                  </a:ext>
                </a:extLst>
              </p:cNvPr>
              <p:cNvSpPr>
                <a:spLocks noGrp="1"/>
              </p:cNvSpPr>
              <p:nvPr>
                <p:ph idx="1"/>
              </p:nvPr>
            </p:nvSpPr>
            <p:spPr/>
            <p:txBody>
              <a:bodyPr>
                <a:normAutofit/>
              </a:bodyPr>
              <a:lstStyle/>
              <a:p>
                <a:pPr marL="0" indent="0">
                  <a:buNone/>
                </a:pPr>
                <a:r>
                  <a:rPr lang="fr-CA"/>
                  <a:t>Formule Erreur</a:t>
                </a:r>
                <a:endParaRPr lang="fr-CA" b="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𝐸𝑟𝑟𝑒𝑢𝑟</m:t>
                      </m:r>
                      <m:r>
                        <a:rPr lang="fr-CA" b="0" i="1" smtClean="0">
                          <a:latin typeface="Cambria Math" panose="02040503050406030204" pitchFamily="18" charset="0"/>
                        </a:rPr>
                        <m:t>=</m:t>
                      </m:r>
                      <m:f>
                        <m:fPr>
                          <m:ctrlPr>
                            <a:rPr lang="fr-CA" b="0" i="1" smtClean="0">
                              <a:latin typeface="Cambria Math" panose="02040503050406030204" pitchFamily="18" charset="0"/>
                            </a:rPr>
                          </m:ctrlPr>
                        </m:fPr>
                        <m:num>
                          <m:sSup>
                            <m:sSupPr>
                              <m:ctrlPr>
                                <a:rPr lang="fr-CA" b="0" i="1" smtClean="0">
                                  <a:latin typeface="Cambria Math" panose="02040503050406030204" pitchFamily="18" charset="0"/>
                                </a:rPr>
                              </m:ctrlPr>
                            </m:sSupPr>
                            <m:e>
                              <m:r>
                                <a:rPr lang="fr-CA" b="0" i="1" smtClean="0">
                                  <a:latin typeface="Cambria Math" panose="02040503050406030204" pitchFamily="18" charset="0"/>
                                </a:rPr>
                                <m:t>h</m:t>
                              </m:r>
                            </m:e>
                            <m:sup>
                              <m:r>
                                <a:rPr lang="fr-CA" b="0" i="1" smtClean="0">
                                  <a:latin typeface="Cambria Math" panose="02040503050406030204" pitchFamily="18" charset="0"/>
                                </a:rPr>
                                <m:t>2</m:t>
                              </m:r>
                            </m:sup>
                          </m:sSup>
                        </m:num>
                        <m:den>
                          <m:r>
                            <a:rPr lang="fr-CA" b="0" i="1" smtClean="0">
                              <a:latin typeface="Cambria Math" panose="02040503050406030204" pitchFamily="18" charset="0"/>
                            </a:rPr>
                            <m:t>12</m:t>
                          </m:r>
                        </m:den>
                      </m:f>
                      <m:d>
                        <m:dPr>
                          <m:ctrlPr>
                            <a:rPr lang="fr-CA" b="0" i="1" smtClean="0">
                              <a:latin typeface="Cambria Math" panose="02040503050406030204" pitchFamily="18" charset="0"/>
                            </a:rPr>
                          </m:ctrlPr>
                        </m:dPr>
                        <m:e>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𝑏</m:t>
                              </m:r>
                            </m:e>
                          </m:d>
                          <m:r>
                            <a:rPr lang="fr-CA" b="0" i="1" smtClean="0">
                              <a:latin typeface="Cambria Math" panose="02040503050406030204" pitchFamily="18" charset="0"/>
                            </a:rPr>
                            <m:t>−</m:t>
                          </m:r>
                          <m:r>
                            <a:rPr lang="fr-CA" b="0" i="1" smtClean="0">
                              <a:latin typeface="Cambria Math" panose="02040503050406030204" pitchFamily="18" charset="0"/>
                            </a:rPr>
                            <m:t>𝑓</m:t>
                          </m:r>
                          <m:r>
                            <a:rPr lang="fr-CA" b="0" i="1" smtClean="0">
                              <a:latin typeface="Cambria Math" panose="02040503050406030204" pitchFamily="18" charset="0"/>
                            </a:rPr>
                            <m:t>′(</m:t>
                          </m:r>
                          <m:r>
                            <a:rPr lang="fr-CA" b="0" i="1" smtClean="0">
                              <a:latin typeface="Cambria Math" panose="02040503050406030204" pitchFamily="18" charset="0"/>
                            </a:rPr>
                            <m:t>𝑎</m:t>
                          </m:r>
                          <m:r>
                            <a:rPr lang="fr-CA" b="0" i="1" smtClean="0">
                              <a:latin typeface="Cambria Math" panose="02040503050406030204" pitchFamily="18" charset="0"/>
                            </a:rPr>
                            <m:t>)</m:t>
                          </m:r>
                        </m:e>
                      </m:d>
                      <m:r>
                        <a:rPr lang="fr-CA" b="0" i="1" smtClean="0">
                          <a:latin typeface="Cambria Math" panose="02040503050406030204" pitchFamily="18" charset="0"/>
                        </a:rPr>
                        <m:t>=−0.74742</m:t>
                      </m:r>
                    </m:oMath>
                  </m:oMathPara>
                </a14:m>
                <a:endParaRPr lang="fr-FR"/>
              </a:p>
              <a:p>
                <a:pPr marL="0" indent="0">
                  <a:buNone/>
                </a:pPr>
                <a:r>
                  <a:rPr lang="fr-FR"/>
                  <a:t>Matlab Erreur :</a:t>
                </a:r>
              </a:p>
              <a:p>
                <a:pPr marL="0" indent="0" algn="ctr">
                  <a:buNone/>
                </a:pPr>
                <a14:m>
                  <m:oMathPara xmlns:m="http://schemas.openxmlformats.org/officeDocument/2006/math">
                    <m:oMathParaPr>
                      <m:jc m:val="centerGroup"/>
                    </m:oMathParaPr>
                    <m:oMath xmlns:m="http://schemas.openxmlformats.org/officeDocument/2006/math">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𝑎</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2</m:t>
                              </m:r>
                            </m:e>
                          </m:d>
                          <m:r>
                            <a:rPr lang="fr-CA" b="0" i="1" smtClean="0">
                              <a:latin typeface="Cambria Math" panose="02040503050406030204" pitchFamily="18" charset="0"/>
                            </a:rPr>
                            <m:t>−</m:t>
                          </m:r>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1</m:t>
                              </m:r>
                            </m:e>
                          </m:d>
                        </m:num>
                        <m:den>
                          <m:r>
                            <m:rPr>
                              <m:sty m:val="p"/>
                            </m:rPr>
                            <a:rPr lang="fr-CA" b="0" i="0" smtClean="0">
                              <a:latin typeface="Cambria Math" panose="02040503050406030204" pitchFamily="18" charset="0"/>
                            </a:rPr>
                            <m:t>Δ</m:t>
                          </m:r>
                          <m:r>
                            <a:rPr lang="fr-CA" b="0" i="1" smtClean="0">
                              <a:latin typeface="Cambria Math" panose="02040503050406030204" pitchFamily="18" charset="0"/>
                            </a:rPr>
                            <m:t>𝑥</m:t>
                          </m:r>
                        </m:den>
                      </m:f>
                      <m:r>
                        <a:rPr lang="fr-CA" b="0" i="1" smtClean="0">
                          <a:latin typeface="Cambria Math" panose="02040503050406030204" pitchFamily="18" charset="0"/>
                        </a:rPr>
                        <m:t>=0.0857</m:t>
                      </m:r>
                    </m:oMath>
                  </m:oMathPara>
                </a14:m>
                <a:endParaRPr lang="fr-CA" b="0"/>
              </a:p>
              <a:p>
                <a:pPr marL="0" indent="0" algn="ctr">
                  <a:buNone/>
                </a:pPr>
                <a14:m>
                  <m:oMathPara xmlns:m="http://schemas.openxmlformats.org/officeDocument/2006/math">
                    <m:oMathParaPr>
                      <m:jc m:val="centerGroup"/>
                    </m:oMathParaPr>
                    <m:oMath xmlns:m="http://schemas.openxmlformats.org/officeDocument/2006/math">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𝑏</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𝑒𝑛𝑑</m:t>
                              </m:r>
                            </m:e>
                          </m:d>
                          <m:r>
                            <a:rPr lang="fr-CA" b="0" i="1" smtClean="0">
                              <a:latin typeface="Cambria Math" panose="02040503050406030204" pitchFamily="18" charset="0"/>
                            </a:rPr>
                            <m:t>−</m:t>
                          </m:r>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𝑒𝑛𝑑</m:t>
                              </m:r>
                              <m:r>
                                <a:rPr lang="fr-CA" b="0" i="1" smtClean="0">
                                  <a:latin typeface="Cambria Math" panose="02040503050406030204" pitchFamily="18" charset="0"/>
                                </a:rPr>
                                <m:t>−1</m:t>
                              </m:r>
                            </m:e>
                          </m:d>
                        </m:num>
                        <m:den>
                          <m:r>
                            <m:rPr>
                              <m:sty m:val="p"/>
                            </m:rPr>
                            <a:rPr lang="fr-CA" b="0" i="0" smtClean="0">
                              <a:latin typeface="Cambria Math" panose="02040503050406030204" pitchFamily="18" charset="0"/>
                            </a:rPr>
                            <m:t>Δ</m:t>
                          </m:r>
                          <m:r>
                            <a:rPr lang="fr-CA" b="0" i="1" smtClean="0">
                              <a:latin typeface="Cambria Math" panose="02040503050406030204" pitchFamily="18" charset="0"/>
                            </a:rPr>
                            <m:t>𝑥</m:t>
                          </m:r>
                        </m:den>
                      </m:f>
                      <m:r>
                        <a:rPr lang="fr-CA" b="0" i="1" smtClean="0">
                          <a:latin typeface="Cambria Math" panose="02040503050406030204" pitchFamily="18" charset="0"/>
                        </a:rPr>
                        <m:t>=−35.7904</m:t>
                      </m:r>
                    </m:oMath>
                  </m:oMathPara>
                </a14:m>
                <a:endParaRPr lang="fr-CA" b="0"/>
              </a:p>
              <a:p>
                <a:pPr marL="0" indent="0" algn="ctr">
                  <a:buNone/>
                </a:pPr>
                <a:endParaRPr lang="fr-FR"/>
              </a:p>
              <a:p>
                <a:pPr marL="0" indent="0" algn="ctr">
                  <a:buNone/>
                </a:pPr>
                <a:endParaRPr lang="fr-FR"/>
              </a:p>
            </p:txBody>
          </p:sp>
        </mc:Choice>
        <mc:Fallback xmlns="">
          <p:sp>
            <p:nvSpPr>
              <p:cNvPr id="3" name="Espace réservé du contenu 2">
                <a:extLst>
                  <a:ext uri="{FF2B5EF4-FFF2-40B4-BE49-F238E27FC236}">
                    <a16:creationId xmlns:a16="http://schemas.microsoft.com/office/drawing/2014/main" id="{07439CD5-3212-16BA-1340-269F102852E2}"/>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8093204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𝜃</m:t>
                      </m:r>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r>
                        <a:rPr lang="en-US" sz="2800" b="0" i="1">
                          <a:latin typeface="Cambria Math" panose="02040503050406030204" pitchFamily="18" charset="0"/>
                        </a:rPr>
                        <m:t>𝑒𝑡</m:t>
                      </m:r>
                      <m:r>
                        <a:rPr lang="en-US" sz="2800" b="0" i="1">
                          <a:latin typeface="Cambria Math" panose="02040503050406030204" pitchFamily="18" charset="0"/>
                        </a:rPr>
                        <m:t> </m:t>
                      </m:r>
                      <m:r>
                        <a:rPr lang="en-US" sz="2800" b="0" i="1">
                          <a:latin typeface="Cambria Math" panose="02040503050406030204" pitchFamily="18" charset="0"/>
                        </a:rPr>
                        <m:t>𝛼</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diagramme, ligne, Tracé, texte&#10;&#10;Description générée automatiquement">
            <a:extLst>
              <a:ext uri="{FF2B5EF4-FFF2-40B4-BE49-F238E27FC236}">
                <a16:creationId xmlns:a16="http://schemas.microsoft.com/office/drawing/2014/main" id="{ECA89A41-85D5-0FA3-D966-280F4F8F9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2220654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𝑞</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5A69989-9FA8-710A-B214-5B4A3C04A2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4297" y="709803"/>
            <a:ext cx="7214614" cy="5410961"/>
          </a:xfrm>
          <a:prstGeom prst="rect">
            <a:avLst/>
          </a:prstGeom>
        </p:spPr>
      </p:pic>
    </p:spTree>
    <p:extLst>
      <p:ext uri="{BB962C8B-B14F-4D97-AF65-F5344CB8AC3E}">
        <p14:creationId xmlns:p14="http://schemas.microsoft.com/office/powerpoint/2010/main" val="3471664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sSub>
                        <m:sSubPr>
                          <m:ctrlPr>
                            <a:rPr lang="en-US" sz="2800" b="0" i="1">
                              <a:latin typeface="Cambria Math" panose="02040503050406030204" pitchFamily="18" charset="0"/>
                            </a:rPr>
                          </m:ctrlPr>
                        </m:sSubPr>
                        <m:e>
                          <m:r>
                            <a:rPr lang="en-US" sz="2800" i="1">
                              <a:latin typeface="Cambria Math" panose="02040503050406030204" pitchFamily="18" charset="0"/>
                            </a:rPr>
                            <m:t>𝐷</m:t>
                          </m:r>
                        </m:e>
                        <m:sub>
                          <m:r>
                            <a:rPr lang="en-US" sz="2800" b="0" i="1">
                              <a:latin typeface="Cambria Math" panose="02040503050406030204" pitchFamily="18" charset="0"/>
                            </a:rPr>
                            <m:t>𝑎𝑒𝑟𝑜</m:t>
                          </m:r>
                        </m:sub>
                      </m:sSub>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𝑃</m:t>
                          </m:r>
                        </m:e>
                        <m:sub>
                          <m:r>
                            <a:rPr lang="en-US" sz="2800" b="0" i="1">
                              <a:latin typeface="Cambria Math" panose="02040503050406030204" pitchFamily="18" charset="0"/>
                            </a:rPr>
                            <m:t>𝑑𝑦𝑛</m:t>
                          </m:r>
                        </m:sub>
                      </m:sSub>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ligne, diagramme, Tracé&#10;&#10;Description générée automatiquement">
            <a:extLst>
              <a:ext uri="{FF2B5EF4-FFF2-40B4-BE49-F238E27FC236}">
                <a16:creationId xmlns:a16="http://schemas.microsoft.com/office/drawing/2014/main" id="{E4B330F3-5DF5-71AB-A54E-98DFD308F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281535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250 m/S</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7688CA6-300E-4414-EBF0-21A5BB3F09B6}"/>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𝐼𝑛𝑡</m:t>
                      </m:r>
                      <m:r>
                        <a:rPr lang="en-US" b="0" i="1">
                          <a:latin typeface="Cambria Math" panose="02040503050406030204" pitchFamily="18" charset="0"/>
                        </a:rPr>
                        <m:t>é</m:t>
                      </m:r>
                      <m:r>
                        <a:rPr lang="en-US" b="0" i="1">
                          <a:latin typeface="Cambria Math" panose="02040503050406030204" pitchFamily="18" charset="0"/>
                        </a:rPr>
                        <m:t>𝑔𝑟𝑎𝑙𝑒</m:t>
                      </m:r>
                      <m:r>
                        <a:rPr lang="en-US" b="0" i="1">
                          <a:latin typeface="Cambria Math" panose="02040503050406030204" pitchFamily="18" charset="0"/>
                        </a:rPr>
                        <m:t> </m:t>
                      </m:r>
                      <m:r>
                        <m:rPr>
                          <m:sty m:val="p"/>
                        </m:rPr>
                        <a:rPr lang="en-US" b="0" i="0">
                          <a:latin typeface="Cambria Math" panose="02040503050406030204" pitchFamily="18" charset="0"/>
                        </a:rPr>
                        <m:t>Δ</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𝑙𝑖𝑚</m:t>
                          </m:r>
                        </m:sub>
                      </m:sSub>
                      <m:r>
                        <a:rPr lang="en-US" b="0" i="1">
                          <a:latin typeface="Cambria Math" panose="02040503050406030204" pitchFamily="18" charset="0"/>
                        </a:rPr>
                        <m:t> </m:t>
                      </m:r>
                      <m:r>
                        <a:rPr lang="en-US" b="0" i="1">
                          <a:latin typeface="Cambria Math" panose="02040503050406030204" pitchFamily="18" charset="0"/>
                        </a:rPr>
                        <m:t>𝑒𝑛</m:t>
                      </m:r>
                      <m:r>
                        <a:rPr lang="en-US" b="0" i="1">
                          <a:latin typeface="Cambria Math" panose="02040503050406030204" pitchFamily="18" charset="0"/>
                        </a:rPr>
                        <m:t> </m:t>
                      </m:r>
                      <m:r>
                        <a:rPr lang="en-US" b="0" i="1">
                          <a:latin typeface="Cambria Math" panose="02040503050406030204" pitchFamily="18" charset="0"/>
                        </a:rPr>
                        <m:t>𝑓𝑐𝑡</m:t>
                      </m:r>
                      <m:r>
                        <a:rPr lang="en-US" b="0" i="1">
                          <a:latin typeface="Cambria Math" panose="02040503050406030204" pitchFamily="18" charset="0"/>
                        </a:rPr>
                        <m:t> </m:t>
                      </m:r>
                      <m:r>
                        <a:rPr lang="en-US" b="0" i="1">
                          <a:latin typeface="Cambria Math" panose="02040503050406030204" pitchFamily="18" charset="0"/>
                        </a:rPr>
                        <m:t>𝑑𝑢</m:t>
                      </m:r>
                      <m:r>
                        <a:rPr lang="en-US" b="0" i="1">
                          <a:latin typeface="Cambria Math" panose="02040503050406030204" pitchFamily="18" charset="0"/>
                        </a:rPr>
                        <m:t> </m:t>
                      </m:r>
                      <m:r>
                        <a:rPr lang="en-US" b="0" i="1">
                          <a:latin typeface="Cambria Math" panose="02040503050406030204" pitchFamily="18" charset="0"/>
                        </a:rPr>
                        <m:t>𝑡𝑒𝑚𝑝𝑠</m:t>
                      </m:r>
                    </m:oMath>
                  </m:oMathPara>
                </a14:m>
                <a:endParaRPr lang="en-US"/>
              </a:p>
            </p:txBody>
          </p:sp>
        </mc:Choice>
        <mc:Fallback xmlns="">
          <p:sp>
            <p:nvSpPr>
              <p:cNvPr id="3" name="ZoneTexte 2">
                <a:extLst>
                  <a:ext uri="{FF2B5EF4-FFF2-40B4-BE49-F238E27FC236}">
                    <a16:creationId xmlns:a16="http://schemas.microsoft.com/office/drawing/2014/main" id="{77688CA6-300E-4414-EBF0-21A5BB3F09B6}"/>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69D4DBA6-1227-2E58-0F81-3C74C5F17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509059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600" b="0" i="1">
                          <a:latin typeface="Cambria Math" panose="02040503050406030204" pitchFamily="18" charset="0"/>
                        </a:rPr>
                        <m:t>𝛾</m:t>
                      </m:r>
                      <m:d>
                        <m:dPr>
                          <m:ctrlPr>
                            <a:rPr lang="en-US" sz="2600" b="0" i="1">
                              <a:latin typeface="Cambria Math" panose="02040503050406030204" pitchFamily="18" charset="0"/>
                            </a:rPr>
                          </m:ctrlPr>
                        </m:dPr>
                        <m:e>
                          <m:r>
                            <a:rPr lang="en-US" sz="2600" b="0" i="1">
                              <a:latin typeface="Cambria Math" panose="02040503050406030204" pitchFamily="18" charset="0"/>
                            </a:rPr>
                            <m:t>𝑡</m:t>
                          </m:r>
                        </m:e>
                      </m:d>
                      <m:r>
                        <a:rPr lang="en-US" sz="2600" b="0" i="1">
                          <a:latin typeface="Cambria Math" panose="02040503050406030204" pitchFamily="18" charset="0"/>
                        </a:rPr>
                        <m:t> </m:t>
                      </m:r>
                      <m:r>
                        <a:rPr lang="en-US" sz="2600" b="0" i="1">
                          <a:latin typeface="Cambria Math" panose="02040503050406030204" pitchFamily="18" charset="0"/>
                        </a:rPr>
                        <m:t>𝑠𝑢𝑝𝑒𝑟𝑝𝑜𝑠</m:t>
                      </m:r>
                      <m:r>
                        <a:rPr lang="en-US" sz="2600" b="0" i="1">
                          <a:latin typeface="Cambria Math" panose="02040503050406030204" pitchFamily="18" charset="0"/>
                        </a:rPr>
                        <m:t>é </m:t>
                      </m:r>
                      <m:r>
                        <a:rPr lang="en-US" sz="2600" b="0" i="1">
                          <a:latin typeface="Cambria Math" panose="02040503050406030204" pitchFamily="18" charset="0"/>
                        </a:rPr>
                        <m:t>𝑠𝑢𝑟</m:t>
                      </m:r>
                      <m:r>
                        <a:rPr lang="en-US" sz="2600" b="0" i="1">
                          <a:latin typeface="Cambria Math" panose="02040503050406030204" pitchFamily="18" charset="0"/>
                        </a:rPr>
                        <m:t> </m:t>
                      </m:r>
                      <m:sSub>
                        <m:sSubPr>
                          <m:ctrlPr>
                            <a:rPr lang="en-US" sz="2600" b="0" i="1">
                              <a:latin typeface="Cambria Math" panose="02040503050406030204" pitchFamily="18" charset="0"/>
                            </a:rPr>
                          </m:ctrlPr>
                        </m:sSubPr>
                        <m:e>
                          <m:r>
                            <a:rPr lang="en-US" sz="2600" b="0" i="1">
                              <a:latin typeface="Cambria Math" panose="02040503050406030204" pitchFamily="18" charset="0"/>
                            </a:rPr>
                            <m:t>𝛾</m:t>
                          </m:r>
                        </m:e>
                        <m:sub>
                          <m:r>
                            <a:rPr lang="en-US" sz="2600" b="0" i="1">
                              <a:latin typeface="Cambria Math" panose="02040503050406030204" pitchFamily="18" charset="0"/>
                            </a:rPr>
                            <m:t>𝑟𝑒𝑓</m:t>
                          </m:r>
                        </m:sub>
                      </m:sSub>
                    </m:oMath>
                  </m:oMathPara>
                </a14:m>
                <a:endParaRPr lang="en-US" sz="26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A9CC1FF8-3FB6-0083-7473-B2F75CBDF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1684745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𝛾</m:t>
                      </m:r>
                      <m:r>
                        <a:rPr lang="en-US" sz="2800" b="0" i="1">
                          <a:latin typeface="Cambria Math" panose="02040503050406030204" pitchFamily="18" charset="0"/>
                        </a:rPr>
                        <m:t>(</m:t>
                      </m:r>
                      <m:r>
                        <a:rPr lang="en-US" sz="2800" b="0" i="1">
                          <a:latin typeface="Cambria Math" panose="02040503050406030204" pitchFamily="18" charset="0"/>
                        </a:rPr>
                        <m:t>h</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7D70A9B-A41C-7DE6-DA10-E3B95135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958842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𝑣</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3404AE86-93F5-1645-DDE1-4C42FC648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2460768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𝑣</m:t>
                      </m:r>
                      <m:r>
                        <a:rPr lang="en-US" sz="2800" b="0" i="1">
                          <a:latin typeface="Cambria Math" panose="02040503050406030204" pitchFamily="18" charset="0"/>
                        </a:rPr>
                        <m:t>(</m:t>
                      </m:r>
                      <m:r>
                        <a:rPr lang="en-US" sz="2800" b="0" i="1">
                          <a:latin typeface="Cambria Math" panose="02040503050406030204" pitchFamily="18" charset="0"/>
                        </a:rPr>
                        <m:t>h</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1AB76C1-0B11-D9C0-9CEA-1AFC08F3A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864190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h</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B9BDBFE6-5DDD-7770-760F-07F217237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3796818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𝜃</m:t>
                      </m:r>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r>
                        <a:rPr lang="en-US" sz="2800" b="0" i="1">
                          <a:latin typeface="Cambria Math" panose="02040503050406030204" pitchFamily="18" charset="0"/>
                        </a:rPr>
                        <m:t>𝑒𝑡</m:t>
                      </m:r>
                      <m:r>
                        <a:rPr lang="en-US" sz="2800" b="0" i="1">
                          <a:latin typeface="Cambria Math" panose="02040503050406030204" pitchFamily="18" charset="0"/>
                        </a:rPr>
                        <m:t> </m:t>
                      </m:r>
                      <m:r>
                        <a:rPr lang="en-US" sz="2800" b="0" i="1">
                          <a:latin typeface="Cambria Math" panose="02040503050406030204" pitchFamily="18" charset="0"/>
                        </a:rPr>
                        <m:t>𝛼</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diagramme, texte, ligne, Tracé&#10;&#10;Description générée automatiquement">
            <a:extLst>
              <a:ext uri="{FF2B5EF4-FFF2-40B4-BE49-F238E27FC236}">
                <a16:creationId xmlns:a16="http://schemas.microsoft.com/office/drawing/2014/main" id="{500B3CB9-4082-879D-42D0-A1F0093B4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5152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18A56C-D1B3-0009-B350-200B20C5079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FDCD14-5874-57F5-3BA0-011BE39187F5}"/>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Identification des paramètres par intégration numérique</a:t>
            </a:r>
            <a:br>
              <a:rPr lang="en-US" sz="4900"/>
            </a:br>
            <a:r>
              <a:rPr lang="en-US" sz="4900"/>
              <a:t>Trapèze</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 capture d’écran, Tracé, diagramme&#10;&#10;Description générée automatiquement">
            <a:extLst>
              <a:ext uri="{FF2B5EF4-FFF2-40B4-BE49-F238E27FC236}">
                <a16:creationId xmlns:a16="http://schemas.microsoft.com/office/drawing/2014/main" id="{971FED40-972A-1324-C6DA-7187CCC74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426" y="640080"/>
            <a:ext cx="6852355" cy="5550408"/>
          </a:xfrm>
          <a:prstGeom prst="rect">
            <a:avLst/>
          </a:prstGeom>
        </p:spPr>
      </p:pic>
    </p:spTree>
    <p:extLst>
      <p:ext uri="{BB962C8B-B14F-4D97-AF65-F5344CB8AC3E}">
        <p14:creationId xmlns:p14="http://schemas.microsoft.com/office/powerpoint/2010/main" val="2041120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𝑞</m:t>
                      </m:r>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939AAEF-3F72-FCD7-B3C2-8EDD0A93D3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4297" y="709803"/>
            <a:ext cx="7214614" cy="5410961"/>
          </a:xfrm>
          <a:prstGeom prst="rect">
            <a:avLst/>
          </a:prstGeom>
        </p:spPr>
      </p:pic>
    </p:spTree>
    <p:extLst>
      <p:ext uri="{BB962C8B-B14F-4D97-AF65-F5344CB8AC3E}">
        <p14:creationId xmlns:p14="http://schemas.microsoft.com/office/powerpoint/2010/main" val="4239587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A770AF4-DF59-B2F8-FF3F-39F47FBF92DD}"/>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sSub>
                        <m:sSubPr>
                          <m:ctrlPr>
                            <a:rPr lang="en-US" sz="2800" b="0" i="1">
                              <a:latin typeface="Cambria Math" panose="02040503050406030204" pitchFamily="18" charset="0"/>
                            </a:rPr>
                          </m:ctrlPr>
                        </m:sSubPr>
                        <m:e>
                          <m:r>
                            <a:rPr lang="en-US" sz="2800" i="1">
                              <a:latin typeface="Cambria Math" panose="02040503050406030204" pitchFamily="18" charset="0"/>
                            </a:rPr>
                            <m:t>𝐷</m:t>
                          </m:r>
                        </m:e>
                        <m:sub>
                          <m:r>
                            <a:rPr lang="en-US" sz="2800" b="0" i="1">
                              <a:latin typeface="Cambria Math" panose="02040503050406030204" pitchFamily="18" charset="0"/>
                            </a:rPr>
                            <m:t>𝑎𝑒𝑟𝑜</m:t>
                          </m:r>
                        </m:sub>
                      </m:sSub>
                      <m:d>
                        <m:dPr>
                          <m:ctrlPr>
                            <a:rPr lang="en-US" sz="2800" b="0" i="1">
                              <a:latin typeface="Cambria Math" panose="02040503050406030204" pitchFamily="18" charset="0"/>
                            </a:rPr>
                          </m:ctrlPr>
                        </m:dPr>
                        <m:e>
                          <m:r>
                            <a:rPr lang="en-US" sz="2800" b="0" i="1">
                              <a:latin typeface="Cambria Math" panose="02040503050406030204" pitchFamily="18" charset="0"/>
                            </a:rPr>
                            <m:t>𝑡</m:t>
                          </m:r>
                        </m:e>
                      </m:d>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𝑃</m:t>
                          </m:r>
                        </m:e>
                        <m:sub>
                          <m:r>
                            <a:rPr lang="en-US" sz="2800" b="0" i="1">
                              <a:latin typeface="Cambria Math" panose="02040503050406030204" pitchFamily="18" charset="0"/>
                            </a:rPr>
                            <m:t>𝑑𝑦𝑛</m:t>
                          </m:r>
                        </m:sub>
                      </m:sSub>
                      <m:r>
                        <a:rPr lang="en-US" sz="2800" b="0" i="1">
                          <a:latin typeface="Cambria Math" panose="02040503050406030204" pitchFamily="18" charset="0"/>
                        </a:rPr>
                        <m:t>(</m:t>
                      </m:r>
                      <m:r>
                        <a:rPr lang="en-US" sz="2800" b="0" i="1">
                          <a:latin typeface="Cambria Math" panose="02040503050406030204" pitchFamily="18" charset="0"/>
                        </a:rPr>
                        <m:t>𝑡</m:t>
                      </m:r>
                      <m:r>
                        <a:rPr lang="en-US" sz="2800" b="0" i="1">
                          <a:latin typeface="Cambria Math" panose="02040503050406030204" pitchFamily="18" charset="0"/>
                        </a:rPr>
                        <m:t>)</m:t>
                      </m:r>
                    </m:oMath>
                  </m:oMathPara>
                </a14:m>
                <a:endParaRPr lang="en-US" sz="2800"/>
              </a:p>
            </p:txBody>
          </p:sp>
        </mc:Choice>
        <mc:Fallback xmlns="">
          <p:sp>
            <p:nvSpPr>
              <p:cNvPr id="4" name="ZoneTexte 3">
                <a:extLst>
                  <a:ext uri="{FF2B5EF4-FFF2-40B4-BE49-F238E27FC236}">
                    <a16:creationId xmlns:a16="http://schemas.microsoft.com/office/drawing/2014/main" id="{9A770AF4-DF59-B2F8-FF3F-39F47FBF92DD}"/>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127A1FD-FD7F-3C39-3C4F-B8B0CC77F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4978848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a:t>Validation par simulation numérique</a:t>
            </a:r>
            <a:br>
              <a:rPr lang="en-US" sz="4100"/>
            </a:br>
            <a:r>
              <a:rPr lang="en-US" sz="4100"/>
              <a:t>Graphiques avec asservissement 300 m/S</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7688CA6-300E-4414-EBF0-21A5BB3F09B6}"/>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110000"/>
                  </a:lnSpc>
                  <a:spcBef>
                    <a:spcPts val="1000"/>
                  </a:spcBef>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𝐼𝑛𝑡</m:t>
                      </m:r>
                      <m:r>
                        <a:rPr lang="en-US" b="0" i="1">
                          <a:latin typeface="Cambria Math" panose="02040503050406030204" pitchFamily="18" charset="0"/>
                        </a:rPr>
                        <m:t>é</m:t>
                      </m:r>
                      <m:r>
                        <a:rPr lang="en-US" b="0" i="1">
                          <a:latin typeface="Cambria Math" panose="02040503050406030204" pitchFamily="18" charset="0"/>
                        </a:rPr>
                        <m:t>𝑔𝑟𝑎𝑙𝑒</m:t>
                      </m:r>
                      <m:r>
                        <a:rPr lang="en-US" b="0" i="1">
                          <a:latin typeface="Cambria Math" panose="02040503050406030204" pitchFamily="18" charset="0"/>
                        </a:rPr>
                        <m:t> </m:t>
                      </m:r>
                      <m:r>
                        <m:rPr>
                          <m:sty m:val="p"/>
                        </m:rPr>
                        <a:rPr lang="en-US" b="0" i="0">
                          <a:latin typeface="Cambria Math" panose="02040503050406030204" pitchFamily="18" charset="0"/>
                        </a:rPr>
                        <m:t>Δ</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𝑙𝑖𝑚</m:t>
                          </m:r>
                        </m:sub>
                      </m:sSub>
                      <m:r>
                        <a:rPr lang="en-US" b="0" i="1">
                          <a:latin typeface="Cambria Math" panose="02040503050406030204" pitchFamily="18" charset="0"/>
                        </a:rPr>
                        <m:t> </m:t>
                      </m:r>
                      <m:r>
                        <a:rPr lang="en-US" b="0" i="1">
                          <a:latin typeface="Cambria Math" panose="02040503050406030204" pitchFamily="18" charset="0"/>
                        </a:rPr>
                        <m:t>𝑒𝑛</m:t>
                      </m:r>
                      <m:r>
                        <a:rPr lang="en-US" b="0" i="1">
                          <a:latin typeface="Cambria Math" panose="02040503050406030204" pitchFamily="18" charset="0"/>
                        </a:rPr>
                        <m:t> </m:t>
                      </m:r>
                      <m:r>
                        <a:rPr lang="en-US" b="0" i="1">
                          <a:latin typeface="Cambria Math" panose="02040503050406030204" pitchFamily="18" charset="0"/>
                        </a:rPr>
                        <m:t>𝑓𝑐𝑡</m:t>
                      </m:r>
                      <m:r>
                        <a:rPr lang="en-US" b="0" i="1">
                          <a:latin typeface="Cambria Math" panose="02040503050406030204" pitchFamily="18" charset="0"/>
                        </a:rPr>
                        <m:t> </m:t>
                      </m:r>
                      <m:r>
                        <a:rPr lang="en-US" b="0" i="1">
                          <a:latin typeface="Cambria Math" panose="02040503050406030204" pitchFamily="18" charset="0"/>
                        </a:rPr>
                        <m:t>𝑑𝑢</m:t>
                      </m:r>
                      <m:r>
                        <a:rPr lang="en-US" b="0" i="1">
                          <a:latin typeface="Cambria Math" panose="02040503050406030204" pitchFamily="18" charset="0"/>
                        </a:rPr>
                        <m:t> </m:t>
                      </m:r>
                      <m:r>
                        <a:rPr lang="en-US" b="0" i="1">
                          <a:latin typeface="Cambria Math" panose="02040503050406030204" pitchFamily="18" charset="0"/>
                        </a:rPr>
                        <m:t>𝑡𝑒𝑚𝑝𝑠</m:t>
                      </m:r>
                    </m:oMath>
                  </m:oMathPara>
                </a14:m>
                <a:endParaRPr lang="en-US"/>
              </a:p>
            </p:txBody>
          </p:sp>
        </mc:Choice>
        <mc:Fallback xmlns="">
          <p:sp>
            <p:nvSpPr>
              <p:cNvPr id="3" name="ZoneTexte 2">
                <a:extLst>
                  <a:ext uri="{FF2B5EF4-FFF2-40B4-BE49-F238E27FC236}">
                    <a16:creationId xmlns:a16="http://schemas.microsoft.com/office/drawing/2014/main" id="{77688CA6-300E-4414-EBF0-21A5BB3F09B6}"/>
                  </a:ext>
                </a:extLst>
              </p:cNvPr>
              <p:cNvSpPr txBox="1">
                <a:spLocks noRot="1" noChangeAspect="1" noMove="1" noResize="1" noEditPoints="1" noAdjustHandles="1" noChangeArrowheads="1" noChangeShapeType="1" noTextEdit="1"/>
              </p:cNvSpPr>
              <p:nvPr/>
            </p:nvSpPr>
            <p:spPr>
              <a:xfrm>
                <a:off x="638882" y="4631161"/>
                <a:ext cx="3571810" cy="1559327"/>
              </a:xfrm>
              <a:prstGeom prst="rect">
                <a:avLst/>
              </a:prstGeom>
              <a:blipFill>
                <a:blip r:embed="rId2"/>
                <a:stretch>
                  <a:fillRect/>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65E8E99-884F-AC70-7F2B-A1BE3497B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09803"/>
            <a:ext cx="7214616" cy="5410961"/>
          </a:xfrm>
          <a:prstGeom prst="rect">
            <a:avLst/>
          </a:prstGeom>
        </p:spPr>
      </p:pic>
    </p:spTree>
    <p:extLst>
      <p:ext uri="{BB962C8B-B14F-4D97-AF65-F5344CB8AC3E}">
        <p14:creationId xmlns:p14="http://schemas.microsoft.com/office/powerpoint/2010/main" val="284449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5679492-545E-0FA4-6FA0-DF34E02C9EB9}"/>
              </a:ext>
            </a:extLst>
          </p:cNvPr>
          <p:cNvSpPr>
            <a:spLocks noGrp="1"/>
          </p:cNvSpPr>
          <p:nvPr>
            <p:ph type="title"/>
          </p:nvPr>
        </p:nvSpPr>
        <p:spPr/>
        <p:txBody>
          <a:bodyPr/>
          <a:lstStyle/>
          <a:p>
            <a:r>
              <a:rPr lang="fr-FR"/>
              <a:t>Discussion</a:t>
            </a:r>
          </a:p>
        </p:txBody>
      </p:sp>
      <p:sp>
        <p:nvSpPr>
          <p:cNvPr id="5" name="Espace réservé du texte 4">
            <a:extLst>
              <a:ext uri="{FF2B5EF4-FFF2-40B4-BE49-F238E27FC236}">
                <a16:creationId xmlns:a16="http://schemas.microsoft.com/office/drawing/2014/main" id="{F79D062A-83D4-F3CA-AD05-A381CEBB7AD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710302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DD7BA9-D02D-48C1-8166-C8CE7FEEB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Commentaires avec asservissement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EF04E17-A9FD-3B47-BB0A-4883BE66381C}"/>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a:t>Comparer le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𝑟𝑒𝑓</m:t>
                        </m:r>
                      </m:sub>
                    </m:sSub>
                  </m:oMath>
                </a14:m>
                <a:r>
                  <a:rPr lang="en-US"/>
                  <a:t> observé pendant la simulation avec prédit 250 m/s</a:t>
                </a:r>
              </a:p>
            </p:txBody>
          </p:sp>
        </mc:Choice>
        <mc:Fallback xmlns="">
          <p:sp>
            <p:nvSpPr>
              <p:cNvPr id="3" name="Espace réservé du contenu 2">
                <a:extLst>
                  <a:ext uri="{FF2B5EF4-FFF2-40B4-BE49-F238E27FC236}">
                    <a16:creationId xmlns:a16="http://schemas.microsoft.com/office/drawing/2014/main" id="{8EF04E17-A9FD-3B47-BB0A-4883BE66381C}"/>
                  </a:ext>
                </a:extLst>
              </p:cNvPr>
              <p:cNvSpPr>
                <a:spLocks noGrp="1" noRot="1" noChangeAspect="1" noMove="1" noResize="1" noEditPoints="1" noAdjustHandles="1" noChangeArrowheads="1" noChangeShapeType="1" noTextEdit="1"/>
              </p:cNvSpPr>
              <p:nvPr>
                <p:ph idx="1"/>
              </p:nvPr>
            </p:nvSpPr>
            <p:spPr>
              <a:xfrm>
                <a:off x="638882" y="4631161"/>
                <a:ext cx="3571810" cy="1559327"/>
              </a:xfrm>
              <a:blipFill>
                <a:blip r:embed="rId2"/>
                <a:stretch>
                  <a:fillRect l="-3584" t="-1563" r="-171" b="-38281"/>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0F16567-9A7D-E113-4048-E3163DD986C4}"/>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4654296" y="709803"/>
            <a:ext cx="7214616" cy="5410962"/>
          </a:xfrm>
          <a:prstGeom prst="rect">
            <a:avLst/>
          </a:prstGeom>
        </p:spPr>
      </p:pic>
    </p:spTree>
    <p:extLst>
      <p:ext uri="{BB962C8B-B14F-4D97-AF65-F5344CB8AC3E}">
        <p14:creationId xmlns:p14="http://schemas.microsoft.com/office/powerpoint/2010/main" val="1615335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5AFD41-47E6-831A-F026-3AA65A125A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2B08E9-72D3-0D03-9F58-5B586FD08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F0878EA3-46D1-C939-6DD9-0212E5F67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B96028-CDDD-7D66-6C41-0F547021A830}"/>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Validation par simulation numérique</a:t>
            </a:r>
            <a:br>
              <a:rPr lang="en-US" sz="4900"/>
            </a:br>
            <a:r>
              <a:rPr lang="en-US" sz="4900"/>
              <a:t>Commentaires avec asservissement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1829319-38D1-13DB-5DBB-63FE70432B36}"/>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a:t>Comparer le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𝑟𝑒𝑓</m:t>
                        </m:r>
                      </m:sub>
                    </m:sSub>
                  </m:oMath>
                </a14:m>
                <a:r>
                  <a:rPr lang="en-US"/>
                  <a:t> </a:t>
                </a:r>
                <a:r>
                  <a:rPr lang="en-US" err="1"/>
                  <a:t>observé</a:t>
                </a:r>
                <a:r>
                  <a:rPr lang="en-US"/>
                  <a:t> pendant la simulation avec </a:t>
                </a:r>
                <a:r>
                  <a:rPr lang="en-US" err="1"/>
                  <a:t>prédit</a:t>
                </a:r>
                <a:r>
                  <a:rPr lang="en-US"/>
                  <a:t> 300 m/s</a:t>
                </a:r>
              </a:p>
            </p:txBody>
          </p:sp>
        </mc:Choice>
        <mc:Fallback xmlns="">
          <p:sp>
            <p:nvSpPr>
              <p:cNvPr id="3" name="Espace réservé du contenu 2">
                <a:extLst>
                  <a:ext uri="{FF2B5EF4-FFF2-40B4-BE49-F238E27FC236}">
                    <a16:creationId xmlns:a16="http://schemas.microsoft.com/office/drawing/2014/main" id="{31829319-38D1-13DB-5DBB-63FE70432B36}"/>
                  </a:ext>
                </a:extLst>
              </p:cNvPr>
              <p:cNvSpPr>
                <a:spLocks noGrp="1" noRot="1" noChangeAspect="1" noMove="1" noResize="1" noEditPoints="1" noAdjustHandles="1" noChangeArrowheads="1" noChangeShapeType="1" noTextEdit="1"/>
              </p:cNvSpPr>
              <p:nvPr>
                <p:ph idx="1"/>
              </p:nvPr>
            </p:nvSpPr>
            <p:spPr>
              <a:xfrm>
                <a:off x="638882" y="4631161"/>
                <a:ext cx="3571810" cy="1559327"/>
              </a:xfrm>
              <a:blipFill>
                <a:blip r:embed="rId2"/>
                <a:stretch>
                  <a:fillRect l="-3584" t="-1563" b="-38281"/>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0DDEBB80-5401-C3CB-C7D6-88A7D87A8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F2D1E0B3-44BC-6C25-31FD-D3E994AE73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54296" y="709803"/>
            <a:ext cx="7214616" cy="5410962"/>
          </a:xfrm>
          <a:prstGeom prst="rect">
            <a:avLst/>
          </a:prstGeom>
        </p:spPr>
      </p:pic>
    </p:spTree>
    <p:extLst>
      <p:ext uri="{BB962C8B-B14F-4D97-AF65-F5344CB8AC3E}">
        <p14:creationId xmlns:p14="http://schemas.microsoft.com/office/powerpoint/2010/main" val="20619283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01711-FB03-0820-12A2-2EC7C9E544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B1BEBF3-0B8E-18B1-BC86-EDF7E34E18DA}"/>
              </a:ext>
            </a:extLst>
          </p:cNvPr>
          <p:cNvSpPr>
            <a:spLocks noGrp="1"/>
          </p:cNvSpPr>
          <p:nvPr>
            <p:ph type="title"/>
          </p:nvPr>
        </p:nvSpPr>
        <p:spPr/>
        <p:txBody>
          <a:bodyPr>
            <a:normAutofit fontScale="90000"/>
          </a:bodyPr>
          <a:lstStyle/>
          <a:p>
            <a:r>
              <a:rPr lang="fr-CA"/>
              <a:t>Validation par simulation numérique</a:t>
            </a:r>
            <a:br>
              <a:rPr lang="fr-CA"/>
            </a:br>
            <a:r>
              <a:rPr lang="fr-CA"/>
              <a:t>Commentaires avec asservissement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7527DA-A621-EAEF-2A56-52FCF5C95050}"/>
                  </a:ext>
                </a:extLst>
              </p:cNvPr>
              <p:cNvSpPr>
                <a:spLocks noGrp="1"/>
              </p:cNvSpPr>
              <p:nvPr>
                <p:ph idx="1"/>
              </p:nvPr>
            </p:nvSpPr>
            <p:spPr/>
            <p:txBody>
              <a:bodyPr/>
              <a:lstStyle/>
              <a:p>
                <a:r>
                  <a:rPr lang="fr-CA"/>
                  <a:t>Comment l’angle de vol </a:t>
                </a:r>
                <a14:m>
                  <m:oMath xmlns:m="http://schemas.openxmlformats.org/officeDocument/2006/math">
                    <m:r>
                      <a:rPr lang="fr-CA" sz="2400" b="0" i="1" smtClean="0">
                        <a:latin typeface="Cambria Math" panose="02040503050406030204" pitchFamily="18" charset="0"/>
                      </a:rPr>
                      <m:t>𝛾</m:t>
                    </m:r>
                  </m:oMath>
                </a14:m>
                <a:r>
                  <a:rPr lang="fr-CA" sz="2400"/>
                  <a:t> </a:t>
                </a:r>
                <a:r>
                  <a:rPr lang="fr-CA"/>
                  <a:t>suit la consigne </a:t>
                </a:r>
                <a14:m>
                  <m:oMath xmlns:m="http://schemas.openxmlformats.org/officeDocument/2006/math">
                    <m:sSub>
                      <m:sSubPr>
                        <m:ctrlPr>
                          <a:rPr lang="fr-CA" sz="2400" b="0" i="1" smtClean="0">
                            <a:latin typeface="Cambria Math" panose="02040503050406030204" pitchFamily="18" charset="0"/>
                          </a:rPr>
                        </m:ctrlPr>
                      </m:sSubPr>
                      <m:e>
                        <m:r>
                          <a:rPr lang="fr-CA" sz="2400" b="0" i="1" smtClean="0">
                            <a:latin typeface="Cambria Math" panose="02040503050406030204" pitchFamily="18" charset="0"/>
                          </a:rPr>
                          <m:t>𝛾</m:t>
                        </m:r>
                      </m:e>
                      <m:sub>
                        <m:r>
                          <a:rPr lang="fr-CA" sz="2400" b="0" i="1" smtClean="0">
                            <a:latin typeface="Cambria Math" panose="02040503050406030204" pitchFamily="18" charset="0"/>
                          </a:rPr>
                          <m:t>𝑟𝑒𝑓</m:t>
                        </m:r>
                      </m:sub>
                    </m:sSub>
                  </m:oMath>
                </a14:m>
                <a:endParaRPr lang="fr-CA" sz="2400"/>
              </a:p>
              <a:p>
                <a:pPr marL="457200" lvl="1" indent="0">
                  <a:buNone/>
                </a:pPr>
                <a14:m>
                  <m:oMath xmlns:m="http://schemas.openxmlformats.org/officeDocument/2006/math">
                    <m:r>
                      <a:rPr lang="fr-CA" sz="2000" b="0" i="1" smtClean="0">
                        <a:latin typeface="Cambria Math" panose="02040503050406030204" pitchFamily="18" charset="0"/>
                      </a:rPr>
                      <m:t>𝛾</m:t>
                    </m:r>
                  </m:oMath>
                </a14:m>
                <a:r>
                  <a:rPr lang="fr-CA" sz="2000"/>
                  <a:t> </a:t>
                </a:r>
                <a:r>
                  <a:rPr lang="fr-CA"/>
                  <a:t>commence avec un angle plus bas que </a:t>
                </a:r>
                <a14:m>
                  <m:oMath xmlns:m="http://schemas.openxmlformats.org/officeDocument/2006/math">
                    <m:sSub>
                      <m:sSubPr>
                        <m:ctrlPr>
                          <a:rPr lang="fr-CA" sz="2000" b="0" i="1" smtClean="0">
                            <a:latin typeface="Cambria Math" panose="02040503050406030204" pitchFamily="18" charset="0"/>
                          </a:rPr>
                        </m:ctrlPr>
                      </m:sSubPr>
                      <m:e>
                        <m:r>
                          <a:rPr lang="fr-CA" sz="2000" b="0" i="1" smtClean="0">
                            <a:latin typeface="Cambria Math" panose="02040503050406030204" pitchFamily="18" charset="0"/>
                          </a:rPr>
                          <m:t>𝛾</m:t>
                        </m:r>
                      </m:e>
                      <m:sub>
                        <m:r>
                          <a:rPr lang="fr-CA" sz="2000" b="0" i="1" smtClean="0">
                            <a:latin typeface="Cambria Math" panose="02040503050406030204" pitchFamily="18" charset="0"/>
                          </a:rPr>
                          <m:t>𝑟𝑒𝑓</m:t>
                        </m:r>
                      </m:sub>
                    </m:sSub>
                  </m:oMath>
                </a14:m>
                <a:r>
                  <a:rPr lang="fr-CA"/>
                  <a:t>, mais vient le rejoindre après environ 30 secondes et ensuite le suit parfaitement.</a:t>
                </a:r>
              </a:p>
              <a:p>
                <a:r>
                  <a:rPr lang="fr-CA"/>
                  <a:t>La vitesse finale qui rencontre tous les critères</a:t>
                </a:r>
              </a:p>
              <a:p>
                <a:pPr marL="457200" lvl="1" indent="0">
                  <a:buNone/>
                </a:pPr>
                <a:r>
                  <a:rPr lang="fr-CA"/>
                  <a:t>La vitesse de 250 m/s est la seule qui rencontre tous les critères</a:t>
                </a:r>
              </a:p>
            </p:txBody>
          </p:sp>
        </mc:Choice>
        <mc:Fallback xmlns="">
          <p:sp>
            <p:nvSpPr>
              <p:cNvPr id="3" name="Espace réservé du contenu 2">
                <a:extLst>
                  <a:ext uri="{FF2B5EF4-FFF2-40B4-BE49-F238E27FC236}">
                    <a16:creationId xmlns:a16="http://schemas.microsoft.com/office/drawing/2014/main" id="{A57527DA-A621-EAEF-2A56-52FCF5C95050}"/>
                  </a:ext>
                </a:extLst>
              </p:cNvPr>
              <p:cNvSpPr>
                <a:spLocks noGrp="1" noRot="1" noChangeAspect="1" noMove="1" noResize="1" noEditPoints="1" noAdjustHandles="1" noChangeArrowheads="1" noChangeShapeType="1" noTextEdit="1"/>
              </p:cNvSpPr>
              <p:nvPr>
                <p:ph idx="1"/>
              </p:nvPr>
            </p:nvSpPr>
            <p:spPr>
              <a:blipFill>
                <a:blip r:embed="rId2"/>
                <a:stretch>
                  <a:fillRect l="-1043" t="-1004"/>
                </a:stretch>
              </a:blipFill>
            </p:spPr>
            <p:txBody>
              <a:bodyPr/>
              <a:lstStyle/>
              <a:p>
                <a:r>
                  <a:rPr lang="en-US">
                    <a:noFill/>
                  </a:rPr>
                  <a:t> </a:t>
                </a:r>
              </a:p>
            </p:txBody>
          </p:sp>
        </mc:Fallback>
      </mc:AlternateContent>
    </p:spTree>
    <p:extLst>
      <p:ext uri="{BB962C8B-B14F-4D97-AF65-F5344CB8AC3E}">
        <p14:creationId xmlns:p14="http://schemas.microsoft.com/office/powerpoint/2010/main" val="24000155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6" descr="Cat on the ground">
            <a:extLst>
              <a:ext uri="{FF2B5EF4-FFF2-40B4-BE49-F238E27FC236}">
                <a16:creationId xmlns:a16="http://schemas.microsoft.com/office/drawing/2014/main" id="{224FB36D-7E3A-CCF7-D361-DAA0FA8841C3}"/>
              </a:ext>
            </a:extLst>
          </p:cNvPr>
          <p:cNvPicPr>
            <a:picLocks noChangeAspect="1"/>
          </p:cNvPicPr>
          <p:nvPr/>
        </p:nvPicPr>
        <p:blipFill>
          <a:blip r:embed="rId2"/>
          <a:srcRect t="610" b="14484"/>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ED3C8A-366B-779F-355C-BE966A81A463}"/>
              </a:ext>
            </a:extLst>
          </p:cNvPr>
          <p:cNvSpPr>
            <a:spLocks noGrp="1"/>
          </p:cNvSpPr>
          <p:nvPr>
            <p:ph type="title"/>
          </p:nvPr>
        </p:nvSpPr>
        <p:spPr>
          <a:xfrm>
            <a:off x="321733" y="321733"/>
            <a:ext cx="11548532" cy="4229305"/>
          </a:xfrm>
        </p:spPr>
        <p:txBody>
          <a:bodyPr vert="horz" lIns="91440" tIns="45720" rIns="91440" bIns="45720" rtlCol="0" anchor="t">
            <a:normAutofit/>
          </a:bodyPr>
          <a:lstStyle/>
          <a:p>
            <a:r>
              <a:rPr lang="fr-CA" sz="11500">
                <a:solidFill>
                  <a:schemeClr val="bg1"/>
                </a:solidFill>
              </a:rPr>
              <a:t>Merci pour votre écoute</a:t>
            </a:r>
          </a:p>
        </p:txBody>
      </p:sp>
      <p:sp>
        <p:nvSpPr>
          <p:cNvPr id="12" name="Rectangle 1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texte 4">
            <a:extLst>
              <a:ext uri="{FF2B5EF4-FFF2-40B4-BE49-F238E27FC236}">
                <a16:creationId xmlns:a16="http://schemas.microsoft.com/office/drawing/2014/main" id="{F9242805-6474-202E-158B-C95BB8F1E78B}"/>
              </a:ext>
            </a:extLst>
          </p:cNvPr>
          <p:cNvSpPr>
            <a:spLocks noGrp="1"/>
          </p:cNvSpPr>
          <p:nvPr>
            <p:ph type="body" idx="1"/>
          </p:nvPr>
        </p:nvSpPr>
        <p:spPr>
          <a:xfrm>
            <a:off x="321733" y="4718033"/>
            <a:ext cx="10634738" cy="1175039"/>
          </a:xfrm>
        </p:spPr>
        <p:txBody>
          <a:bodyPr vert="horz" lIns="91440" tIns="45720" rIns="91440" bIns="45720" rtlCol="0" anchor="b">
            <a:normAutofit/>
          </a:bodyPr>
          <a:lstStyle/>
          <a:p>
            <a:endParaRPr lang="en-US" sz="2400">
              <a:solidFill>
                <a:schemeClr val="bg1"/>
              </a:solidFill>
            </a:endParaRPr>
          </a:p>
        </p:txBody>
      </p:sp>
    </p:spTree>
    <p:extLst>
      <p:ext uri="{BB962C8B-B14F-4D97-AF65-F5344CB8AC3E}">
        <p14:creationId xmlns:p14="http://schemas.microsoft.com/office/powerpoint/2010/main" val="64943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06358-9A4E-A1F7-9928-6A59CBF833E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717ABA6-3FF4-E54E-4C7F-5DEA7BEC34B8}"/>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Simpson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16FFDBC-594C-EAF4-571B-29FE53FC277D}"/>
                  </a:ext>
                </a:extLst>
              </p:cNvPr>
              <p:cNvSpPr>
                <a:spLocks noGrp="1"/>
              </p:cNvSpPr>
              <p:nvPr>
                <p:ph idx="1"/>
              </p:nvPr>
            </p:nvSpPr>
            <p:spPr/>
            <p:txBody>
              <a:bodyPr>
                <a:normAutofit fontScale="77500" lnSpcReduction="20000"/>
              </a:bodyPr>
              <a:lstStyle/>
              <a:p>
                <a:pPr marL="0" indent="0">
                  <a:buNone/>
                </a:pPr>
                <a:r>
                  <a:rPr lang="fr-CA"/>
                  <a:t>Vitesse </a:t>
                </a:r>
                <a:r>
                  <a:rPr lang="fr-CA">
                    <a:sym typeface="Wingdings" pitchFamily="2" charset="2"/>
                  </a:rPr>
                  <a:t> Positon</a:t>
                </a:r>
                <a:endParaRPr lang="fr-CA"/>
              </a:p>
              <a:p>
                <a:pPr marL="0" indent="0">
                  <a:buNone/>
                </a:pPr>
                <a:r>
                  <a:rPr lang="fr-CA"/>
                  <a:t>Formule</a:t>
                </a:r>
                <a:endParaRPr lang="fr-CA" b="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CA" i="1">
                          <a:latin typeface="Cambria Math" panose="02040503050406030204" pitchFamily="18" charset="0"/>
                        </a:rPr>
                        <m:t>𝐹</m:t>
                      </m:r>
                      <m:r>
                        <a:rPr lang="fr-CA" i="1">
                          <a:latin typeface="Cambria Math" panose="02040503050406030204" pitchFamily="18" charset="0"/>
                        </a:rPr>
                        <m:t>=</m:t>
                      </m:r>
                      <m:r>
                        <a:rPr lang="fr-CA" i="1">
                          <a:latin typeface="Cambria Math" panose="02040503050406030204" pitchFamily="18" charset="0"/>
                        </a:rPr>
                        <m:t>𝐹</m:t>
                      </m:r>
                      <m:r>
                        <a:rPr lang="fr-CA" i="1">
                          <a:latin typeface="Cambria Math" panose="02040503050406030204" pitchFamily="18" charset="0"/>
                        </a:rPr>
                        <m:t>(0)+</m:t>
                      </m:r>
                      <m:f>
                        <m:fPr>
                          <m:ctrlPr>
                            <a:rPr lang="fr-CA" i="1">
                              <a:latin typeface="Cambria Math" panose="02040503050406030204" pitchFamily="18" charset="0"/>
                            </a:rPr>
                          </m:ctrlPr>
                        </m:fPr>
                        <m:num>
                          <m:r>
                            <a:rPr lang="fr-CA" i="1">
                              <a:latin typeface="Cambria Math" panose="02040503050406030204" pitchFamily="18" charset="0"/>
                            </a:rPr>
                            <m:t>h</m:t>
                          </m:r>
                        </m:num>
                        <m:den>
                          <m:r>
                            <a:rPr lang="fr-CA" i="1">
                              <a:latin typeface="Cambria Math" panose="02040503050406030204" pitchFamily="18" charset="0"/>
                            </a:rPr>
                            <m:t>3</m:t>
                          </m:r>
                        </m:den>
                      </m:f>
                      <m:d>
                        <m:dPr>
                          <m:ctrlPr>
                            <a:rPr lang="fr-CA" i="1">
                              <a:latin typeface="Cambria Math" panose="02040503050406030204" pitchFamily="18" charset="0"/>
                            </a:rPr>
                          </m:ctrlPr>
                        </m:dPr>
                        <m:e>
                          <m:sSub>
                            <m:sSubPr>
                              <m:ctrlPr>
                                <a:rPr lang="fr-CA" i="1">
                                  <a:latin typeface="Cambria Math" panose="02040503050406030204" pitchFamily="18" charset="0"/>
                                </a:rPr>
                              </m:ctrlPr>
                            </m:sSubPr>
                            <m:e>
                              <m:r>
                                <a:rPr lang="fr-CA" i="1">
                                  <a:latin typeface="Cambria Math" panose="02040503050406030204" pitchFamily="18" charset="0"/>
                                </a:rPr>
                                <m:t>𝑓</m:t>
                              </m:r>
                            </m:e>
                            <m:sub>
                              <m:r>
                                <a:rPr lang="fr-CA" i="1">
                                  <a:latin typeface="Cambria Math" panose="02040503050406030204" pitchFamily="18" charset="0"/>
                                </a:rPr>
                                <m:t>0</m:t>
                              </m:r>
                            </m:sub>
                          </m:sSub>
                          <m:r>
                            <a:rPr lang="fr-CA" i="1">
                              <a:latin typeface="Cambria Math" panose="02040503050406030204" pitchFamily="18" charset="0"/>
                            </a:rPr>
                            <m:t>+</m:t>
                          </m:r>
                          <m:sSub>
                            <m:sSubPr>
                              <m:ctrlPr>
                                <a:rPr lang="fr-CA" i="1">
                                  <a:latin typeface="Cambria Math" panose="02040503050406030204" pitchFamily="18" charset="0"/>
                                </a:rPr>
                              </m:ctrlPr>
                            </m:sSubPr>
                            <m:e>
                              <m:r>
                                <a:rPr lang="fr-CA" i="1">
                                  <a:latin typeface="Cambria Math" panose="02040503050406030204" pitchFamily="18" charset="0"/>
                                </a:rPr>
                                <m:t>𝑓</m:t>
                              </m:r>
                            </m:e>
                            <m:sub>
                              <m:r>
                                <a:rPr lang="fr-CA" i="1">
                                  <a:latin typeface="Cambria Math" panose="02040503050406030204" pitchFamily="18" charset="0"/>
                                </a:rPr>
                                <m:t>𝑁</m:t>
                              </m:r>
                            </m:sub>
                          </m:sSub>
                          <m:r>
                            <a:rPr lang="fr-CA" i="1">
                              <a:latin typeface="Cambria Math" panose="02040503050406030204" pitchFamily="18" charset="0"/>
                            </a:rPr>
                            <m:t>+4</m:t>
                          </m:r>
                          <m:nary>
                            <m:naryPr>
                              <m:chr m:val="∑"/>
                              <m:ctrlPr>
                                <a:rPr lang="fr-CA" i="1">
                                  <a:latin typeface="Cambria Math" panose="02040503050406030204" pitchFamily="18" charset="0"/>
                                </a:rPr>
                              </m:ctrlPr>
                            </m:naryPr>
                            <m:sub>
                              <m:eqArr>
                                <m:eqArrPr>
                                  <m:ctrlPr>
                                    <a:rPr lang="fr-CA" i="1">
                                      <a:latin typeface="Cambria Math" panose="02040503050406030204" pitchFamily="18" charset="0"/>
                                    </a:rPr>
                                  </m:ctrlPr>
                                </m:eqArrPr>
                                <m:e>
                                  <m:r>
                                    <m:rPr>
                                      <m:brk m:alnAt="23"/>
                                    </m:rPr>
                                    <a:rPr lang="fr-CA" i="1">
                                      <a:latin typeface="Cambria Math" panose="02040503050406030204" pitchFamily="18" charset="0"/>
                                    </a:rPr>
                                    <m:t>𝑗</m:t>
                                  </m:r>
                                  <m:r>
                                    <a:rPr lang="fr-CA" i="1">
                                      <a:latin typeface="Cambria Math" panose="02040503050406030204" pitchFamily="18" charset="0"/>
                                    </a:rPr>
                                    <m:t>=1</m:t>
                                  </m:r>
                                </m:e>
                                <m:e>
                                  <m:r>
                                    <a:rPr lang="fr-CA" i="1">
                                      <a:latin typeface="Cambria Math" panose="02040503050406030204" pitchFamily="18" charset="0"/>
                                    </a:rPr>
                                    <m:t>𝑗</m:t>
                                  </m:r>
                                  <m:r>
                                    <a:rPr lang="fr-CA" i="1">
                                      <a:latin typeface="Cambria Math" panose="02040503050406030204" pitchFamily="18" charset="0"/>
                                    </a:rPr>
                                    <m:t> </m:t>
                                  </m:r>
                                  <m:r>
                                    <a:rPr lang="fr-CA" i="1">
                                      <a:latin typeface="Cambria Math" panose="02040503050406030204" pitchFamily="18" charset="0"/>
                                    </a:rPr>
                                    <m:t>𝑖𝑚𝑝𝑎𝑖𝑟</m:t>
                                  </m:r>
                                </m:e>
                              </m:eqArr>
                            </m:sub>
                            <m:sup>
                              <m:r>
                                <a:rPr lang="fr-CA" i="1">
                                  <a:latin typeface="Cambria Math" panose="02040503050406030204" pitchFamily="18" charset="0"/>
                                </a:rPr>
                                <m:t>𝑁</m:t>
                              </m:r>
                              <m:r>
                                <a:rPr lang="fr-CA" i="1">
                                  <a:latin typeface="Cambria Math" panose="02040503050406030204" pitchFamily="18" charset="0"/>
                                </a:rPr>
                                <m:t>−1</m:t>
                              </m:r>
                            </m:sup>
                            <m:e>
                              <m:sSub>
                                <m:sSubPr>
                                  <m:ctrlPr>
                                    <a:rPr lang="fr-CA" i="1">
                                      <a:latin typeface="Cambria Math" panose="02040503050406030204" pitchFamily="18" charset="0"/>
                                    </a:rPr>
                                  </m:ctrlPr>
                                </m:sSubPr>
                                <m:e>
                                  <m:r>
                                    <a:rPr lang="fr-CA" i="1">
                                      <a:latin typeface="Cambria Math" panose="02040503050406030204" pitchFamily="18" charset="0"/>
                                    </a:rPr>
                                    <m:t>𝑓</m:t>
                                  </m:r>
                                </m:e>
                                <m:sub>
                                  <m:r>
                                    <a:rPr lang="fr-CA" i="1">
                                      <a:latin typeface="Cambria Math" panose="02040503050406030204" pitchFamily="18" charset="0"/>
                                    </a:rPr>
                                    <m:t>𝑗</m:t>
                                  </m:r>
                                </m:sub>
                              </m:sSub>
                            </m:e>
                          </m:nary>
                          <m:r>
                            <a:rPr lang="fr-CA" i="1">
                              <a:latin typeface="Cambria Math" panose="02040503050406030204" pitchFamily="18" charset="0"/>
                            </a:rPr>
                            <m:t>+2</m:t>
                          </m:r>
                          <m:nary>
                            <m:naryPr>
                              <m:chr m:val="∑"/>
                              <m:ctrlPr>
                                <a:rPr lang="fr-CA" i="1">
                                  <a:latin typeface="Cambria Math" panose="02040503050406030204" pitchFamily="18" charset="0"/>
                                </a:rPr>
                              </m:ctrlPr>
                            </m:naryPr>
                            <m:sub>
                              <m:eqArr>
                                <m:eqArrPr>
                                  <m:ctrlPr>
                                    <a:rPr lang="fr-CA" i="1">
                                      <a:latin typeface="Cambria Math" panose="02040503050406030204" pitchFamily="18" charset="0"/>
                                    </a:rPr>
                                  </m:ctrlPr>
                                </m:eqArrPr>
                                <m:e>
                                  <m:r>
                                    <m:rPr>
                                      <m:brk m:alnAt="23"/>
                                    </m:rPr>
                                    <a:rPr lang="fr-CA" i="1">
                                      <a:latin typeface="Cambria Math" panose="02040503050406030204" pitchFamily="18" charset="0"/>
                                    </a:rPr>
                                    <m:t>𝑗</m:t>
                                  </m:r>
                                  <m:r>
                                    <a:rPr lang="fr-CA" i="1">
                                      <a:latin typeface="Cambria Math" panose="02040503050406030204" pitchFamily="18" charset="0"/>
                                    </a:rPr>
                                    <m:t>=2</m:t>
                                  </m:r>
                                </m:e>
                                <m:e>
                                  <m:r>
                                    <a:rPr lang="fr-CA" i="1">
                                      <a:latin typeface="Cambria Math" panose="02040503050406030204" pitchFamily="18" charset="0"/>
                                    </a:rPr>
                                    <m:t>𝑗</m:t>
                                  </m:r>
                                  <m:r>
                                    <a:rPr lang="fr-CA" i="1">
                                      <a:latin typeface="Cambria Math" panose="02040503050406030204" pitchFamily="18" charset="0"/>
                                    </a:rPr>
                                    <m:t> </m:t>
                                  </m:r>
                                  <m:r>
                                    <a:rPr lang="fr-CA" i="1">
                                      <a:latin typeface="Cambria Math" panose="02040503050406030204" pitchFamily="18" charset="0"/>
                                    </a:rPr>
                                    <m:t>𝑝𝑎𝑖𝑟</m:t>
                                  </m:r>
                                </m:e>
                              </m:eqArr>
                            </m:sub>
                            <m:sup>
                              <m:r>
                                <a:rPr lang="fr-CA" i="1">
                                  <a:latin typeface="Cambria Math" panose="02040503050406030204" pitchFamily="18" charset="0"/>
                                </a:rPr>
                                <m:t>𝑁</m:t>
                              </m:r>
                              <m:r>
                                <a:rPr lang="fr-CA" i="1">
                                  <a:latin typeface="Cambria Math" panose="02040503050406030204" pitchFamily="18" charset="0"/>
                                </a:rPr>
                                <m:t>−1</m:t>
                              </m:r>
                            </m:sup>
                            <m:e>
                              <m:sSub>
                                <m:sSubPr>
                                  <m:ctrlPr>
                                    <a:rPr lang="fr-CA" i="1">
                                      <a:latin typeface="Cambria Math" panose="02040503050406030204" pitchFamily="18" charset="0"/>
                                    </a:rPr>
                                  </m:ctrlPr>
                                </m:sSubPr>
                                <m:e>
                                  <m:r>
                                    <a:rPr lang="fr-CA" i="1">
                                      <a:latin typeface="Cambria Math" panose="02040503050406030204" pitchFamily="18" charset="0"/>
                                    </a:rPr>
                                    <m:t>𝑓</m:t>
                                  </m:r>
                                </m:e>
                                <m:sub>
                                  <m:r>
                                    <a:rPr lang="fr-CA" i="1">
                                      <a:latin typeface="Cambria Math" panose="02040503050406030204" pitchFamily="18" charset="0"/>
                                    </a:rPr>
                                    <m:t>𝑗</m:t>
                                  </m:r>
                                </m:sub>
                              </m:sSub>
                            </m:e>
                          </m:nary>
                        </m:e>
                      </m:d>
                    </m:oMath>
                  </m:oMathPara>
                </a14:m>
                <a:endParaRPr lang="fr-FR"/>
              </a:p>
              <a:p>
                <a:pPr marL="0" indent="0">
                  <a:buNone/>
                </a:pPr>
                <a:r>
                  <a:rPr lang="fr-FR"/>
                  <a:t>Matlab : N</a:t>
                </a:r>
                <a:r>
                  <a:rPr lang="fr-FR" baseline="-25000"/>
                  <a:t>m </a:t>
                </a:r>
                <a:r>
                  <a:rPr lang="fr-FR"/>
                  <a:t>= 3:2:55 </a:t>
                </a:r>
              </a:p>
              <a:p>
                <a:pPr marL="0"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𝐹</m:t>
                      </m:r>
                      <m:d>
                        <m:dPr>
                          <m:ctrlPr>
                            <a:rPr lang="fr-CA" b="0" i="1" smtClean="0">
                              <a:latin typeface="Cambria Math" panose="02040503050406030204" pitchFamily="18" charset="0"/>
                            </a:rPr>
                          </m:ctrlPr>
                        </m:dPr>
                        <m:e>
                          <m:d>
                            <m:dPr>
                              <m:ctrlPr>
                                <a:rPr lang="fr-CA" b="0" i="1" smtClean="0">
                                  <a:latin typeface="Cambria Math" panose="02040503050406030204" pitchFamily="18" charset="0"/>
                                </a:rPr>
                              </m:ctrlPr>
                            </m:dPr>
                            <m:e>
                              <m:f>
                                <m:fPr>
                                  <m:ctrlPr>
                                    <a:rPr lang="fr-CA" b="0" i="1" smtClean="0">
                                      <a:latin typeface="Cambria Math" panose="02040503050406030204" pitchFamily="18" charset="0"/>
                                    </a:rPr>
                                  </m:ctrlPr>
                                </m:fPr>
                                <m:num>
                                  <m:r>
                                    <a:rPr lang="fr-CA" b="0" i="1" smtClean="0">
                                      <a:latin typeface="Cambria Math" panose="02040503050406030204" pitchFamily="18" charset="0"/>
                                    </a:rPr>
                                    <m:t>𝑛</m:t>
                                  </m:r>
                                  <m:r>
                                    <a:rPr lang="fr-CA" b="0" i="1" smtClean="0">
                                      <a:latin typeface="Cambria Math" panose="02040503050406030204" pitchFamily="18" charset="0"/>
                                    </a:rPr>
                                    <m:t>−1</m:t>
                                  </m:r>
                                </m:num>
                                <m:den>
                                  <m:r>
                                    <a:rPr lang="fr-CA" b="0" i="1" smtClean="0">
                                      <a:latin typeface="Cambria Math" panose="02040503050406030204" pitchFamily="18" charset="0"/>
                                    </a:rPr>
                                    <m:t>2</m:t>
                                  </m:r>
                                </m:den>
                              </m:f>
                            </m:e>
                          </m:d>
                          <m:r>
                            <a:rPr lang="fr-CA" b="0" i="1" smtClean="0">
                              <a:latin typeface="Cambria Math" panose="02040503050406030204" pitchFamily="18" charset="0"/>
                            </a:rPr>
                            <m:t>+1</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h</m:t>
                          </m:r>
                        </m:num>
                        <m:den>
                          <m:r>
                            <a:rPr lang="fr-CA" b="0" i="1" smtClean="0">
                              <a:latin typeface="Cambria Math" panose="02040503050406030204" pitchFamily="18" charset="0"/>
                            </a:rPr>
                            <m:t>3</m:t>
                          </m:r>
                        </m:den>
                      </m:f>
                      <m:d>
                        <m:dPr>
                          <m:ctrlPr>
                            <a:rPr lang="fr-CA" b="0" i="1" smtClean="0">
                              <a:latin typeface="Cambria Math" panose="02040503050406030204" pitchFamily="18" charset="0"/>
                            </a:rPr>
                          </m:ctrlPr>
                        </m:dPr>
                        <m:e>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1</m:t>
                              </m:r>
                            </m:e>
                          </m:d>
                          <m:r>
                            <a:rPr lang="fr-CA" b="0" i="1" smtClean="0">
                              <a:latin typeface="Cambria Math" panose="02040503050406030204" pitchFamily="18" charset="0"/>
                            </a:rPr>
                            <m:t>+</m:t>
                          </m:r>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𝑛</m:t>
                              </m:r>
                            </m:e>
                          </m:d>
                          <m:r>
                            <a:rPr lang="fr-CA" b="0" i="1" smtClean="0">
                              <a:latin typeface="Cambria Math" panose="02040503050406030204" pitchFamily="18" charset="0"/>
                            </a:rPr>
                            <m:t>+4</m:t>
                          </m:r>
                          <m:r>
                            <a:rPr lang="fr-CA" b="0" i="1" smtClean="0">
                              <a:latin typeface="Cambria Math" panose="02040503050406030204" pitchFamily="18" charset="0"/>
                            </a:rPr>
                            <m:t>𝑠𝑢𝑚</m:t>
                          </m:r>
                          <m:d>
                            <m:dPr>
                              <m:ctrlPr>
                                <a:rPr lang="fr-CA" b="0" i="1" smtClean="0">
                                  <a:latin typeface="Cambria Math" panose="02040503050406030204" pitchFamily="18" charset="0"/>
                                </a:rPr>
                              </m:ctrlPr>
                            </m:dPr>
                            <m:e>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2:2:</m:t>
                                  </m:r>
                                  <m:r>
                                    <a:rPr lang="fr-CA" b="0" i="1" smtClean="0">
                                      <a:latin typeface="Cambria Math" panose="02040503050406030204" pitchFamily="18" charset="0"/>
                                    </a:rPr>
                                    <m:t>𝑛</m:t>
                                  </m:r>
                                  <m:r>
                                    <a:rPr lang="fr-CA" b="0" i="1" smtClean="0">
                                      <a:latin typeface="Cambria Math" panose="02040503050406030204" pitchFamily="18" charset="0"/>
                                    </a:rPr>
                                    <m:t>−1</m:t>
                                  </m:r>
                                </m:e>
                              </m:d>
                            </m:e>
                          </m:d>
                          <m:r>
                            <a:rPr lang="fr-CA" i="1">
                              <a:latin typeface="Cambria Math" panose="02040503050406030204" pitchFamily="18" charset="0"/>
                            </a:rPr>
                            <m:t>+</m:t>
                          </m:r>
                          <m:r>
                            <a:rPr lang="fr-CA" b="0" i="1" smtClean="0">
                              <a:latin typeface="Cambria Math" panose="02040503050406030204" pitchFamily="18" charset="0"/>
                            </a:rPr>
                            <m:t>2</m:t>
                          </m:r>
                          <m:r>
                            <a:rPr lang="fr-CA" i="1">
                              <a:latin typeface="Cambria Math" panose="02040503050406030204" pitchFamily="18" charset="0"/>
                            </a:rPr>
                            <m:t>𝑠𝑢𝑚</m:t>
                          </m:r>
                          <m:d>
                            <m:dPr>
                              <m:ctrlPr>
                                <a:rPr lang="fr-CA" i="1">
                                  <a:latin typeface="Cambria Math" panose="02040503050406030204" pitchFamily="18" charset="0"/>
                                </a:rPr>
                              </m:ctrlPr>
                            </m:dPr>
                            <m:e>
                              <m:r>
                                <a:rPr lang="fr-CA" i="1">
                                  <a:latin typeface="Cambria Math" panose="02040503050406030204" pitchFamily="18" charset="0"/>
                                </a:rPr>
                                <m:t>𝑦</m:t>
                              </m:r>
                              <m:d>
                                <m:dPr>
                                  <m:ctrlPr>
                                    <a:rPr lang="fr-CA" i="1">
                                      <a:latin typeface="Cambria Math" panose="02040503050406030204" pitchFamily="18" charset="0"/>
                                    </a:rPr>
                                  </m:ctrlPr>
                                </m:dPr>
                                <m:e>
                                  <m:r>
                                    <a:rPr lang="fr-CA" b="0" i="1" smtClean="0">
                                      <a:latin typeface="Cambria Math" panose="02040503050406030204" pitchFamily="18" charset="0"/>
                                    </a:rPr>
                                    <m:t>3</m:t>
                                  </m:r>
                                  <m:r>
                                    <a:rPr lang="fr-CA" i="1">
                                      <a:latin typeface="Cambria Math" panose="02040503050406030204" pitchFamily="18" charset="0"/>
                                    </a:rPr>
                                    <m:t>:2:</m:t>
                                  </m:r>
                                  <m:r>
                                    <a:rPr lang="fr-CA" i="1">
                                      <a:latin typeface="Cambria Math" panose="02040503050406030204" pitchFamily="18" charset="0"/>
                                    </a:rPr>
                                    <m:t>𝑛</m:t>
                                  </m:r>
                                  <m:r>
                                    <a:rPr lang="fr-CA" i="1">
                                      <a:latin typeface="Cambria Math" panose="02040503050406030204" pitchFamily="18" charset="0"/>
                                    </a:rPr>
                                    <m:t>−1</m:t>
                                  </m:r>
                                </m:e>
                              </m:d>
                            </m:e>
                          </m:d>
                        </m:e>
                      </m:d>
                    </m:oMath>
                  </m:oMathPara>
                </a14:m>
                <a:endParaRPr lang="fr-FR"/>
              </a:p>
              <a:p>
                <a:pPr marL="0" indent="0" algn="ctr">
                  <a:buNone/>
                </a:pPr>
                <a:endParaRPr lang="fr-FR"/>
              </a:p>
            </p:txBody>
          </p:sp>
        </mc:Choice>
        <mc:Fallback xmlns="">
          <p:sp>
            <p:nvSpPr>
              <p:cNvPr id="3" name="Espace réservé du contenu 2">
                <a:extLst>
                  <a:ext uri="{FF2B5EF4-FFF2-40B4-BE49-F238E27FC236}">
                    <a16:creationId xmlns:a16="http://schemas.microsoft.com/office/drawing/2014/main" id="{C16FFDBC-594C-EAF4-571B-29FE53FC277D}"/>
                  </a:ext>
                </a:extLst>
              </p:cNvPr>
              <p:cNvSpPr>
                <a:spLocks noGrp="1" noRot="1" noChangeAspect="1" noMove="1" noResize="1" noEditPoints="1" noAdjustHandles="1" noChangeArrowheads="1" noChangeShapeType="1" noTextEdit="1"/>
              </p:cNvSpPr>
              <p:nvPr>
                <p:ph idx="1"/>
              </p:nvPr>
            </p:nvSpPr>
            <p:spPr>
              <a:blipFill>
                <a:blip r:embed="rId2"/>
                <a:stretch>
                  <a:fillRect l="-754" t="-1865"/>
                </a:stretch>
              </a:blipFill>
            </p:spPr>
            <p:txBody>
              <a:bodyPr/>
              <a:lstStyle/>
              <a:p>
                <a:r>
                  <a:rPr lang="en-US">
                    <a:noFill/>
                  </a:rPr>
                  <a:t> </a:t>
                </a:r>
              </a:p>
            </p:txBody>
          </p:sp>
        </mc:Fallback>
      </mc:AlternateContent>
    </p:spTree>
    <p:extLst>
      <p:ext uri="{BB962C8B-B14F-4D97-AF65-F5344CB8AC3E}">
        <p14:creationId xmlns:p14="http://schemas.microsoft.com/office/powerpoint/2010/main" val="117653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B64CC-1A19-B0EA-74DA-2645087B7C9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9DB918-A1FB-047E-2921-4B5F09A740C3}"/>
              </a:ext>
            </a:extLst>
          </p:cNvPr>
          <p:cNvSpPr>
            <a:spLocks noGrp="1"/>
          </p:cNvSpPr>
          <p:nvPr>
            <p:ph type="title"/>
          </p:nvPr>
        </p:nvSpPr>
        <p:spPr/>
        <p:txBody>
          <a:bodyPr>
            <a:normAutofit fontScale="90000"/>
          </a:bodyPr>
          <a:lstStyle/>
          <a:p>
            <a:r>
              <a:rPr lang="fr-FR"/>
              <a:t>Identification des paramètres par intégration numérique</a:t>
            </a:r>
            <a:br>
              <a:rPr lang="fr-FR"/>
            </a:br>
            <a:r>
              <a:rPr lang="fr-FR"/>
              <a:t>Simpson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07B2DCE-99BE-EAB7-B917-240AB69CB4C8}"/>
                  </a:ext>
                </a:extLst>
              </p:cNvPr>
              <p:cNvSpPr>
                <a:spLocks noGrp="1"/>
              </p:cNvSpPr>
              <p:nvPr>
                <p:ph idx="1"/>
              </p:nvPr>
            </p:nvSpPr>
            <p:spPr/>
            <p:txBody>
              <a:bodyPr>
                <a:normAutofit/>
              </a:bodyPr>
              <a:lstStyle/>
              <a:p>
                <a:pPr marL="0" indent="0">
                  <a:buNone/>
                </a:pPr>
                <a:r>
                  <a:rPr lang="fr-CA"/>
                  <a:t>Formule Erreur</a:t>
                </a:r>
                <a:endParaRPr lang="fr-CA" b="0" i="1">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𝐸𝑟𝑟𝑒𝑢𝑟</m:t>
                      </m:r>
                      <m:r>
                        <a:rPr lang="fr-CA" b="0" i="1" smtClean="0">
                          <a:latin typeface="Cambria Math" panose="02040503050406030204" pitchFamily="18" charset="0"/>
                        </a:rPr>
                        <m:t>=</m:t>
                      </m:r>
                      <m:f>
                        <m:fPr>
                          <m:ctrlPr>
                            <a:rPr lang="fr-CA" b="0" i="1" smtClean="0">
                              <a:latin typeface="Cambria Math" panose="02040503050406030204" pitchFamily="18" charset="0"/>
                            </a:rPr>
                          </m:ctrlPr>
                        </m:fPr>
                        <m:num>
                          <m:sSup>
                            <m:sSupPr>
                              <m:ctrlPr>
                                <a:rPr lang="fr-CA" b="0" i="1" smtClean="0">
                                  <a:latin typeface="Cambria Math" panose="02040503050406030204" pitchFamily="18" charset="0"/>
                                </a:rPr>
                              </m:ctrlPr>
                            </m:sSupPr>
                            <m:e>
                              <m:r>
                                <a:rPr lang="fr-CA" b="0" i="1" smtClean="0">
                                  <a:latin typeface="Cambria Math" panose="02040503050406030204" pitchFamily="18" charset="0"/>
                                </a:rPr>
                                <m:t>h</m:t>
                              </m:r>
                            </m:e>
                            <m:sup>
                              <m:r>
                                <a:rPr lang="fr-CA" b="0" i="1" smtClean="0">
                                  <a:latin typeface="Cambria Math" panose="02040503050406030204" pitchFamily="18" charset="0"/>
                                </a:rPr>
                                <m:t>4</m:t>
                              </m:r>
                            </m:sup>
                          </m:sSup>
                        </m:num>
                        <m:den>
                          <m:r>
                            <a:rPr lang="fr-CA" b="0" i="1" smtClean="0">
                              <a:latin typeface="Cambria Math" panose="02040503050406030204" pitchFamily="18" charset="0"/>
                            </a:rPr>
                            <m:t>180</m:t>
                          </m:r>
                        </m:den>
                      </m:f>
                      <m:d>
                        <m:dPr>
                          <m:ctrlPr>
                            <a:rPr lang="fr-CA" b="0" i="1" smtClean="0">
                              <a:latin typeface="Cambria Math" panose="02040503050406030204" pitchFamily="18" charset="0"/>
                            </a:rPr>
                          </m:ctrlPr>
                        </m:dPr>
                        <m:e>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𝑏</m:t>
                              </m:r>
                            </m:e>
                          </m:d>
                          <m:r>
                            <a:rPr lang="fr-CA" b="0" i="1" smtClean="0">
                              <a:latin typeface="Cambria Math" panose="02040503050406030204" pitchFamily="18" charset="0"/>
                            </a:rPr>
                            <m:t>−</m:t>
                          </m:r>
                          <m:r>
                            <a:rPr lang="fr-CA" b="0" i="1" smtClean="0">
                              <a:latin typeface="Cambria Math" panose="02040503050406030204" pitchFamily="18" charset="0"/>
                            </a:rPr>
                            <m:t>𝑓</m:t>
                          </m:r>
                          <m:r>
                            <a:rPr lang="fr-CA" b="0" i="1" smtClean="0">
                              <a:latin typeface="Cambria Math" panose="02040503050406030204" pitchFamily="18" charset="0"/>
                            </a:rPr>
                            <m:t>′′′(</m:t>
                          </m:r>
                          <m:r>
                            <a:rPr lang="fr-CA" b="0" i="1" smtClean="0">
                              <a:latin typeface="Cambria Math" panose="02040503050406030204" pitchFamily="18" charset="0"/>
                            </a:rPr>
                            <m:t>𝑎</m:t>
                          </m:r>
                          <m:r>
                            <a:rPr lang="fr-CA" b="0" i="1" smtClean="0">
                              <a:latin typeface="Cambria Math" panose="02040503050406030204" pitchFamily="18" charset="0"/>
                            </a:rPr>
                            <m:t>)</m:t>
                          </m:r>
                        </m:e>
                      </m:d>
                      <m:r>
                        <a:rPr lang="fr-CA" b="0" i="1" smtClean="0">
                          <a:latin typeface="Cambria Math" panose="02040503050406030204" pitchFamily="18" charset="0"/>
                        </a:rPr>
                        <m:t>=−0.0012613</m:t>
                      </m:r>
                    </m:oMath>
                  </m:oMathPara>
                </a14:m>
                <a:endParaRPr lang="fr-FR"/>
              </a:p>
              <a:p>
                <a:pPr marL="0" indent="0">
                  <a:buNone/>
                </a:pPr>
                <a:r>
                  <a:rPr lang="fr-FR"/>
                  <a:t>Matlab Erreur : </a:t>
                </a:r>
              </a:p>
              <a:p>
                <a:pPr marL="0" indent="0" algn="ctr">
                  <a:buNone/>
                </a:pPr>
                <a14:m>
                  <m:oMathPara xmlns:m="http://schemas.openxmlformats.org/officeDocument/2006/math">
                    <m:oMathParaPr>
                      <m:jc m:val="centerGroup"/>
                    </m:oMathParaPr>
                    <m:oMath xmlns:m="http://schemas.openxmlformats.org/officeDocument/2006/math">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𝑎</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4</m:t>
                              </m:r>
                            </m:e>
                          </m:d>
                          <m:r>
                            <a:rPr lang="fr-CA" b="0" i="1" smtClean="0">
                              <a:latin typeface="Cambria Math" panose="02040503050406030204" pitchFamily="18" charset="0"/>
                            </a:rPr>
                            <m:t>−3∙</m:t>
                          </m:r>
                          <m:r>
                            <a:rPr lang="fr-CA" b="0" i="1" smtClean="0">
                              <a:latin typeface="Cambria Math" panose="02040503050406030204" pitchFamily="18" charset="0"/>
                            </a:rPr>
                            <m:t>𝑦</m:t>
                          </m:r>
                          <m:d>
                            <m:dPr>
                              <m:ctrlPr>
                                <a:rPr lang="fr-CA" b="0" i="1" smtClean="0">
                                  <a:latin typeface="Cambria Math" panose="02040503050406030204" pitchFamily="18" charset="0"/>
                                </a:rPr>
                              </m:ctrlPr>
                            </m:dPr>
                            <m:e>
                              <m:r>
                                <a:rPr lang="fr-CA" b="0" i="1" smtClean="0">
                                  <a:latin typeface="Cambria Math" panose="02040503050406030204" pitchFamily="18" charset="0"/>
                                </a:rPr>
                                <m:t>3</m:t>
                              </m:r>
                            </m:e>
                          </m:d>
                          <m:r>
                            <a:rPr lang="fr-CA" i="1">
                              <a:latin typeface="Cambria Math" panose="02040503050406030204" pitchFamily="18" charset="0"/>
                            </a:rPr>
                            <m:t>+3∙</m:t>
                          </m:r>
                          <m:r>
                            <a:rPr lang="fr-CA" i="1">
                              <a:latin typeface="Cambria Math" panose="02040503050406030204" pitchFamily="18" charset="0"/>
                            </a:rPr>
                            <m:t>𝑦</m:t>
                          </m:r>
                          <m:d>
                            <m:dPr>
                              <m:ctrlPr>
                                <a:rPr lang="fr-CA" i="1">
                                  <a:latin typeface="Cambria Math" panose="02040503050406030204" pitchFamily="18" charset="0"/>
                                </a:rPr>
                              </m:ctrlPr>
                            </m:dPr>
                            <m:e>
                              <m:r>
                                <a:rPr lang="fr-CA" b="0" i="1" smtClean="0">
                                  <a:latin typeface="Cambria Math" panose="02040503050406030204" pitchFamily="18" charset="0"/>
                                </a:rPr>
                                <m:t>2</m:t>
                              </m:r>
                            </m:e>
                          </m:d>
                          <m:r>
                            <a:rPr lang="fr-CA" b="0" i="1" smtClean="0">
                              <a:latin typeface="Cambria Math" panose="02040503050406030204" pitchFamily="18" charset="0"/>
                            </a:rPr>
                            <m:t>−</m:t>
                          </m:r>
                          <m:r>
                            <a:rPr lang="fr-CA" b="0" i="1" smtClean="0">
                              <a:latin typeface="Cambria Math" panose="02040503050406030204" pitchFamily="18" charset="0"/>
                            </a:rPr>
                            <m:t>𝑦</m:t>
                          </m:r>
                          <m:r>
                            <a:rPr lang="fr-CA" b="0" i="1" smtClean="0">
                              <a:latin typeface="Cambria Math" panose="02040503050406030204" pitchFamily="18" charset="0"/>
                            </a:rPr>
                            <m:t>(1)</m:t>
                          </m:r>
                        </m:num>
                        <m:den>
                          <m:r>
                            <m:rPr>
                              <m:sty m:val="p"/>
                            </m:rPr>
                            <a:rPr lang="fr-CA" b="0" i="0" smtClean="0">
                              <a:latin typeface="Cambria Math" panose="02040503050406030204" pitchFamily="18" charset="0"/>
                            </a:rPr>
                            <m:t>Δ</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𝑥</m:t>
                              </m:r>
                            </m:e>
                            <m:sup>
                              <m:r>
                                <a:rPr lang="fr-CA" b="0" i="1" smtClean="0">
                                  <a:latin typeface="Cambria Math" panose="02040503050406030204" pitchFamily="18" charset="0"/>
                                </a:rPr>
                                <m:t>3</m:t>
                              </m:r>
                            </m:sup>
                          </m:sSup>
                        </m:den>
                      </m:f>
                      <m:r>
                        <a:rPr lang="fr-CA" b="0" i="1" smtClean="0">
                          <a:latin typeface="Cambria Math" panose="02040503050406030204" pitchFamily="18" charset="0"/>
                        </a:rPr>
                        <m:t>=−0.0486</m:t>
                      </m:r>
                    </m:oMath>
                  </m:oMathPara>
                </a14:m>
                <a:endParaRPr lang="fr-CA" b="0"/>
              </a:p>
              <a:p>
                <a:pPr marL="0" indent="0" algn="ctr">
                  <a:buNone/>
                </a:pPr>
                <a14:m>
                  <m:oMathPara xmlns:m="http://schemas.openxmlformats.org/officeDocument/2006/math">
                    <m:oMathParaPr>
                      <m:jc m:val="centerGroup"/>
                    </m:oMathParaPr>
                    <m:oMath xmlns:m="http://schemas.openxmlformats.org/officeDocument/2006/math">
                      <m:sSup>
                        <m:sSupPr>
                          <m:ctrlPr>
                            <a:rPr lang="fr-CA" b="0" i="1" smtClean="0">
                              <a:latin typeface="Cambria Math" panose="02040503050406030204" pitchFamily="18" charset="0"/>
                            </a:rPr>
                          </m:ctrlPr>
                        </m:sSupPr>
                        <m:e>
                          <m:r>
                            <a:rPr lang="fr-CA" b="0" i="1" smtClean="0">
                              <a:latin typeface="Cambria Math" panose="02040503050406030204" pitchFamily="18" charset="0"/>
                            </a:rPr>
                            <m:t>𝑓</m:t>
                          </m:r>
                        </m:e>
                        <m:sup>
                          <m:r>
                            <a:rPr lang="fr-CA" b="0" i="1" smtClean="0">
                              <a:latin typeface="Cambria Math" panose="02040503050406030204" pitchFamily="18" charset="0"/>
                            </a:rPr>
                            <m:t>′′′</m:t>
                          </m:r>
                        </m:sup>
                      </m:sSup>
                      <m:d>
                        <m:dPr>
                          <m:ctrlPr>
                            <a:rPr lang="fr-CA" b="0" i="1" smtClean="0">
                              <a:latin typeface="Cambria Math" panose="02040503050406030204" pitchFamily="18" charset="0"/>
                            </a:rPr>
                          </m:ctrlPr>
                        </m:dPr>
                        <m:e>
                          <m:r>
                            <a:rPr lang="fr-CA" b="0" i="1" smtClean="0">
                              <a:latin typeface="Cambria Math" panose="02040503050406030204" pitchFamily="18" charset="0"/>
                            </a:rPr>
                            <m:t>𝑏</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fr-CA" i="1">
                              <a:latin typeface="Cambria Math" panose="02040503050406030204" pitchFamily="18" charset="0"/>
                            </a:rPr>
                            <m:t>𝑦</m:t>
                          </m:r>
                          <m:d>
                            <m:dPr>
                              <m:ctrlPr>
                                <a:rPr lang="fr-CA" i="1">
                                  <a:latin typeface="Cambria Math" panose="02040503050406030204" pitchFamily="18" charset="0"/>
                                </a:rPr>
                              </m:ctrlPr>
                            </m:dPr>
                            <m:e>
                              <m:r>
                                <a:rPr lang="fr-CA" i="1">
                                  <a:latin typeface="Cambria Math" panose="02040503050406030204" pitchFamily="18" charset="0"/>
                                </a:rPr>
                                <m:t>4</m:t>
                              </m:r>
                            </m:e>
                          </m:d>
                          <m:r>
                            <a:rPr lang="fr-CA" i="1">
                              <a:latin typeface="Cambria Math" panose="02040503050406030204" pitchFamily="18" charset="0"/>
                            </a:rPr>
                            <m:t>−3∙</m:t>
                          </m:r>
                          <m:r>
                            <a:rPr lang="fr-CA" i="1">
                              <a:latin typeface="Cambria Math" panose="02040503050406030204" pitchFamily="18" charset="0"/>
                            </a:rPr>
                            <m:t>𝑦</m:t>
                          </m:r>
                          <m:d>
                            <m:dPr>
                              <m:ctrlPr>
                                <a:rPr lang="fr-CA" i="1">
                                  <a:latin typeface="Cambria Math" panose="02040503050406030204" pitchFamily="18" charset="0"/>
                                </a:rPr>
                              </m:ctrlPr>
                            </m:dPr>
                            <m:e>
                              <m:r>
                                <a:rPr lang="fr-CA" i="1">
                                  <a:latin typeface="Cambria Math" panose="02040503050406030204" pitchFamily="18" charset="0"/>
                                </a:rPr>
                                <m:t>3</m:t>
                              </m:r>
                            </m:e>
                          </m:d>
                          <m:r>
                            <a:rPr lang="fr-CA" i="1">
                              <a:latin typeface="Cambria Math" panose="02040503050406030204" pitchFamily="18" charset="0"/>
                            </a:rPr>
                            <m:t>+3∙</m:t>
                          </m:r>
                          <m:r>
                            <a:rPr lang="fr-CA" i="1">
                              <a:latin typeface="Cambria Math" panose="02040503050406030204" pitchFamily="18" charset="0"/>
                            </a:rPr>
                            <m:t>𝑦</m:t>
                          </m:r>
                          <m:d>
                            <m:dPr>
                              <m:ctrlPr>
                                <a:rPr lang="fr-CA" i="1">
                                  <a:latin typeface="Cambria Math" panose="02040503050406030204" pitchFamily="18" charset="0"/>
                                </a:rPr>
                              </m:ctrlPr>
                            </m:dPr>
                            <m:e>
                              <m:r>
                                <a:rPr lang="fr-CA" i="1">
                                  <a:latin typeface="Cambria Math" panose="02040503050406030204" pitchFamily="18" charset="0"/>
                                </a:rPr>
                                <m:t>2</m:t>
                              </m:r>
                            </m:e>
                          </m:d>
                          <m:r>
                            <a:rPr lang="fr-CA" i="1">
                              <a:latin typeface="Cambria Math" panose="02040503050406030204" pitchFamily="18" charset="0"/>
                            </a:rPr>
                            <m:t>−</m:t>
                          </m:r>
                          <m:r>
                            <a:rPr lang="fr-CA" i="1">
                              <a:latin typeface="Cambria Math" panose="02040503050406030204" pitchFamily="18" charset="0"/>
                            </a:rPr>
                            <m:t>𝑦</m:t>
                          </m:r>
                          <m:r>
                            <a:rPr lang="fr-CA" i="1">
                              <a:latin typeface="Cambria Math" panose="02040503050406030204" pitchFamily="18" charset="0"/>
                            </a:rPr>
                            <m:t>(1)</m:t>
                          </m:r>
                        </m:num>
                        <m:den>
                          <m:r>
                            <m:rPr>
                              <m:sty m:val="p"/>
                            </m:rPr>
                            <a:rPr lang="fr-CA" b="0" i="0" smtClean="0">
                              <a:latin typeface="Cambria Math" panose="02040503050406030204" pitchFamily="18" charset="0"/>
                            </a:rPr>
                            <m:t>Δ</m:t>
                          </m:r>
                          <m:sSup>
                            <m:sSupPr>
                              <m:ctrlPr>
                                <a:rPr lang="fr-CA" b="0" i="1" smtClean="0">
                                  <a:latin typeface="Cambria Math" panose="02040503050406030204" pitchFamily="18" charset="0"/>
                                </a:rPr>
                              </m:ctrlPr>
                            </m:sSupPr>
                            <m:e>
                              <m:r>
                                <a:rPr lang="fr-CA" b="0" i="1" smtClean="0">
                                  <a:latin typeface="Cambria Math" panose="02040503050406030204" pitchFamily="18" charset="0"/>
                                </a:rPr>
                                <m:t>𝑥</m:t>
                              </m:r>
                            </m:e>
                            <m:sup>
                              <m:r>
                                <a:rPr lang="fr-CA" b="0" i="1" smtClean="0">
                                  <a:latin typeface="Cambria Math" panose="02040503050406030204" pitchFamily="18" charset="0"/>
                                </a:rPr>
                                <m:t>3</m:t>
                              </m:r>
                            </m:sup>
                          </m:sSup>
                        </m:den>
                      </m:f>
                      <m:r>
                        <a:rPr lang="fr-CA" b="0" i="1" smtClean="0">
                          <a:latin typeface="Cambria Math" panose="02040503050406030204" pitchFamily="18" charset="0"/>
                        </a:rPr>
                        <m:t>=3.5839</m:t>
                      </m:r>
                    </m:oMath>
                  </m:oMathPara>
                </a14:m>
                <a:endParaRPr lang="fr-FR"/>
              </a:p>
              <a:p>
                <a:pPr marL="0" indent="0" algn="ctr">
                  <a:buNone/>
                </a:pPr>
                <a:endParaRPr lang="fr-FR"/>
              </a:p>
            </p:txBody>
          </p:sp>
        </mc:Choice>
        <mc:Fallback xmlns="">
          <p:sp>
            <p:nvSpPr>
              <p:cNvPr id="3" name="Espace réservé du contenu 2">
                <a:extLst>
                  <a:ext uri="{FF2B5EF4-FFF2-40B4-BE49-F238E27FC236}">
                    <a16:creationId xmlns:a16="http://schemas.microsoft.com/office/drawing/2014/main" id="{007B2DCE-99BE-EAB7-B917-240AB69CB4C8}"/>
                  </a:ext>
                </a:extLst>
              </p:cNvPr>
              <p:cNvSpPr>
                <a:spLocks noGrp="1" noRot="1" noChangeAspect="1" noMove="1" noResize="1" noEditPoints="1" noAdjustHandles="1" noChangeArrowheads="1" noChangeShapeType="1" noTextEdit="1"/>
              </p:cNvSpPr>
              <p:nvPr>
                <p:ph idx="1"/>
              </p:nvPr>
            </p:nvSpPr>
            <p:spPr>
              <a:blipFill>
                <a:blip r:embed="rId2"/>
                <a:stretch>
                  <a:fillRect l="-1217" t="-1004"/>
                </a:stretch>
              </a:blipFill>
            </p:spPr>
            <p:txBody>
              <a:bodyPr/>
              <a:lstStyle/>
              <a:p>
                <a:r>
                  <a:rPr lang="en-US">
                    <a:noFill/>
                  </a:rPr>
                  <a:t> </a:t>
                </a:r>
              </a:p>
            </p:txBody>
          </p:sp>
        </mc:Fallback>
      </mc:AlternateContent>
    </p:spTree>
    <p:extLst>
      <p:ext uri="{BB962C8B-B14F-4D97-AF65-F5344CB8AC3E}">
        <p14:creationId xmlns:p14="http://schemas.microsoft.com/office/powerpoint/2010/main" val="307230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320364-F26F-EAD2-58D5-B4A359CC10C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6AC944-D7FD-E599-7DD4-B402156E8D96}"/>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Identification des paramètres par intégration numérique</a:t>
            </a:r>
            <a:br>
              <a:rPr lang="en-US" sz="4900"/>
            </a:br>
            <a:r>
              <a:rPr lang="en-US" sz="4900"/>
              <a:t>Simpson</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A8146"/>
          </a:solidFill>
          <a:ln w="38100" cap="rnd">
            <a:solidFill>
              <a:srgbClr val="CA814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descr="Une image contenant texte, capture d’écran, diagramme, Tracé&#10;&#10;Description générée automatiquement">
            <a:extLst>
              <a:ext uri="{FF2B5EF4-FFF2-40B4-BE49-F238E27FC236}">
                <a16:creationId xmlns:a16="http://schemas.microsoft.com/office/drawing/2014/main" id="{DF63BE91-BB91-1064-FD91-CB82E32B7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928" y="640080"/>
            <a:ext cx="6627351" cy="5550408"/>
          </a:xfrm>
          <a:prstGeom prst="rect">
            <a:avLst/>
          </a:prstGeom>
        </p:spPr>
      </p:pic>
    </p:spTree>
    <p:extLst>
      <p:ext uri="{BB962C8B-B14F-4D97-AF65-F5344CB8AC3E}">
        <p14:creationId xmlns:p14="http://schemas.microsoft.com/office/powerpoint/2010/main" val="1685723214"/>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31F1D"/>
      </a:dk2>
      <a:lt2>
        <a:srgbClr val="E2E5E8"/>
      </a:lt2>
      <a:accent1>
        <a:srgbClr val="CA8146"/>
      </a:accent1>
      <a:accent2>
        <a:srgbClr val="B83934"/>
      </a:accent2>
      <a:accent3>
        <a:srgbClr val="CA4679"/>
      </a:accent3>
      <a:accent4>
        <a:srgbClr val="B8349D"/>
      </a:accent4>
      <a:accent5>
        <a:srgbClr val="AD46CA"/>
      </a:accent5>
      <a:accent6>
        <a:srgbClr val="6534B8"/>
      </a:accent6>
      <a:hlink>
        <a:srgbClr val="B83F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1951</Words>
  <Application>Microsoft Macintosh PowerPoint</Application>
  <PresentationFormat>Grand écran</PresentationFormat>
  <Paragraphs>313</Paragraphs>
  <Slides>67</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67</vt:i4>
      </vt:variant>
    </vt:vector>
  </HeadingPairs>
  <TitlesOfParts>
    <vt:vector size="76" baseType="lpstr">
      <vt:lpstr>Aptos</vt:lpstr>
      <vt:lpstr>Arial</vt:lpstr>
      <vt:lpstr>Cambria Math</vt:lpstr>
      <vt:lpstr>Consolas</vt:lpstr>
      <vt:lpstr>The Hand Bold</vt:lpstr>
      <vt:lpstr>The Serif Hand Black</vt:lpstr>
      <vt:lpstr>Times New Roman</vt:lpstr>
      <vt:lpstr>Wingdings</vt:lpstr>
      <vt:lpstr>SketchyVTI</vt:lpstr>
      <vt:lpstr>Capsule d’exploration de mars</vt:lpstr>
      <vt:lpstr>Table des matières</vt:lpstr>
      <vt:lpstr>Identification des paramètres par intégration numérique</vt:lpstr>
      <vt:lpstr>Identification des paramètres par intégration numérique Trapèze</vt:lpstr>
      <vt:lpstr>Identification des paramètres par intégration numérique Trapèze</vt:lpstr>
      <vt:lpstr>Identification des paramètres par intégration numérique Trapèze</vt:lpstr>
      <vt:lpstr>Identification des paramètres par intégration numérique Simpson</vt:lpstr>
      <vt:lpstr>Identification des paramètres par intégration numérique Simpson</vt:lpstr>
      <vt:lpstr>Identification des paramètres par intégration numérique Simpson</vt:lpstr>
      <vt:lpstr>Identification des paramètres par intégration numérique Equations</vt:lpstr>
      <vt:lpstr>Identification des paramètres par intégration numérique Equations</vt:lpstr>
      <vt:lpstr>Identification des paramètres par intégration numérique Equations</vt:lpstr>
      <vt:lpstr>Identification des paramètres par intégration numérique Coefficients</vt:lpstr>
      <vt:lpstr>Identification des paramètres par intégration numérique Accélération</vt:lpstr>
      <vt:lpstr>Identification des paramètres par intégration numérique Accélération</vt:lpstr>
      <vt:lpstr>Identification des paramètres par intégration numérique Erreurs</vt:lpstr>
      <vt:lpstr>Loi de guidage : validation par RAA</vt:lpstr>
      <vt:lpstr>Loi de guidage : validation par RAA vitesse</vt:lpstr>
      <vt:lpstr>Loi de guidage : validation par RAA accélération</vt:lpstr>
      <vt:lpstr>Loi de guidage : limites structurelles</vt:lpstr>
      <vt:lpstr>Loi de guidage : limites structurelles</vt:lpstr>
      <vt:lpstr>Loi de guidage : limites structurelles</vt:lpstr>
      <vt:lpstr>Loi de guidage : limites structurelles</vt:lpstr>
      <vt:lpstr>Loi de guidage : limites structurelles</vt:lpstr>
      <vt:lpstr>Loi de guidage : limites structurelles</vt:lpstr>
      <vt:lpstr>Conception d’asservissement : loi de commande en translation</vt:lpstr>
      <vt:lpstr>Conception d’asservissement : loi de commande en translation</vt:lpstr>
      <vt:lpstr>Conception d’asservissement : loi de commande en translation</vt:lpstr>
      <vt:lpstr>Conception d’asservissement : loi de commande en translation</vt:lpstr>
      <vt:lpstr>Conception d’asservissement : loi de commande en translation</vt:lpstr>
      <vt:lpstr>Conception d’asservissement : loi de commande en rotation</vt:lpstr>
      <vt:lpstr>Conception d’asservissement : loi de commande en rotation</vt:lpstr>
      <vt:lpstr>Conception d’asservissement : loi de commande en rotation</vt:lpstr>
      <vt:lpstr>Conception d’asservissement : loi de commande en rotation</vt:lpstr>
      <vt:lpstr>Conception d’asservissement : loi de commande en rotation</vt:lpstr>
      <vt:lpstr>Validation par simulation numérique</vt:lpstr>
      <vt:lpstr>Validation par simulation numérique</vt:lpstr>
      <vt:lpstr>Validation par simulation numérique Graphiques sans asservissement</vt:lpstr>
      <vt:lpstr>Validation par simulation numérique Graphiques sans asservissement</vt:lpstr>
      <vt:lpstr>Validation par simulation numérique Graphiques sans asservissement</vt:lpstr>
      <vt:lpstr>Validation par simulation numérique Graphiques sans asservissement</vt:lpstr>
      <vt:lpstr>Validation par simulation numérique Graphiques sans asservissement</vt:lpstr>
      <vt:lpstr>Validation par simulation numérique Graphiques sans asservissement</vt:lpstr>
      <vt:lpstr>Validation par simulation numérique Commentaires sans asservissement</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250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Validation par simulation numérique Graphiques avec asservissement 300 m/S</vt:lpstr>
      <vt:lpstr>Discussion</vt:lpstr>
      <vt:lpstr>Validation par simulation numérique Commentaires avec asservissement</vt:lpstr>
      <vt:lpstr>Validation par simulation numérique Commentaires avec asservissement</vt:lpstr>
      <vt:lpstr>Validation par simulation numérique Commentaires avec asservissement</vt:lpstr>
      <vt:lpstr>Merci pour votre écoute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Mathieu Desautels</cp:lastModifiedBy>
  <cp:revision>2</cp:revision>
  <dcterms:created xsi:type="dcterms:W3CDTF">2024-11-22T16:44:03Z</dcterms:created>
  <dcterms:modified xsi:type="dcterms:W3CDTF">2024-11-26T21:30:59Z</dcterms:modified>
</cp:coreProperties>
</file>