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1"/>
  </p:notesMasterIdLst>
  <p:sldIdLst>
    <p:sldId id="256" r:id="rId5"/>
    <p:sldId id="257" r:id="rId6"/>
    <p:sldId id="258" r:id="rId7"/>
    <p:sldId id="298" r:id="rId8"/>
    <p:sldId id="299" r:id="rId9"/>
    <p:sldId id="301" r:id="rId10"/>
    <p:sldId id="300" r:id="rId11"/>
    <p:sldId id="277" r:id="rId12"/>
    <p:sldId id="286" r:id="rId13"/>
    <p:sldId id="288" r:id="rId14"/>
    <p:sldId id="289" r:id="rId15"/>
    <p:sldId id="259" r:id="rId16"/>
    <p:sldId id="263" r:id="rId17"/>
    <p:sldId id="264" r:id="rId18"/>
    <p:sldId id="265" r:id="rId19"/>
    <p:sldId id="282" r:id="rId20"/>
    <p:sldId id="291" r:id="rId21"/>
    <p:sldId id="292" r:id="rId22"/>
    <p:sldId id="283" r:id="rId23"/>
    <p:sldId id="295" r:id="rId24"/>
    <p:sldId id="294" r:id="rId25"/>
    <p:sldId id="293" r:id="rId26"/>
    <p:sldId id="296" r:id="rId27"/>
    <p:sldId id="262" r:id="rId28"/>
    <p:sldId id="261" r:id="rId29"/>
    <p:sldId id="280" r:id="rId30"/>
    <p:sldId id="269" r:id="rId31"/>
    <p:sldId id="270" r:id="rId32"/>
    <p:sldId id="271" r:id="rId33"/>
    <p:sldId id="272" r:id="rId34"/>
    <p:sldId id="273" r:id="rId35"/>
    <p:sldId id="297" r:id="rId36"/>
    <p:sldId id="274" r:id="rId37"/>
    <p:sldId id="281" r:id="rId38"/>
    <p:sldId id="276" r:id="rId39"/>
    <p:sldId id="27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EAFFE-DDA8-450C-B69C-F7CD7D116FA1}" v="379" dt="2024-10-03T12:26:01.492"/>
    <p1510:client id="{7FA9F634-7C73-43F4-AAB0-E07F42E00DBA}" v="206" dt="2024-10-03T12:25:58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ésautels" userId="88710e40-faa6-4a88-83e6-b66898115e88" providerId="ADAL" clId="{B311B59A-65EB-BD47-9F45-21CD0FF79BFF}"/>
    <pc:docChg chg="undo custSel addSld delSld modSld sldOrd addMainMaster delMainMaster">
      <pc:chgData name="Mathieu Désautels" userId="88710e40-faa6-4a88-83e6-b66898115e88" providerId="ADAL" clId="{B311B59A-65EB-BD47-9F45-21CD0FF79BFF}" dt="2024-10-02T21:25:15.922" v="2429" actId="14826"/>
      <pc:docMkLst>
        <pc:docMk/>
      </pc:docMkLst>
      <pc:sldChg chg="addSp modSp new mod setBg modClrScheme chgLayout modNotesTx">
        <pc:chgData name="Mathieu Désautels" userId="88710e40-faa6-4a88-83e6-b66898115e88" providerId="ADAL" clId="{B311B59A-65EB-BD47-9F45-21CD0FF79BFF}" dt="2024-10-02T21:14:19.781" v="2179" actId="20577"/>
        <pc:sldMkLst>
          <pc:docMk/>
          <pc:sldMk cId="2620197259" sldId="256"/>
        </pc:sldMkLst>
        <pc:spChg chg="mod">
          <ac:chgData name="Mathieu Désautels" userId="88710e40-faa6-4a88-83e6-b66898115e88" providerId="ADAL" clId="{B311B59A-65EB-BD47-9F45-21CD0FF79BFF}" dt="2024-09-22T17:58:15.754" v="1457" actId="20577"/>
          <ac:spMkLst>
            <pc:docMk/>
            <pc:sldMk cId="2620197259" sldId="256"/>
            <ac:spMk id="2" creationId="{BD7F83E2-23D0-13B2-0918-9F3D99C50D12}"/>
          </ac:spMkLst>
        </pc:spChg>
        <pc:spChg chg="mod">
          <ac:chgData name="Mathieu Désautels" userId="88710e40-faa6-4a88-83e6-b66898115e88" providerId="ADAL" clId="{B311B59A-65EB-BD47-9F45-21CD0FF79BFF}" dt="2024-09-22T17:59:49.108" v="1584" actId="20577"/>
          <ac:spMkLst>
            <pc:docMk/>
            <pc:sldMk cId="2620197259" sldId="256"/>
            <ac:spMk id="3" creationId="{56EB02AC-011D-CE56-5760-FC75B08A88EB}"/>
          </ac:spMkLst>
        </pc:spChg>
        <pc:spChg chg="add">
          <ac:chgData name="Mathieu Désautels" userId="88710e40-faa6-4a88-83e6-b66898115e88" providerId="ADAL" clId="{B311B59A-65EB-BD47-9F45-21CD0FF79BFF}" dt="2024-09-19T13:39:17.737" v="1" actId="26606"/>
          <ac:spMkLst>
            <pc:docMk/>
            <pc:sldMk cId="2620197259" sldId="256"/>
            <ac:spMk id="9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19T13:39:17.737" v="1" actId="26606"/>
          <ac:spMkLst>
            <pc:docMk/>
            <pc:sldMk cId="2620197259" sldId="256"/>
            <ac:spMk id="15" creationId="{41AC6C06-99FE-4BA1-BC82-8406A424CD67}"/>
          </ac:spMkLst>
        </pc:spChg>
        <pc:spChg chg="add">
          <ac:chgData name="Mathieu Désautels" userId="88710e40-faa6-4a88-83e6-b66898115e88" providerId="ADAL" clId="{B311B59A-65EB-BD47-9F45-21CD0FF79BFF}" dt="2024-09-19T13:39:17.737" v="1" actId="26606"/>
          <ac:spMkLst>
            <pc:docMk/>
            <pc:sldMk cId="2620197259" sldId="256"/>
            <ac:spMk id="17" creationId="{7AEC842D-C905-4DEA-B1C3-CA51995C572A}"/>
          </ac:spMkLst>
        </pc:spChg>
        <pc:grpChg chg="add">
          <ac:chgData name="Mathieu Désautels" userId="88710e40-faa6-4a88-83e6-b66898115e88" providerId="ADAL" clId="{B311B59A-65EB-BD47-9F45-21CD0FF79BFF}" dt="2024-09-19T13:39:17.737" v="1" actId="26606"/>
          <ac:grpSpMkLst>
            <pc:docMk/>
            <pc:sldMk cId="2620197259" sldId="256"/>
            <ac:grpSpMk id="11" creationId="{4592A8CB-0B0A-43A5-86F4-712B0C469671}"/>
          </ac:grpSpMkLst>
        </pc:grpChg>
        <pc:picChg chg="add">
          <ac:chgData name="Mathieu Désautels" userId="88710e40-faa6-4a88-83e6-b66898115e88" providerId="ADAL" clId="{B311B59A-65EB-BD47-9F45-21CD0FF79BFF}" dt="2024-09-19T13:39:17.737" v="1" actId="26606"/>
          <ac:picMkLst>
            <pc:docMk/>
            <pc:sldMk cId="2620197259" sldId="256"/>
            <ac:picMk id="4" creationId="{AB36D2FA-EDBD-6FAB-5A55-0C1D19B35AE9}"/>
          </ac:picMkLst>
        </pc:picChg>
      </pc:sldChg>
      <pc:sldChg chg="addSp delSp modSp new mod setBg modNotesTx">
        <pc:chgData name="Mathieu Désautels" userId="88710e40-faa6-4a88-83e6-b66898115e88" providerId="ADAL" clId="{B311B59A-65EB-BD47-9F45-21CD0FF79BFF}" dt="2024-10-02T21:14:15.291" v="2176" actId="20577"/>
        <pc:sldMkLst>
          <pc:docMk/>
          <pc:sldMk cId="3749174373" sldId="257"/>
        </pc:sldMkLst>
        <pc:spChg chg="mod">
          <ac:chgData name="Mathieu Désautels" userId="88710e40-faa6-4a88-83e6-b66898115e88" providerId="ADAL" clId="{B311B59A-65EB-BD47-9F45-21CD0FF79BFF}" dt="2024-09-19T13:45:24.830" v="439" actId="26606"/>
          <ac:spMkLst>
            <pc:docMk/>
            <pc:sldMk cId="3749174373" sldId="257"/>
            <ac:spMk id="2" creationId="{1FAE173B-4E19-0C72-3FE9-4E969015EDF4}"/>
          </ac:spMkLst>
        </pc:spChg>
        <pc:spChg chg="del mod">
          <ac:chgData name="Mathieu Désautels" userId="88710e40-faa6-4a88-83e6-b66898115e88" providerId="ADAL" clId="{B311B59A-65EB-BD47-9F45-21CD0FF79BFF}" dt="2024-09-19T13:41:54.551" v="262" actId="26606"/>
          <ac:spMkLst>
            <pc:docMk/>
            <pc:sldMk cId="3749174373" sldId="257"/>
            <ac:spMk id="3" creationId="{EDF4C727-9DC2-C4F3-EADA-06B92E7AF039}"/>
          </ac:spMkLst>
        </pc:spChg>
        <pc:spChg chg="add del">
          <ac:chgData name="Mathieu Désautels" userId="88710e40-faa6-4a88-83e6-b66898115e88" providerId="ADAL" clId="{B311B59A-65EB-BD47-9F45-21CD0FF79BFF}" dt="2024-09-19T13:45:17.974" v="438" actId="26606"/>
          <ac:spMkLst>
            <pc:docMk/>
            <pc:sldMk cId="3749174373" sldId="257"/>
            <ac:spMk id="9" creationId="{60B7752B-728D-4CA3-8923-C4F7F77029E3}"/>
          </ac:spMkLst>
        </pc:spChg>
        <pc:spChg chg="add del">
          <ac:chgData name="Mathieu Désautels" userId="88710e40-faa6-4a88-83e6-b66898115e88" providerId="ADAL" clId="{B311B59A-65EB-BD47-9F45-21CD0FF79BFF}" dt="2024-09-19T13:45:17.974" v="438" actId="26606"/>
          <ac:spMkLst>
            <pc:docMk/>
            <pc:sldMk cId="3749174373" sldId="257"/>
            <ac:spMk id="11" creationId="{429899A3-416E-4DB5-846D-023526052013}"/>
          </ac:spMkLst>
        </pc:spChg>
        <pc:spChg chg="add del">
          <ac:chgData name="Mathieu Désautels" userId="88710e40-faa6-4a88-83e6-b66898115e88" providerId="ADAL" clId="{B311B59A-65EB-BD47-9F45-21CD0FF79BFF}" dt="2024-09-19T13:45:24.830" v="439" actId="26606"/>
          <ac:spMkLst>
            <pc:docMk/>
            <pc:sldMk cId="3749174373" sldId="257"/>
            <ac:spMk id="16" creationId="{60B7752B-728D-4CA3-8923-C4F7F77029E3}"/>
          </ac:spMkLst>
        </pc:spChg>
        <pc:spChg chg="add del">
          <ac:chgData name="Mathieu Désautels" userId="88710e40-faa6-4a88-83e6-b66898115e88" providerId="ADAL" clId="{B311B59A-65EB-BD47-9F45-21CD0FF79BFF}" dt="2024-09-19T13:45:24.830" v="439" actId="26606"/>
          <ac:spMkLst>
            <pc:docMk/>
            <pc:sldMk cId="3749174373" sldId="257"/>
            <ac:spMk id="18" creationId="{429899A3-416E-4DB5-846D-023526052013}"/>
          </ac:spMkLst>
        </pc:spChg>
        <pc:spChg chg="add">
          <ac:chgData name="Mathieu Désautels" userId="88710e40-faa6-4a88-83e6-b66898115e88" providerId="ADAL" clId="{B311B59A-65EB-BD47-9F45-21CD0FF79BFF}" dt="2024-09-19T13:45:24.830" v="439" actId="26606"/>
          <ac:spMkLst>
            <pc:docMk/>
            <pc:sldMk cId="3749174373" sldId="257"/>
            <ac:spMk id="23" creationId="{60B7752B-728D-4CA3-8923-C4F7F77029E3}"/>
          </ac:spMkLst>
        </pc:spChg>
        <pc:spChg chg="add">
          <ac:chgData name="Mathieu Désautels" userId="88710e40-faa6-4a88-83e6-b66898115e88" providerId="ADAL" clId="{B311B59A-65EB-BD47-9F45-21CD0FF79BFF}" dt="2024-09-19T13:45:24.830" v="439" actId="26606"/>
          <ac:spMkLst>
            <pc:docMk/>
            <pc:sldMk cId="3749174373" sldId="257"/>
            <ac:spMk id="25" creationId="{429899A3-416E-4DB5-846D-023526052013}"/>
          </ac:spMkLst>
        </pc:spChg>
        <pc:graphicFrameChg chg="add mod modGraphic">
          <ac:chgData name="Mathieu Désautels" userId="88710e40-faa6-4a88-83e6-b66898115e88" providerId="ADAL" clId="{B311B59A-65EB-BD47-9F45-21CD0FF79BFF}" dt="2024-09-19T13:45:24.830" v="439" actId="26606"/>
          <ac:graphicFrameMkLst>
            <pc:docMk/>
            <pc:sldMk cId="3749174373" sldId="257"/>
            <ac:graphicFrameMk id="5" creationId="{D56A4EA6-8688-7BDA-10C4-4360E0D3F384}"/>
          </ac:graphicFrameMkLst>
        </pc:graphicFrameChg>
      </pc:sldChg>
      <pc:sldChg chg="modSp new mod modNotesTx">
        <pc:chgData name="Mathieu Désautels" userId="88710e40-faa6-4a88-83e6-b66898115e88" providerId="ADAL" clId="{B311B59A-65EB-BD47-9F45-21CD0FF79BFF}" dt="2024-10-02T21:14:58.812" v="2209" actId="20577"/>
        <pc:sldMkLst>
          <pc:docMk/>
          <pc:sldMk cId="2015147076" sldId="258"/>
        </pc:sldMkLst>
        <pc:spChg chg="mod">
          <ac:chgData name="Mathieu Désautels" userId="88710e40-faa6-4a88-83e6-b66898115e88" providerId="ADAL" clId="{B311B59A-65EB-BD47-9F45-21CD0FF79BFF}" dt="2024-09-19T13:43:18.747" v="306" actId="20577"/>
          <ac:spMkLst>
            <pc:docMk/>
            <pc:sldMk cId="2015147076" sldId="258"/>
            <ac:spMk id="2" creationId="{F52E49AC-B02F-2398-3CF9-DD3EA57559C3}"/>
          </ac:spMkLst>
        </pc:spChg>
        <pc:spChg chg="mod">
          <ac:chgData name="Mathieu Désautels" userId="88710e40-faa6-4a88-83e6-b66898115e88" providerId="ADAL" clId="{B311B59A-65EB-BD47-9F45-21CD0FF79BFF}" dt="2024-09-22T18:00:18.209" v="1585" actId="13926"/>
          <ac:spMkLst>
            <pc:docMk/>
            <pc:sldMk cId="2015147076" sldId="258"/>
            <ac:spMk id="3" creationId="{4088DE3F-E2A1-A63D-DBF3-571883EE0702}"/>
          </ac:spMkLst>
        </pc:spChg>
      </pc:sldChg>
      <pc:sldChg chg="addSp delSp modSp new mod setBg modNotesTx">
        <pc:chgData name="Mathieu Désautels" userId="88710e40-faa6-4a88-83e6-b66898115e88" providerId="ADAL" clId="{B311B59A-65EB-BD47-9F45-21CD0FF79BFF}" dt="2024-10-02T21:16:03.735" v="2228" actId="20577"/>
        <pc:sldMkLst>
          <pc:docMk/>
          <pc:sldMk cId="2657215949" sldId="259"/>
        </pc:sldMkLst>
        <pc:spChg chg="mod">
          <ac:chgData name="Mathieu Désautels" userId="88710e40-faa6-4a88-83e6-b66898115e88" providerId="ADAL" clId="{B311B59A-65EB-BD47-9F45-21CD0FF79BFF}" dt="2024-09-19T13:49:00.516" v="516" actId="26606"/>
          <ac:spMkLst>
            <pc:docMk/>
            <pc:sldMk cId="2657215949" sldId="259"/>
            <ac:spMk id="2" creationId="{CF6E9D9D-6E56-8599-0D42-E86F023D34D8}"/>
          </ac:spMkLst>
        </pc:spChg>
        <pc:spChg chg="del mod">
          <ac:chgData name="Mathieu Désautels" userId="88710e40-faa6-4a88-83e6-b66898115e88" providerId="ADAL" clId="{B311B59A-65EB-BD47-9F45-21CD0FF79BFF}" dt="2024-09-19T13:49:00.516" v="516" actId="26606"/>
          <ac:spMkLst>
            <pc:docMk/>
            <pc:sldMk cId="2657215949" sldId="259"/>
            <ac:spMk id="3" creationId="{68AF83FF-D7DD-4FA6-754B-357199042DC1}"/>
          </ac:spMkLst>
        </pc:spChg>
        <pc:spChg chg="add">
          <ac:chgData name="Mathieu Désautels" userId="88710e40-faa6-4a88-83e6-b66898115e88" providerId="ADAL" clId="{B311B59A-65EB-BD47-9F45-21CD0FF79BFF}" dt="2024-09-19T13:49:00.516" v="516" actId="26606"/>
          <ac:spMkLst>
            <pc:docMk/>
            <pc:sldMk cId="2657215949" sldId="259"/>
            <ac:spMk id="9" creationId="{60B7752B-728D-4CA3-8923-C4F7F77029E3}"/>
          </ac:spMkLst>
        </pc:spChg>
        <pc:spChg chg="add">
          <ac:chgData name="Mathieu Désautels" userId="88710e40-faa6-4a88-83e6-b66898115e88" providerId="ADAL" clId="{B311B59A-65EB-BD47-9F45-21CD0FF79BFF}" dt="2024-09-19T13:49:00.516" v="516" actId="26606"/>
          <ac:spMkLst>
            <pc:docMk/>
            <pc:sldMk cId="2657215949" sldId="259"/>
            <ac:spMk id="11" creationId="{88392DC7-0988-443B-A0D0-E726C7DB622B}"/>
          </ac:spMkLst>
        </pc:spChg>
        <pc:graphicFrameChg chg="add">
          <ac:chgData name="Mathieu Désautels" userId="88710e40-faa6-4a88-83e6-b66898115e88" providerId="ADAL" clId="{B311B59A-65EB-BD47-9F45-21CD0FF79BFF}" dt="2024-09-19T13:49:00.516" v="516" actId="26606"/>
          <ac:graphicFrameMkLst>
            <pc:docMk/>
            <pc:sldMk cId="2657215949" sldId="259"/>
            <ac:graphicFrameMk id="5" creationId="{E280962C-D56E-0430-4973-A18F47AF0092}"/>
          </ac:graphicFrameMkLst>
        </pc:graphicFrameChg>
      </pc:sldChg>
      <pc:sldChg chg="modSp new mod">
        <pc:chgData name="Mathieu Désautels" userId="88710e40-faa6-4a88-83e6-b66898115e88" providerId="ADAL" clId="{B311B59A-65EB-BD47-9F45-21CD0FF79BFF}" dt="2024-09-19T13:51:09.087" v="645" actId="33524"/>
        <pc:sldMkLst>
          <pc:docMk/>
          <pc:sldMk cId="1456962379" sldId="260"/>
        </pc:sldMkLst>
        <pc:spChg chg="mod">
          <ac:chgData name="Mathieu Désautels" userId="88710e40-faa6-4a88-83e6-b66898115e88" providerId="ADAL" clId="{B311B59A-65EB-BD47-9F45-21CD0FF79BFF}" dt="2024-09-19T13:44:15.294" v="363" actId="20577"/>
          <ac:spMkLst>
            <pc:docMk/>
            <pc:sldMk cId="1456962379" sldId="260"/>
            <ac:spMk id="2" creationId="{7F9CC282-2C39-16EF-D3BD-6FB4E0FE5E13}"/>
          </ac:spMkLst>
        </pc:spChg>
        <pc:spChg chg="mod">
          <ac:chgData name="Mathieu Désautels" userId="88710e40-faa6-4a88-83e6-b66898115e88" providerId="ADAL" clId="{B311B59A-65EB-BD47-9F45-21CD0FF79BFF}" dt="2024-09-19T13:51:09.087" v="645" actId="33524"/>
          <ac:spMkLst>
            <pc:docMk/>
            <pc:sldMk cId="1456962379" sldId="260"/>
            <ac:spMk id="3" creationId="{8D9420BB-BF91-9CE4-BC2E-CA4AEEA8B09F}"/>
          </ac:spMkLst>
        </pc:spChg>
      </pc:sldChg>
      <pc:sldChg chg="addSp delSp modSp new mod setBg modNotesTx">
        <pc:chgData name="Mathieu Désautels" userId="88710e40-faa6-4a88-83e6-b66898115e88" providerId="ADAL" clId="{B311B59A-65EB-BD47-9F45-21CD0FF79BFF}" dt="2024-10-02T21:21:08.815" v="2428" actId="20577"/>
        <pc:sldMkLst>
          <pc:docMk/>
          <pc:sldMk cId="3554053170" sldId="261"/>
        </pc:sldMkLst>
        <pc:spChg chg="mod">
          <ac:chgData name="Mathieu Désautels" userId="88710e40-faa6-4a88-83e6-b66898115e88" providerId="ADAL" clId="{B311B59A-65EB-BD47-9F45-21CD0FF79BFF}" dt="2024-09-19T13:56:26.727" v="830" actId="170"/>
          <ac:spMkLst>
            <pc:docMk/>
            <pc:sldMk cId="3554053170" sldId="261"/>
            <ac:spMk id="2" creationId="{66141099-2BAE-475A-F58A-758E726EE98E}"/>
          </ac:spMkLst>
        </pc:spChg>
        <pc:spChg chg="mod">
          <ac:chgData name="Mathieu Désautels" userId="88710e40-faa6-4a88-83e6-b66898115e88" providerId="ADAL" clId="{B311B59A-65EB-BD47-9F45-21CD0FF79BFF}" dt="2024-09-25T22:05:15.242" v="2096" actId="255"/>
          <ac:spMkLst>
            <pc:docMk/>
            <pc:sldMk cId="3554053170" sldId="261"/>
            <ac:spMk id="3" creationId="{4A3D7505-D6C3-5427-09E8-FCB813EFED2D}"/>
          </ac:spMkLst>
        </pc:spChg>
        <pc:spChg chg="add del">
          <ac:chgData name="Mathieu Désautels" userId="88710e40-faa6-4a88-83e6-b66898115e88" providerId="ADAL" clId="{B311B59A-65EB-BD47-9F45-21CD0FF79BFF}" dt="2024-09-19T13:55:16.179" v="814" actId="26606"/>
          <ac:spMkLst>
            <pc:docMk/>
            <pc:sldMk cId="3554053170" sldId="261"/>
            <ac:spMk id="9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5:16.179" v="814" actId="26606"/>
          <ac:spMkLst>
            <pc:docMk/>
            <pc:sldMk cId="3554053170" sldId="261"/>
            <ac:spMk id="11" creationId="{6FF3A87B-2255-45E0-A551-C11FAF93290C}"/>
          </ac:spMkLst>
        </pc:spChg>
        <pc:spChg chg="add del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16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18" creationId="{6FF3A87B-2255-45E0-A551-C11FAF93290C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23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5:50.415" v="820" actId="26606"/>
          <ac:spMkLst>
            <pc:docMk/>
            <pc:sldMk cId="3554053170" sldId="261"/>
            <ac:spMk id="24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25" creationId="{4EC6425F-E8EE-490A-BF3A-601C9A5EFD35}"/>
          </ac:spMkLst>
        </pc:spChg>
        <pc:spChg chg="add del">
          <ac:chgData name="Mathieu Désautels" userId="88710e40-faa6-4a88-83e6-b66898115e88" providerId="ADAL" clId="{B311B59A-65EB-BD47-9F45-21CD0FF79BFF}" dt="2024-09-19T13:55:50.415" v="820" actId="26606"/>
          <ac:spMkLst>
            <pc:docMk/>
            <pc:sldMk cId="3554053170" sldId="261"/>
            <ac:spMk id="26" creationId="{DE950493-A53F-4D4C-9157-A238C4B2A731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27" creationId="{C493A507-59A1-4B5A-A52D-933516EEC3CD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29" creationId="{2EF1810E-C1C8-44A5-ADCF-24B4EAA1DDD9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31" creationId="{6B180A47-07F3-45CF-91AB-5F26C83AB7A0}"/>
          </ac:spMkLst>
        </pc:spChg>
        <pc:spChg chg="add del">
          <ac:chgData name="Mathieu Désautels" userId="88710e40-faa6-4a88-83e6-b66898115e88" providerId="ADAL" clId="{B311B59A-65EB-BD47-9F45-21CD0FF79BFF}" dt="2024-09-19T13:55:50.415" v="820" actId="26606"/>
          <ac:spMkLst>
            <pc:docMk/>
            <pc:sldMk cId="3554053170" sldId="261"/>
            <ac:spMk id="32" creationId="{D20AE261-8977-4583-A036-88CC1CE1AEBF}"/>
          </ac:spMkLst>
        </pc:spChg>
        <pc:spChg chg="add del">
          <ac:chgData name="Mathieu Désautels" userId="88710e40-faa6-4a88-83e6-b66898115e88" providerId="ADAL" clId="{B311B59A-65EB-BD47-9F45-21CD0FF79BFF}" dt="2024-09-19T13:55:49.059" v="818" actId="26606"/>
          <ac:spMkLst>
            <pc:docMk/>
            <pc:sldMk cId="3554053170" sldId="261"/>
            <ac:spMk id="33" creationId="{7A7405C2-5931-4635-A369-516BE02E3FDF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35" creationId="{D9DE43D0-73AC-46B4-A39F-E66967A1F9B4}"/>
          </ac:spMkLst>
        </pc:spChg>
        <pc:spChg chg="add del">
          <ac:chgData name="Mathieu Désautels" userId="88710e40-faa6-4a88-83e6-b66898115e88" providerId="ADAL" clId="{B311B59A-65EB-BD47-9F45-21CD0FF79BFF}" dt="2024-09-19T13:55:51.827" v="822" actId="26606"/>
          <ac:spMkLst>
            <pc:docMk/>
            <pc:sldMk cId="3554053170" sldId="261"/>
            <ac:spMk id="37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5:51.827" v="822" actId="26606"/>
          <ac:spMkLst>
            <pc:docMk/>
            <pc:sldMk cId="3554053170" sldId="261"/>
            <ac:spMk id="39" creationId="{C5D31EF7-7A67-43B2-8B5E-B4A6241B1A83}"/>
          </ac:spMkLst>
        </pc:spChg>
        <pc:spChg chg="add del">
          <ac:chgData name="Mathieu Désautels" userId="88710e40-faa6-4a88-83e6-b66898115e88" providerId="ADAL" clId="{B311B59A-65EB-BD47-9F45-21CD0FF79BFF}" dt="2024-09-19T13:55:52.803" v="824" actId="26606"/>
          <ac:spMkLst>
            <pc:docMk/>
            <pc:sldMk cId="3554053170" sldId="261"/>
            <ac:spMk id="41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5:52.803" v="824" actId="26606"/>
          <ac:spMkLst>
            <pc:docMk/>
            <pc:sldMk cId="3554053170" sldId="261"/>
            <ac:spMk id="42" creationId="{6959C3E7-D59B-44C4-9BBD-3BC2A41A0CB1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47" creationId="{A5931BE0-4B93-4D6C-878E-ACC59D6B4587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48" creationId="{504E6BD3-B518-46A4-9CC0-30D09555230F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52" creationId="{A0DAEA90-11E9-4069-BC2C-6F65C6C1C3E8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53" creationId="{E0E8189B-747E-48AE-99A9-1BEE68012551}"/>
          </ac:spMkLst>
        </pc:spChg>
        <pc:spChg chg="add del">
          <ac:chgData name="Mathieu Désautels" userId="88710e40-faa6-4a88-83e6-b66898115e88" providerId="ADAL" clId="{B311B59A-65EB-BD47-9F45-21CD0FF79BFF}" dt="2024-09-19T13:56:00.480" v="826" actId="26606"/>
          <ac:spMkLst>
            <pc:docMk/>
            <pc:sldMk cId="3554053170" sldId="261"/>
            <ac:spMk id="54" creationId="{803C343E-7EAC-4512-955A-33B1833F2D76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56" creationId="{A5931BE0-4B93-4D6C-878E-ACC59D6B4587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57" creationId="{6D438371-A37F-43CB-8166-3E9115593648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58" creationId="{2AE18936-8FC4-4357-B2D0-AEEAFF4D7029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59" creationId="{3CF94A42-720D-4B81-8D24-E4A974DE0225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60" creationId="{E15EB72A-E1B0-4CE0-BB0D-BEFCDF8EFFB0}"/>
          </ac:spMkLst>
        </pc:spChg>
        <pc:spChg chg="add">
          <ac:chgData name="Mathieu Désautels" userId="88710e40-faa6-4a88-83e6-b66898115e88" providerId="ADAL" clId="{B311B59A-65EB-BD47-9F45-21CD0FF79BFF}" dt="2024-09-19T13:56:00.495" v="827" actId="26606"/>
          <ac:spMkLst>
            <pc:docMk/>
            <pc:sldMk cId="3554053170" sldId="261"/>
            <ac:spMk id="61" creationId="{88D9FE19-3EE9-41F7-8054-F2C86DBEB361}"/>
          </ac:spMkLst>
        </pc:spChg>
        <pc:grpChg chg="add del">
          <ac:chgData name="Mathieu Désautels" userId="88710e40-faa6-4a88-83e6-b66898115e88" providerId="ADAL" clId="{B311B59A-65EB-BD47-9F45-21CD0FF79BFF}" dt="2024-09-19T13:55:50.415" v="820" actId="26606"/>
          <ac:grpSpMkLst>
            <pc:docMk/>
            <pc:sldMk cId="3554053170" sldId="261"/>
            <ac:grpSpMk id="28" creationId="{FF1EAF9B-8869-450E-98BF-FD6EA6564B03}"/>
          </ac:grpSpMkLst>
        </pc:grpChg>
        <pc:grpChg chg="add del">
          <ac:chgData name="Mathieu Désautels" userId="88710e40-faa6-4a88-83e6-b66898115e88" providerId="ADAL" clId="{B311B59A-65EB-BD47-9F45-21CD0FF79BFF}" dt="2024-09-19T13:55:52.803" v="824" actId="26606"/>
          <ac:grpSpMkLst>
            <pc:docMk/>
            <pc:sldMk cId="3554053170" sldId="261"/>
            <ac:grpSpMk id="43" creationId="{3654876B-FB01-4E58-9C9F-3D510011B13A}"/>
          </ac:grpSpMkLst>
        </pc:grpChg>
        <pc:grpChg chg="add del">
          <ac:chgData name="Mathieu Désautels" userId="88710e40-faa6-4a88-83e6-b66898115e88" providerId="ADAL" clId="{B311B59A-65EB-BD47-9F45-21CD0FF79BFF}" dt="2024-09-19T13:56:00.480" v="826" actId="26606"/>
          <ac:grpSpMkLst>
            <pc:docMk/>
            <pc:sldMk cId="3554053170" sldId="261"/>
            <ac:grpSpMk id="49" creationId="{A31FBE92-3FC2-48E4-874B-A5273A042528}"/>
          </ac:grpSpMkLst>
        </pc:grpChg>
        <pc:grpChg chg="add">
          <ac:chgData name="Mathieu Désautels" userId="88710e40-faa6-4a88-83e6-b66898115e88" providerId="ADAL" clId="{B311B59A-65EB-BD47-9F45-21CD0FF79BFF}" dt="2024-09-19T13:56:00.495" v="827" actId="26606"/>
          <ac:grpSpMkLst>
            <pc:docMk/>
            <pc:sldMk cId="3554053170" sldId="261"/>
            <ac:grpSpMk id="62" creationId="{1D7EF0A0-9237-4001-884B-9E0F5ECE4944}"/>
          </ac:grpSpMkLst>
        </pc:grpChg>
        <pc:picChg chg="add del mod">
          <ac:chgData name="Mathieu Désautels" userId="88710e40-faa6-4a88-83e6-b66898115e88" providerId="ADAL" clId="{B311B59A-65EB-BD47-9F45-21CD0FF79BFF}" dt="2024-09-19T13:55:27.186" v="816" actId="478"/>
          <ac:picMkLst>
            <pc:docMk/>
            <pc:sldMk cId="3554053170" sldId="261"/>
            <ac:picMk id="5" creationId="{4D1F3203-8C6D-808E-45A0-543C93B05DF7}"/>
          </ac:picMkLst>
        </pc:picChg>
        <pc:picChg chg="add del">
          <ac:chgData name="Mathieu Désautels" userId="88710e40-faa6-4a88-83e6-b66898115e88" providerId="ADAL" clId="{B311B59A-65EB-BD47-9F45-21CD0FF79BFF}" dt="2024-09-19T13:55:50.415" v="820" actId="26606"/>
          <ac:picMkLst>
            <pc:docMk/>
            <pc:sldMk cId="3554053170" sldId="261"/>
            <ac:picMk id="20" creationId="{23616D58-BEF1-FC65-9E59-A62F72543C78}"/>
          </ac:picMkLst>
        </pc:picChg>
        <pc:picChg chg="add del">
          <ac:chgData name="Mathieu Désautels" userId="88710e40-faa6-4a88-83e6-b66898115e88" providerId="ADAL" clId="{B311B59A-65EB-BD47-9F45-21CD0FF79BFF}" dt="2024-09-19T13:55:51.827" v="822" actId="26606"/>
          <ac:picMkLst>
            <pc:docMk/>
            <pc:sldMk cId="3554053170" sldId="261"/>
            <ac:picMk id="38" creationId="{4F07A823-C4C5-F23C-E220-3753D1B85DE2}"/>
          </ac:picMkLst>
        </pc:picChg>
      </pc:sldChg>
      <pc:sldChg chg="addSp delSp modSp new mod ord modNotesTx">
        <pc:chgData name="Mathieu Désautels" userId="88710e40-faa6-4a88-83e6-b66898115e88" providerId="ADAL" clId="{B311B59A-65EB-BD47-9F45-21CD0FF79BFF}" dt="2024-10-02T21:21:04.690" v="2422" actId="20577"/>
        <pc:sldMkLst>
          <pc:docMk/>
          <pc:sldMk cId="2645780975" sldId="262"/>
        </pc:sldMkLst>
        <pc:spChg chg="mod">
          <ac:chgData name="Mathieu Désautels" userId="88710e40-faa6-4a88-83e6-b66898115e88" providerId="ADAL" clId="{B311B59A-65EB-BD47-9F45-21CD0FF79BFF}" dt="2024-09-19T14:02:49.697" v="872" actId="20577"/>
          <ac:spMkLst>
            <pc:docMk/>
            <pc:sldMk cId="2645780975" sldId="262"/>
            <ac:spMk id="2" creationId="{21229D64-9B64-C81C-647A-1C64328E2967}"/>
          </ac:spMkLst>
        </pc:spChg>
        <pc:spChg chg="mod">
          <ac:chgData name="Mathieu Désautels" userId="88710e40-faa6-4a88-83e6-b66898115e88" providerId="ADAL" clId="{B311B59A-65EB-BD47-9F45-21CD0FF79BFF}" dt="2024-09-22T18:49:40.827" v="1721" actId="5793"/>
          <ac:spMkLst>
            <pc:docMk/>
            <pc:sldMk cId="2645780975" sldId="262"/>
            <ac:spMk id="3" creationId="{72D1C4BE-024D-3ECF-DAE7-5C5A0A004AB8}"/>
          </ac:spMkLst>
        </pc:spChg>
        <pc:spChg chg="add del mod">
          <ac:chgData name="Mathieu Désautels" userId="88710e40-faa6-4a88-83e6-b66898115e88" providerId="ADAL" clId="{B311B59A-65EB-BD47-9F45-21CD0FF79BFF}" dt="2024-09-22T18:49:45.664" v="1723"/>
          <ac:spMkLst>
            <pc:docMk/>
            <pc:sldMk cId="2645780975" sldId="262"/>
            <ac:spMk id="4" creationId="{C8A18C3A-4614-6FD1-14CC-283C3F682F41}"/>
          </ac:spMkLst>
        </pc:spChg>
      </pc:sldChg>
      <pc:sldChg chg="modSp new mod modNotesTx">
        <pc:chgData name="Mathieu Désautels" userId="88710e40-faa6-4a88-83e6-b66898115e88" providerId="ADAL" clId="{B311B59A-65EB-BD47-9F45-21CD0FF79BFF}" dt="2024-10-02T21:16:09.690" v="2244" actId="20577"/>
        <pc:sldMkLst>
          <pc:docMk/>
          <pc:sldMk cId="2521796195" sldId="263"/>
        </pc:sldMkLst>
        <pc:spChg chg="mod">
          <ac:chgData name="Mathieu Désautels" userId="88710e40-faa6-4a88-83e6-b66898115e88" providerId="ADAL" clId="{B311B59A-65EB-BD47-9F45-21CD0FF79BFF}" dt="2024-09-19T13:47:54.204" v="511"/>
          <ac:spMkLst>
            <pc:docMk/>
            <pc:sldMk cId="2521796195" sldId="263"/>
            <ac:spMk id="2" creationId="{0A9A4DA4-2B60-9A15-5F9B-1B55B28C5AB1}"/>
          </ac:spMkLst>
        </pc:spChg>
        <pc:spChg chg="mod">
          <ac:chgData name="Mathieu Désautels" userId="88710e40-faa6-4a88-83e6-b66898115e88" providerId="ADAL" clId="{B311B59A-65EB-BD47-9F45-21CD0FF79BFF}" dt="2024-09-22T17:52:35.520" v="1405" actId="790"/>
          <ac:spMkLst>
            <pc:docMk/>
            <pc:sldMk cId="2521796195" sldId="263"/>
            <ac:spMk id="3" creationId="{D5693B7B-E202-3C27-2F25-E1223AE8B591}"/>
          </ac:spMkLst>
        </pc:spChg>
      </pc:sldChg>
      <pc:sldChg chg="modSp add mod modNotesTx">
        <pc:chgData name="Mathieu Désautels" userId="88710e40-faa6-4a88-83e6-b66898115e88" providerId="ADAL" clId="{B311B59A-65EB-BD47-9F45-21CD0FF79BFF}" dt="2024-10-02T21:16:14.352" v="2252" actId="20577"/>
        <pc:sldMkLst>
          <pc:docMk/>
          <pc:sldMk cId="3186019713" sldId="264"/>
        </pc:sldMkLst>
        <pc:spChg chg="mod">
          <ac:chgData name="Mathieu Désautels" userId="88710e40-faa6-4a88-83e6-b66898115e88" providerId="ADAL" clId="{B311B59A-65EB-BD47-9F45-21CD0FF79BFF}" dt="2024-09-19T13:48:10.697" v="514"/>
          <ac:spMkLst>
            <pc:docMk/>
            <pc:sldMk cId="3186019713" sldId="264"/>
            <ac:spMk id="2" creationId="{0A9A4DA4-2B60-9A15-5F9B-1B55B28C5AB1}"/>
          </ac:spMkLst>
        </pc:spChg>
        <pc:spChg chg="mod">
          <ac:chgData name="Mathieu Désautels" userId="88710e40-faa6-4a88-83e6-b66898115e88" providerId="ADAL" clId="{B311B59A-65EB-BD47-9F45-21CD0FF79BFF}" dt="2024-09-19T13:49:33.734" v="520" actId="13926"/>
          <ac:spMkLst>
            <pc:docMk/>
            <pc:sldMk cId="3186019713" sldId="264"/>
            <ac:spMk id="3" creationId="{D5693B7B-E202-3C27-2F25-E1223AE8B591}"/>
          </ac:spMkLst>
        </pc:spChg>
      </pc:sldChg>
      <pc:sldChg chg="modSp add mod modNotesTx">
        <pc:chgData name="Mathieu Désautels" userId="88710e40-faa6-4a88-83e6-b66898115e88" providerId="ADAL" clId="{B311B59A-65EB-BD47-9F45-21CD0FF79BFF}" dt="2024-10-02T21:16:24.371" v="2287" actId="20577"/>
        <pc:sldMkLst>
          <pc:docMk/>
          <pc:sldMk cId="3097262659" sldId="265"/>
        </pc:sldMkLst>
        <pc:spChg chg="mod">
          <ac:chgData name="Mathieu Désautels" userId="88710e40-faa6-4a88-83e6-b66898115e88" providerId="ADAL" clId="{B311B59A-65EB-BD47-9F45-21CD0FF79BFF}" dt="2024-09-19T13:48:18.798" v="515"/>
          <ac:spMkLst>
            <pc:docMk/>
            <pc:sldMk cId="3097262659" sldId="265"/>
            <ac:spMk id="2" creationId="{0A9A4DA4-2B60-9A15-5F9B-1B55B28C5AB1}"/>
          </ac:spMkLst>
        </pc:spChg>
        <pc:spChg chg="mod">
          <ac:chgData name="Mathieu Désautels" userId="88710e40-faa6-4a88-83e6-b66898115e88" providerId="ADAL" clId="{B311B59A-65EB-BD47-9F45-21CD0FF79BFF}" dt="2024-09-19T13:49:44.562" v="522" actId="13926"/>
          <ac:spMkLst>
            <pc:docMk/>
            <pc:sldMk cId="3097262659" sldId="265"/>
            <ac:spMk id="3" creationId="{D5693B7B-E202-3C27-2F25-E1223AE8B591}"/>
          </ac:spMkLst>
        </pc:spChg>
      </pc:sldChg>
      <pc:sldChg chg="modSp add mod">
        <pc:chgData name="Mathieu Désautels" userId="88710e40-faa6-4a88-83e6-b66898115e88" providerId="ADAL" clId="{B311B59A-65EB-BD47-9F45-21CD0FF79BFF}" dt="2024-09-19T14:01:36.293" v="859" actId="13926"/>
        <pc:sldMkLst>
          <pc:docMk/>
          <pc:sldMk cId="832969360" sldId="266"/>
        </pc:sldMkLst>
        <pc:spChg chg="mod">
          <ac:chgData name="Mathieu Désautels" userId="88710e40-faa6-4a88-83e6-b66898115e88" providerId="ADAL" clId="{B311B59A-65EB-BD47-9F45-21CD0FF79BFF}" dt="2024-09-19T13:51:51.228" v="662"/>
          <ac:spMkLst>
            <pc:docMk/>
            <pc:sldMk cId="832969360" sldId="266"/>
            <ac:spMk id="2" creationId="{7F9CC282-2C39-16EF-D3BD-6FB4E0FE5E13}"/>
          </ac:spMkLst>
        </pc:spChg>
        <pc:spChg chg="mod">
          <ac:chgData name="Mathieu Désautels" userId="88710e40-faa6-4a88-83e6-b66898115e88" providerId="ADAL" clId="{B311B59A-65EB-BD47-9F45-21CD0FF79BFF}" dt="2024-09-19T14:01:36.293" v="859" actId="13926"/>
          <ac:spMkLst>
            <pc:docMk/>
            <pc:sldMk cId="832969360" sldId="266"/>
            <ac:spMk id="3" creationId="{8D9420BB-BF91-9CE4-BC2E-CA4AEEA8B09F}"/>
          </ac:spMkLst>
        </pc:spChg>
      </pc:sldChg>
      <pc:sldChg chg="modSp add mod">
        <pc:chgData name="Mathieu Désautels" userId="88710e40-faa6-4a88-83e6-b66898115e88" providerId="ADAL" clId="{B311B59A-65EB-BD47-9F45-21CD0FF79BFF}" dt="2024-09-19T14:01:48.838" v="861" actId="13926"/>
        <pc:sldMkLst>
          <pc:docMk/>
          <pc:sldMk cId="669630682" sldId="267"/>
        </pc:sldMkLst>
        <pc:spChg chg="mod">
          <ac:chgData name="Mathieu Désautels" userId="88710e40-faa6-4a88-83e6-b66898115e88" providerId="ADAL" clId="{B311B59A-65EB-BD47-9F45-21CD0FF79BFF}" dt="2024-09-19T13:51:59.438" v="666"/>
          <ac:spMkLst>
            <pc:docMk/>
            <pc:sldMk cId="669630682" sldId="267"/>
            <ac:spMk id="2" creationId="{7F9CC282-2C39-16EF-D3BD-6FB4E0FE5E13}"/>
          </ac:spMkLst>
        </pc:spChg>
        <pc:spChg chg="mod">
          <ac:chgData name="Mathieu Désautels" userId="88710e40-faa6-4a88-83e6-b66898115e88" providerId="ADAL" clId="{B311B59A-65EB-BD47-9F45-21CD0FF79BFF}" dt="2024-09-19T14:01:48.838" v="861" actId="13926"/>
          <ac:spMkLst>
            <pc:docMk/>
            <pc:sldMk cId="669630682" sldId="267"/>
            <ac:spMk id="3" creationId="{8D9420BB-BF91-9CE4-BC2E-CA4AEEA8B09F}"/>
          </ac:spMkLst>
        </pc:spChg>
      </pc:sldChg>
      <pc:sldChg chg="modSp add mod ord">
        <pc:chgData name="Mathieu Désautels" userId="88710e40-faa6-4a88-83e6-b66898115e88" providerId="ADAL" clId="{B311B59A-65EB-BD47-9F45-21CD0FF79BFF}" dt="2024-09-19T14:01:21.632" v="857" actId="13926"/>
        <pc:sldMkLst>
          <pc:docMk/>
          <pc:sldMk cId="736525019" sldId="268"/>
        </pc:sldMkLst>
        <pc:spChg chg="mod">
          <ac:chgData name="Mathieu Désautels" userId="88710e40-faa6-4a88-83e6-b66898115e88" providerId="ADAL" clId="{B311B59A-65EB-BD47-9F45-21CD0FF79BFF}" dt="2024-09-19T13:51:26.197" v="651"/>
          <ac:spMkLst>
            <pc:docMk/>
            <pc:sldMk cId="736525019" sldId="268"/>
            <ac:spMk id="2" creationId="{7F9CC282-2C39-16EF-D3BD-6FB4E0FE5E13}"/>
          </ac:spMkLst>
        </pc:spChg>
        <pc:spChg chg="mod">
          <ac:chgData name="Mathieu Désautels" userId="88710e40-faa6-4a88-83e6-b66898115e88" providerId="ADAL" clId="{B311B59A-65EB-BD47-9F45-21CD0FF79BFF}" dt="2024-09-19T14:01:21.632" v="857" actId="13926"/>
          <ac:spMkLst>
            <pc:docMk/>
            <pc:sldMk cId="736525019" sldId="268"/>
            <ac:spMk id="3" creationId="{8D9420BB-BF91-9CE4-BC2E-CA4AEEA8B09F}"/>
          </ac:spMkLst>
        </pc:spChg>
      </pc:sldChg>
      <pc:sldChg chg="addSp delSp modSp add mod modTransition modNotesTx">
        <pc:chgData name="Mathieu Désautels" userId="88710e40-faa6-4a88-83e6-b66898115e88" providerId="ADAL" clId="{B311B59A-65EB-BD47-9F45-21CD0FF79BFF}" dt="2024-10-02T21:18:09.038" v="2340" actId="20577"/>
        <pc:sldMkLst>
          <pc:docMk/>
          <pc:sldMk cId="2400249523" sldId="269"/>
        </pc:sldMkLst>
        <pc:spChg chg="mo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4:27.606" v="1318" actId="931"/>
          <ac:spMkLst>
            <pc:docMk/>
            <pc:sldMk cId="2400249523" sldId="269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17.629" v="1361" actId="26606"/>
          <ac:spMkLst>
            <pc:docMk/>
            <pc:sldMk cId="2400249523" sldId="269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34.191" v="2105" actId="26606"/>
          <ac:spMkLst>
            <pc:docMk/>
            <pc:sldMk cId="2400249523" sldId="269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17.629" v="1361" actId="26606"/>
          <ac:grpSpMkLst>
            <pc:docMk/>
            <pc:sldMk cId="2400249523" sldId="269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35:34.191" v="2105" actId="26606"/>
          <ac:grpSpMkLst>
            <pc:docMk/>
            <pc:sldMk cId="2400249523" sldId="269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35:34.191" v="2105" actId="26606"/>
          <ac:grpSpMkLst>
            <pc:docMk/>
            <pc:sldMk cId="2400249523" sldId="269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35:34.191" v="2105" actId="26606"/>
          <ac:picMkLst>
            <pc:docMk/>
            <pc:sldMk cId="2400249523" sldId="269"/>
            <ac:picMk id="5" creationId="{A93B1067-0895-9A2C-A7FA-941EBDBCFC9D}"/>
          </ac:picMkLst>
        </pc:picChg>
      </pc:sldChg>
      <pc:sldChg chg="addSp delSp modSp add mod modNotesTx">
        <pc:chgData name="Mathieu Désautels" userId="88710e40-faa6-4a88-83e6-b66898115e88" providerId="ADAL" clId="{B311B59A-65EB-BD47-9F45-21CD0FF79BFF}" dt="2024-10-02T21:18:12.049" v="2346" actId="20577"/>
        <pc:sldMkLst>
          <pc:docMk/>
          <pc:sldMk cId="3662879576" sldId="270"/>
        </pc:sldMkLst>
        <pc:spChg chg="mo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4:21.828" v="1317" actId="931"/>
          <ac:spMkLst>
            <pc:docMk/>
            <pc:sldMk cId="3662879576" sldId="270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20.444" v="1362" actId="26606"/>
          <ac:spMkLst>
            <pc:docMk/>
            <pc:sldMk cId="3662879576" sldId="270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31.145" v="2104" actId="26606"/>
          <ac:spMkLst>
            <pc:docMk/>
            <pc:sldMk cId="3662879576" sldId="270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20.444" v="1362" actId="26606"/>
          <ac:grpSpMkLst>
            <pc:docMk/>
            <pc:sldMk cId="3662879576" sldId="270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35:31.145" v="2104" actId="26606"/>
          <ac:grpSpMkLst>
            <pc:docMk/>
            <pc:sldMk cId="3662879576" sldId="270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35:31.145" v="2104" actId="26606"/>
          <ac:grpSpMkLst>
            <pc:docMk/>
            <pc:sldMk cId="3662879576" sldId="270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35:31.145" v="2104" actId="26606"/>
          <ac:picMkLst>
            <pc:docMk/>
            <pc:sldMk cId="3662879576" sldId="270"/>
            <ac:picMk id="5" creationId="{CF8C1A64-79B4-80FA-F907-FFEC4A044E02}"/>
          </ac:picMkLst>
        </pc:picChg>
      </pc:sldChg>
      <pc:sldChg chg="addSp delSp modSp add mod modNotesTx">
        <pc:chgData name="Mathieu Désautels" userId="88710e40-faa6-4a88-83e6-b66898115e88" providerId="ADAL" clId="{B311B59A-65EB-BD47-9F45-21CD0FF79BFF}" dt="2024-10-02T21:18:16.220" v="2354" actId="20577"/>
        <pc:sldMkLst>
          <pc:docMk/>
          <pc:sldMk cId="1491033274" sldId="271"/>
        </pc:sldMkLst>
        <pc:spChg chg="mo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4:14.690" v="1316" actId="931"/>
          <ac:spMkLst>
            <pc:docMk/>
            <pc:sldMk cId="1491033274" sldId="271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22.978" v="1363" actId="26606"/>
          <ac:spMkLst>
            <pc:docMk/>
            <pc:sldMk cId="1491033274" sldId="271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27.990" v="2103" actId="26606"/>
          <ac:spMkLst>
            <pc:docMk/>
            <pc:sldMk cId="1491033274" sldId="271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22.978" v="1363" actId="26606"/>
          <ac:grpSpMkLst>
            <pc:docMk/>
            <pc:sldMk cId="1491033274" sldId="271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35:27.990" v="2103" actId="26606"/>
          <ac:grpSpMkLst>
            <pc:docMk/>
            <pc:sldMk cId="1491033274" sldId="271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35:27.990" v="2103" actId="26606"/>
          <ac:grpSpMkLst>
            <pc:docMk/>
            <pc:sldMk cId="1491033274" sldId="271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35:27.990" v="2103" actId="26606"/>
          <ac:picMkLst>
            <pc:docMk/>
            <pc:sldMk cId="1491033274" sldId="271"/>
            <ac:picMk id="5" creationId="{0A06B8E6-0754-E22D-B443-A96FE2556727}"/>
          </ac:picMkLst>
        </pc:picChg>
      </pc:sldChg>
      <pc:sldChg chg="addSp delSp modSp add mod modNotesTx">
        <pc:chgData name="Mathieu Désautels" userId="88710e40-faa6-4a88-83e6-b66898115e88" providerId="ADAL" clId="{B311B59A-65EB-BD47-9F45-21CD0FF79BFF}" dt="2024-10-02T21:18:19.787" v="2360" actId="20577"/>
        <pc:sldMkLst>
          <pc:docMk/>
          <pc:sldMk cId="3609430091" sldId="272"/>
        </pc:sldMkLst>
        <pc:spChg chg="mo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4:09.528" v="1315" actId="931"/>
          <ac:spMkLst>
            <pc:docMk/>
            <pc:sldMk cId="3609430091" sldId="272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32.429" v="1364" actId="26606"/>
          <ac:spMkLst>
            <pc:docMk/>
            <pc:sldMk cId="3609430091" sldId="272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25.292" v="2102" actId="26606"/>
          <ac:spMkLst>
            <pc:docMk/>
            <pc:sldMk cId="3609430091" sldId="272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32.429" v="1364" actId="26606"/>
          <ac:grpSpMkLst>
            <pc:docMk/>
            <pc:sldMk cId="3609430091" sldId="272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35:25.292" v="2102" actId="26606"/>
          <ac:grpSpMkLst>
            <pc:docMk/>
            <pc:sldMk cId="3609430091" sldId="272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35:25.292" v="2102" actId="26606"/>
          <ac:grpSpMkLst>
            <pc:docMk/>
            <pc:sldMk cId="3609430091" sldId="272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35:25.292" v="2102" actId="26606"/>
          <ac:picMkLst>
            <pc:docMk/>
            <pc:sldMk cId="3609430091" sldId="272"/>
            <ac:picMk id="5" creationId="{9118C33F-506A-B2ED-356A-83D4D549731E}"/>
          </ac:picMkLst>
        </pc:picChg>
      </pc:sldChg>
      <pc:sldChg chg="addSp delSp modSp add mod modNotesTx">
        <pc:chgData name="Mathieu Désautels" userId="88710e40-faa6-4a88-83e6-b66898115e88" providerId="ADAL" clId="{B311B59A-65EB-BD47-9F45-21CD0FF79BFF}" dt="2024-10-02T21:18:28.012" v="2366" actId="20577"/>
        <pc:sldMkLst>
          <pc:docMk/>
          <pc:sldMk cId="509344873" sldId="273"/>
        </pc:sldMkLst>
        <pc:spChg chg="mo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4:04.169" v="1314" actId="931"/>
          <ac:spMkLst>
            <pc:docMk/>
            <pc:sldMk cId="509344873" sldId="273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38.978" v="1366" actId="26606"/>
          <ac:spMkLst>
            <pc:docMk/>
            <pc:sldMk cId="509344873" sldId="273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19.123" v="2101" actId="26606"/>
          <ac:spMkLst>
            <pc:docMk/>
            <pc:sldMk cId="509344873" sldId="273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38.978" v="1366" actId="26606"/>
          <ac:grpSpMkLst>
            <pc:docMk/>
            <pc:sldMk cId="509344873" sldId="273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35:19.123" v="2101" actId="26606"/>
          <ac:grpSpMkLst>
            <pc:docMk/>
            <pc:sldMk cId="509344873" sldId="273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35:19.123" v="2101" actId="26606"/>
          <ac:grpSpMkLst>
            <pc:docMk/>
            <pc:sldMk cId="509344873" sldId="273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35:19.123" v="2101" actId="26606"/>
          <ac:picMkLst>
            <pc:docMk/>
            <pc:sldMk cId="509344873" sldId="273"/>
            <ac:picMk id="5" creationId="{580979F3-30B4-A833-D51E-2A0BB002B126}"/>
          </ac:picMkLst>
        </pc:picChg>
      </pc:sldChg>
      <pc:sldChg chg="addSp delSp modSp add mod modNotesTx">
        <pc:chgData name="Mathieu Désautels" userId="88710e40-faa6-4a88-83e6-b66898115e88" providerId="ADAL" clId="{B311B59A-65EB-BD47-9F45-21CD0FF79BFF}" dt="2024-10-02T21:18:34.622" v="2378" actId="20577"/>
        <pc:sldMkLst>
          <pc:docMk/>
          <pc:sldMk cId="79613653" sldId="274"/>
        </pc:sldMkLst>
        <pc:spChg chg="mo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2" creationId="{66141099-2BAE-475A-F58A-758E726EE98E}"/>
          </ac:spMkLst>
        </pc:spChg>
        <pc:spChg chg="del mod">
          <ac:chgData name="Mathieu Désautels" userId="88710e40-faa6-4a88-83e6-b66898115e88" providerId="ADAL" clId="{B311B59A-65EB-BD47-9F45-21CD0FF79BFF}" dt="2024-09-22T17:43:57.817" v="1313" actId="931"/>
          <ac:spMkLst>
            <pc:docMk/>
            <pc:sldMk cId="79613653" sldId="274"/>
            <ac:spMk id="3" creationId="{4A3D7505-D6C3-5427-09E8-FCB813EFED2D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7:50:41.464" v="1368" actId="26606"/>
          <ac:spMkLst>
            <pc:docMk/>
            <pc:sldMk cId="79613653" sldId="274"/>
            <ac:spMk id="61" creationId="{88D9FE19-3EE9-41F7-8054-F2C86DBEB361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68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70" creationId="{AAA7AB09-557C-41AD-9113-FF9F68FA1035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72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0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2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4" creationId="{28B56926-F216-4281-9196-1495BD306129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6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7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88" creationId="{EF99ECAA-1F11-4937-BBA6-51935AB44C9D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89" creationId="{82184FF4-7029-4ED7-813A-192E60608764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92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94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53:33.718" v="2112" actId="26606"/>
          <ac:spMkLst>
            <pc:docMk/>
            <pc:sldMk cId="79613653" sldId="274"/>
            <ac:spMk id="100" creationId="{28B56926-F216-4281-9196-1495BD306129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101" creationId="{1DB043B4-68C6-45B9-82AC-A5800EADB8DB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103" creationId="{31ACE9CC-FA52-49A8-A8CB-4C6772C48157}"/>
          </ac:spMkLst>
        </pc:spChg>
        <pc:spChg chg="add del">
          <ac:chgData name="Mathieu Désautels" userId="88710e40-faa6-4a88-83e6-b66898115e88" providerId="ADAL" clId="{B311B59A-65EB-BD47-9F45-21CD0FF79BFF}" dt="2024-09-25T22:35:08.309" v="2099" actId="26606"/>
          <ac:spMkLst>
            <pc:docMk/>
            <pc:sldMk cId="79613653" sldId="274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2T17:50:41.464" v="1368" actId="26606"/>
          <ac:grpSpMkLst>
            <pc:docMk/>
            <pc:sldMk cId="79613653" sldId="274"/>
            <ac:grpSpMk id="62" creationId="{1D7EF0A0-9237-4001-884B-9E0F5ECE4944}"/>
          </ac:grpSpMkLst>
        </pc:grpChg>
        <pc:grpChg chg="add del">
          <ac:chgData name="Mathieu Désautels" userId="88710e40-faa6-4a88-83e6-b66898115e88" providerId="ADAL" clId="{B311B59A-65EB-BD47-9F45-21CD0FF79BFF}" dt="2024-09-25T22:53:33.718" v="2112" actId="26606"/>
          <ac:grpSpMkLst>
            <pc:docMk/>
            <pc:sldMk cId="79613653" sldId="274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5T22:53:33.718" v="2112" actId="26606"/>
          <ac:grpSpMkLst>
            <pc:docMk/>
            <pc:sldMk cId="79613653" sldId="274"/>
            <ac:grpSpMk id="90" creationId="{79DE9FAB-6BBA-4CFE-B67D-77B47F01ECA4}"/>
          </ac:grpSpMkLst>
        </pc:grpChg>
        <pc:grpChg chg="add del">
          <ac:chgData name="Mathieu Désautels" userId="88710e40-faa6-4a88-83e6-b66898115e88" providerId="ADAL" clId="{B311B59A-65EB-BD47-9F45-21CD0FF79BFF}" dt="2024-09-25T22:35:08.309" v="2099" actId="26606"/>
          <ac:grpSpMkLst>
            <pc:docMk/>
            <pc:sldMk cId="79613653" sldId="274"/>
            <ac:grpSpMk id="95" creationId="{79DE9FAB-6BBA-4CFE-B67D-77B47F01ECA4}"/>
          </ac:grpSpMkLst>
        </pc:grpChg>
        <pc:picChg chg="add mod modCrop">
          <ac:chgData name="Mathieu Désautels" userId="88710e40-faa6-4a88-83e6-b66898115e88" providerId="ADAL" clId="{B311B59A-65EB-BD47-9F45-21CD0FF79BFF}" dt="2024-09-25T22:53:33.718" v="2112" actId="26606"/>
          <ac:picMkLst>
            <pc:docMk/>
            <pc:sldMk cId="79613653" sldId="274"/>
            <ac:picMk id="5" creationId="{57F28DF7-D028-8705-4DFE-19E714592F12}"/>
          </ac:picMkLst>
        </pc:picChg>
      </pc:sldChg>
      <pc:sldChg chg="modSp new mod">
        <pc:chgData name="Mathieu Désautels" userId="88710e40-faa6-4a88-83e6-b66898115e88" providerId="ADAL" clId="{B311B59A-65EB-BD47-9F45-21CD0FF79BFF}" dt="2024-09-19T14:03:08.702" v="908" actId="20577"/>
        <pc:sldMkLst>
          <pc:docMk/>
          <pc:sldMk cId="1794782572" sldId="275"/>
        </pc:sldMkLst>
        <pc:spChg chg="mod">
          <ac:chgData name="Mathieu Désautels" userId="88710e40-faa6-4a88-83e6-b66898115e88" providerId="ADAL" clId="{B311B59A-65EB-BD47-9F45-21CD0FF79BFF}" dt="2024-09-19T14:03:08.702" v="908" actId="20577"/>
          <ac:spMkLst>
            <pc:docMk/>
            <pc:sldMk cId="1794782572" sldId="275"/>
            <ac:spMk id="2" creationId="{78307BFA-1E37-E37F-F8E7-BD53C1B4569A}"/>
          </ac:spMkLst>
        </pc:spChg>
      </pc:sldChg>
      <pc:sldChg chg="modSp new mod modNotesTx">
        <pc:chgData name="Mathieu Désautels" userId="88710e40-faa6-4a88-83e6-b66898115e88" providerId="ADAL" clId="{B311B59A-65EB-BD47-9F45-21CD0FF79BFF}" dt="2024-10-02T21:19:11.620" v="2413" actId="20577"/>
        <pc:sldMkLst>
          <pc:docMk/>
          <pc:sldMk cId="2454168103" sldId="276"/>
        </pc:sldMkLst>
        <pc:spChg chg="mod">
          <ac:chgData name="Mathieu Désautels" userId="88710e40-faa6-4a88-83e6-b66898115e88" providerId="ADAL" clId="{B311B59A-65EB-BD47-9F45-21CD0FF79BFF}" dt="2024-09-19T14:35:25.366" v="945" actId="20577"/>
          <ac:spMkLst>
            <pc:docMk/>
            <pc:sldMk cId="2454168103" sldId="276"/>
            <ac:spMk id="2" creationId="{7D31B367-87B9-AF23-A69F-721859CE0881}"/>
          </ac:spMkLst>
        </pc:spChg>
        <pc:spChg chg="mod">
          <ac:chgData name="Mathieu Désautels" userId="88710e40-faa6-4a88-83e6-b66898115e88" providerId="ADAL" clId="{B311B59A-65EB-BD47-9F45-21CD0FF79BFF}" dt="2024-10-02T21:19:11.620" v="2413" actId="20577"/>
          <ac:spMkLst>
            <pc:docMk/>
            <pc:sldMk cId="2454168103" sldId="276"/>
            <ac:spMk id="3" creationId="{61288654-917A-B977-562F-6EA5787BB7E6}"/>
          </ac:spMkLst>
        </pc:spChg>
      </pc:sldChg>
      <pc:sldChg chg="modNotesTx">
        <pc:chgData name="Mathieu Désautels" userId="88710e40-faa6-4a88-83e6-b66898115e88" providerId="ADAL" clId="{B311B59A-65EB-BD47-9F45-21CD0FF79BFF}" dt="2024-10-02T21:14:38.939" v="2195" actId="20577"/>
        <pc:sldMkLst>
          <pc:docMk/>
          <pc:sldMk cId="3364664516" sldId="277"/>
        </pc:sldMkLst>
      </pc:sldChg>
      <pc:sldChg chg="addSp delSp modSp new del mod">
        <pc:chgData name="Mathieu Désautels" userId="88710e40-faa6-4a88-83e6-b66898115e88" providerId="ADAL" clId="{B311B59A-65EB-BD47-9F45-21CD0FF79BFF}" dt="2024-09-22T17:45:24.151" v="1326" actId="2696"/>
        <pc:sldMkLst>
          <pc:docMk/>
          <pc:sldMk cId="2575518144" sldId="279"/>
        </pc:sldMkLst>
        <pc:spChg chg="mod">
          <ac:chgData name="Mathieu Désautels" userId="88710e40-faa6-4a88-83e6-b66898115e88" providerId="ADAL" clId="{B311B59A-65EB-BD47-9F45-21CD0FF79BFF}" dt="2024-09-22T17:43:15.955" v="1311" actId="20577"/>
          <ac:spMkLst>
            <pc:docMk/>
            <pc:sldMk cId="2575518144" sldId="279"/>
            <ac:spMk id="2" creationId="{5637049B-6C28-45CA-9D73-3DE0EB6CFE41}"/>
          </ac:spMkLst>
        </pc:spChg>
        <pc:spChg chg="del">
          <ac:chgData name="Mathieu Désautels" userId="88710e40-faa6-4a88-83e6-b66898115e88" providerId="ADAL" clId="{B311B59A-65EB-BD47-9F45-21CD0FF79BFF}" dt="2024-09-22T17:43:52.034" v="1312" actId="931"/>
          <ac:spMkLst>
            <pc:docMk/>
            <pc:sldMk cId="2575518144" sldId="279"/>
            <ac:spMk id="3" creationId="{4255C824-87F0-BB7B-B35F-30F3C6705F27}"/>
          </ac:spMkLst>
        </pc:spChg>
        <pc:picChg chg="add mod">
          <ac:chgData name="Mathieu Désautels" userId="88710e40-faa6-4a88-83e6-b66898115e88" providerId="ADAL" clId="{B311B59A-65EB-BD47-9F45-21CD0FF79BFF}" dt="2024-09-22T17:43:52.034" v="1312" actId="931"/>
          <ac:picMkLst>
            <pc:docMk/>
            <pc:sldMk cId="2575518144" sldId="279"/>
            <ac:picMk id="5" creationId="{8BA80464-157B-E310-F322-FA81BAC630B5}"/>
          </ac:picMkLst>
        </pc:picChg>
      </pc:sldChg>
      <pc:sldChg chg="modSp add mod ord modNotesTx">
        <pc:chgData name="Mathieu Désautels" userId="88710e40-faa6-4a88-83e6-b66898115e88" providerId="ADAL" clId="{B311B59A-65EB-BD47-9F45-21CD0FF79BFF}" dt="2024-10-02T21:18:01.909" v="2331" actId="20577"/>
        <pc:sldMkLst>
          <pc:docMk/>
          <pc:sldMk cId="1657506387" sldId="280"/>
        </pc:sldMkLst>
        <pc:spChg chg="mod">
          <ac:chgData name="Mathieu Désautels" userId="88710e40-faa6-4a88-83e6-b66898115e88" providerId="ADAL" clId="{B311B59A-65EB-BD47-9F45-21CD0FF79BFF}" dt="2024-09-22T18:44:03.402" v="1587" actId="170"/>
          <ac:spMkLst>
            <pc:docMk/>
            <pc:sldMk cId="1657506387" sldId="280"/>
            <ac:spMk id="2" creationId="{66141099-2BAE-475A-F58A-758E726EE98E}"/>
          </ac:spMkLst>
        </pc:spChg>
        <pc:picChg chg="mod">
          <ac:chgData name="Mathieu Désautels" userId="88710e40-faa6-4a88-83e6-b66898115e88" providerId="ADAL" clId="{B311B59A-65EB-BD47-9F45-21CD0FF79BFF}" dt="2024-09-25T21:55:15.852" v="1983" actId="14826"/>
          <ac:picMkLst>
            <pc:docMk/>
            <pc:sldMk cId="1657506387" sldId="280"/>
            <ac:picMk id="5" creationId="{57F28DF7-D028-8705-4DFE-19E714592F12}"/>
          </ac:picMkLst>
        </pc:picChg>
      </pc:sldChg>
      <pc:sldChg chg="addSp delSp modSp new del mod">
        <pc:chgData name="Mathieu Désautels" userId="88710e40-faa6-4a88-83e6-b66898115e88" providerId="ADAL" clId="{B311B59A-65EB-BD47-9F45-21CD0FF79BFF}" dt="2024-09-22T18:48:17.939" v="1633" actId="680"/>
        <pc:sldMkLst>
          <pc:docMk/>
          <pc:sldMk cId="1861876805" sldId="281"/>
        </pc:sldMkLst>
        <pc:spChg chg="mod">
          <ac:chgData name="Mathieu Désautels" userId="88710e40-faa6-4a88-83e6-b66898115e88" providerId="ADAL" clId="{B311B59A-65EB-BD47-9F45-21CD0FF79BFF}" dt="2024-09-22T18:48:16.500" v="1631" actId="20577"/>
          <ac:spMkLst>
            <pc:docMk/>
            <pc:sldMk cId="1861876805" sldId="281"/>
            <ac:spMk id="2" creationId="{901E791F-A02F-F2C6-D194-FF718CADAFFB}"/>
          </ac:spMkLst>
        </pc:spChg>
        <pc:spChg chg="add del">
          <ac:chgData name="Mathieu Désautels" userId="88710e40-faa6-4a88-83e6-b66898115e88" providerId="ADAL" clId="{B311B59A-65EB-BD47-9F45-21CD0FF79BFF}" dt="2024-09-22T18:48:17.100" v="1632"/>
          <ac:spMkLst>
            <pc:docMk/>
            <pc:sldMk cId="1861876805" sldId="281"/>
            <ac:spMk id="3" creationId="{39848821-357C-0773-F0DE-B134485BA58A}"/>
          </ac:spMkLst>
        </pc:spChg>
        <pc:picChg chg="add mod">
          <ac:chgData name="Mathieu Désautels" userId="88710e40-faa6-4a88-83e6-b66898115e88" providerId="ADAL" clId="{B311B59A-65EB-BD47-9F45-21CD0FF79BFF}" dt="2024-09-22T18:48:17.100" v="1632"/>
          <ac:picMkLst>
            <pc:docMk/>
            <pc:sldMk cId="1861876805" sldId="281"/>
            <ac:picMk id="4" creationId="{EA2B5F22-808D-E14A-CA5C-83F1CD5B25EE}"/>
          </ac:picMkLst>
        </pc:picChg>
      </pc:sldChg>
      <pc:sldChg chg="addSp delSp modSp add del mod modNotesTx">
        <pc:chgData name="Mathieu Désautels" userId="88710e40-faa6-4a88-83e6-b66898115e88" providerId="ADAL" clId="{B311B59A-65EB-BD47-9F45-21CD0FF79BFF}" dt="2024-10-02T21:25:15.922" v="2429" actId="14826"/>
        <pc:sldMkLst>
          <pc:docMk/>
          <pc:sldMk cId="3386716925" sldId="281"/>
        </pc:sldMkLst>
        <pc:spChg chg="mod">
          <ac:chgData name="Mathieu Désautels" userId="88710e40-faa6-4a88-83e6-b66898115e88" providerId="ADAL" clId="{B311B59A-65EB-BD47-9F45-21CD0FF79BFF}" dt="2024-09-22T18:50:27.727" v="1725" actId="14100"/>
          <ac:spMkLst>
            <pc:docMk/>
            <pc:sldMk cId="3386716925" sldId="281"/>
            <ac:spMk id="2" creationId="{66141099-2BAE-475A-F58A-758E726EE98E}"/>
          </ac:spMkLst>
        </pc:spChg>
        <pc:spChg chg="add del mod">
          <ac:chgData name="Mathieu Désautels" userId="88710e40-faa6-4a88-83e6-b66898115e88" providerId="ADAL" clId="{B311B59A-65EB-BD47-9F45-21CD0FF79BFF}" dt="2024-09-22T18:48:19.605" v="1635" actId="21"/>
          <ac:spMkLst>
            <pc:docMk/>
            <pc:sldMk cId="3386716925" sldId="281"/>
            <ac:spMk id="4" creationId="{DD6C74F8-C563-6D6E-3A18-A6B3F9F1FAD5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56" creationId="{A5931BE0-4B93-4D6C-878E-ACC59D6B4587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57" creationId="{6D438371-A37F-43CB-8166-3E9115593648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58" creationId="{2AE18936-8FC4-4357-B2D0-AEEAFF4D7029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59" creationId="{3CF94A42-720D-4B81-8D24-E4A974DE0225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60" creationId="{E15EB72A-E1B0-4CE0-BB0D-BEFCDF8EFFB0}"/>
          </ac:spMkLst>
        </pc:spChg>
        <pc:spChg chg="del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61" creationId="{88D9FE19-3EE9-41F7-8054-F2C86DBEB361}"/>
          </ac:spMkLst>
        </pc:spChg>
        <pc:spChg chg="add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68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70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72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80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2T18:44:49.218" v="1595" actId="26606"/>
          <ac:spMkLst>
            <pc:docMk/>
            <pc:sldMk cId="3386716925" sldId="281"/>
            <ac:spMk id="82" creationId="{28A00A08-E4E6-4184-B484-E0E034072AE0}"/>
          </ac:spMkLst>
        </pc:spChg>
        <pc:grpChg chg="del">
          <ac:chgData name="Mathieu Désautels" userId="88710e40-faa6-4a88-83e6-b66898115e88" providerId="ADAL" clId="{B311B59A-65EB-BD47-9F45-21CD0FF79BFF}" dt="2024-09-22T18:44:49.218" v="1595" actId="26606"/>
          <ac:grpSpMkLst>
            <pc:docMk/>
            <pc:sldMk cId="3386716925" sldId="281"/>
            <ac:grpSpMk id="62" creationId="{1D7EF0A0-9237-4001-884B-9E0F5ECE4944}"/>
          </ac:grpSpMkLst>
        </pc:grpChg>
        <pc:grpChg chg="add">
          <ac:chgData name="Mathieu Désautels" userId="88710e40-faa6-4a88-83e6-b66898115e88" providerId="ADAL" clId="{B311B59A-65EB-BD47-9F45-21CD0FF79BFF}" dt="2024-09-22T18:44:49.218" v="1595" actId="26606"/>
          <ac:grpSpMkLst>
            <pc:docMk/>
            <pc:sldMk cId="3386716925" sldId="281"/>
            <ac:grpSpMk id="74" creationId="{79DE9FAB-6BBA-4CFE-B67D-77B47F01ECA4}"/>
          </ac:grpSpMkLst>
        </pc:grpChg>
        <pc:grpChg chg="add">
          <ac:chgData name="Mathieu Désautels" userId="88710e40-faa6-4a88-83e6-b66898115e88" providerId="ADAL" clId="{B311B59A-65EB-BD47-9F45-21CD0FF79BFF}" dt="2024-09-22T18:44:49.218" v="1595" actId="26606"/>
          <ac:grpSpMkLst>
            <pc:docMk/>
            <pc:sldMk cId="3386716925" sldId="281"/>
            <ac:grpSpMk id="84" creationId="{0780E404-3121-4F33-AF2D-65F659A97798}"/>
          </ac:grpSpMkLst>
        </pc:grpChg>
        <pc:grpChg chg="add">
          <ac:chgData name="Mathieu Désautels" userId="88710e40-faa6-4a88-83e6-b66898115e88" providerId="ADAL" clId="{B311B59A-65EB-BD47-9F45-21CD0FF79BFF}" dt="2024-09-22T18:44:49.218" v="1595" actId="26606"/>
          <ac:grpSpMkLst>
            <pc:docMk/>
            <pc:sldMk cId="3386716925" sldId="281"/>
            <ac:grpSpMk id="88" creationId="{4B158E9A-DBF4-4AA7-B6B7-8C8EB2FBDD68}"/>
          </ac:grpSpMkLst>
        </pc:grpChg>
        <pc:picChg chg="add del mod">
          <ac:chgData name="Mathieu Désautels" userId="88710e40-faa6-4a88-83e6-b66898115e88" providerId="ADAL" clId="{B311B59A-65EB-BD47-9F45-21CD0FF79BFF}" dt="2024-10-02T21:25:15.922" v="2429" actId="14826"/>
          <ac:picMkLst>
            <pc:docMk/>
            <pc:sldMk cId="3386716925" sldId="281"/>
            <ac:picMk id="5" creationId="{57F28DF7-D028-8705-4DFE-19E714592F12}"/>
          </ac:picMkLst>
        </pc:picChg>
      </pc:sldChg>
      <pc:sldChg chg="modNotesTx">
        <pc:chgData name="Mathieu Désautels" userId="88710e40-faa6-4a88-83e6-b66898115e88" providerId="ADAL" clId="{B311B59A-65EB-BD47-9F45-21CD0FF79BFF}" dt="2024-10-02T21:16:40.235" v="2290" actId="20577"/>
        <pc:sldMkLst>
          <pc:docMk/>
          <pc:sldMk cId="97222781" sldId="282"/>
        </pc:sldMkLst>
      </pc:sldChg>
      <pc:sldChg chg="modNotesTx">
        <pc:chgData name="Mathieu Désautels" userId="88710e40-faa6-4a88-83e6-b66898115e88" providerId="ADAL" clId="{B311B59A-65EB-BD47-9F45-21CD0FF79BFF}" dt="2024-10-02T21:16:59.201" v="2299" actId="20577"/>
        <pc:sldMkLst>
          <pc:docMk/>
          <pc:sldMk cId="2220441787" sldId="283"/>
        </pc:sldMkLst>
      </pc:sldChg>
      <pc:sldChg chg="modSp mod modNotesTx">
        <pc:chgData name="Mathieu Désautels" userId="88710e40-faa6-4a88-83e6-b66898115e88" providerId="ADAL" clId="{B311B59A-65EB-BD47-9F45-21CD0FF79BFF}" dt="2024-10-02T21:14:44.460" v="2199" actId="20577"/>
        <pc:sldMkLst>
          <pc:docMk/>
          <pc:sldMk cId="935517263" sldId="286"/>
        </pc:sldMkLst>
        <pc:spChg chg="mod">
          <ac:chgData name="Mathieu Désautels" userId="88710e40-faa6-4a88-83e6-b66898115e88" providerId="ADAL" clId="{B311B59A-65EB-BD47-9F45-21CD0FF79BFF}" dt="2024-09-23T16:45:18.007" v="1756" actId="20577"/>
          <ac:spMkLst>
            <pc:docMk/>
            <pc:sldMk cId="935517263" sldId="286"/>
            <ac:spMk id="2" creationId="{E95768EA-22A5-57FE-047F-2213C018BA90}"/>
          </ac:spMkLst>
        </pc:spChg>
        <pc:spChg chg="mod">
          <ac:chgData name="Mathieu Désautels" userId="88710e40-faa6-4a88-83e6-b66898115e88" providerId="ADAL" clId="{B311B59A-65EB-BD47-9F45-21CD0FF79BFF}" dt="2024-09-23T16:46:57.645" v="1981" actId="27636"/>
          <ac:spMkLst>
            <pc:docMk/>
            <pc:sldMk cId="935517263" sldId="286"/>
            <ac:spMk id="3" creationId="{A7B8E149-32AD-0CA3-B152-D961D230D7FC}"/>
          </ac:spMkLst>
        </pc:spChg>
      </pc:sldChg>
      <pc:sldChg chg="modNotesTx">
        <pc:chgData name="Mathieu Désautels" userId="88710e40-faa6-4a88-83e6-b66898115e88" providerId="ADAL" clId="{B311B59A-65EB-BD47-9F45-21CD0FF79BFF}" dt="2024-10-02T21:15:13.439" v="2213" actId="20577"/>
        <pc:sldMkLst>
          <pc:docMk/>
          <pc:sldMk cId="4074068210" sldId="288"/>
        </pc:sldMkLst>
      </pc:sldChg>
      <pc:sldChg chg="modNotesTx">
        <pc:chgData name="Mathieu Désautels" userId="88710e40-faa6-4a88-83e6-b66898115e88" providerId="ADAL" clId="{B311B59A-65EB-BD47-9F45-21CD0FF79BFF}" dt="2024-10-02T21:15:21.532" v="2220" actId="20577"/>
        <pc:sldMkLst>
          <pc:docMk/>
          <pc:sldMk cId="3855593974" sldId="289"/>
        </pc:sldMkLst>
      </pc:sldChg>
      <pc:sldChg chg="modNotesTx">
        <pc:chgData name="Mathieu Désautels" userId="88710e40-faa6-4a88-83e6-b66898115e88" providerId="ADAL" clId="{B311B59A-65EB-BD47-9F45-21CD0FF79BFF}" dt="2024-10-02T21:16:42.602" v="2293" actId="20577"/>
        <pc:sldMkLst>
          <pc:docMk/>
          <pc:sldMk cId="1811531988" sldId="291"/>
        </pc:sldMkLst>
      </pc:sldChg>
      <pc:sldChg chg="modNotesTx">
        <pc:chgData name="Mathieu Désautels" userId="88710e40-faa6-4a88-83e6-b66898115e88" providerId="ADAL" clId="{B311B59A-65EB-BD47-9F45-21CD0FF79BFF}" dt="2024-10-02T21:16:57.295" v="2296" actId="20577"/>
        <pc:sldMkLst>
          <pc:docMk/>
          <pc:sldMk cId="3139747000" sldId="292"/>
        </pc:sldMkLst>
      </pc:sldChg>
      <pc:sldChg chg="modNotesTx">
        <pc:chgData name="Mathieu Désautels" userId="88710e40-faa6-4a88-83e6-b66898115e88" providerId="ADAL" clId="{B311B59A-65EB-BD47-9F45-21CD0FF79BFF}" dt="2024-10-02T21:17:19.800" v="2313" actId="20577"/>
        <pc:sldMkLst>
          <pc:docMk/>
          <pc:sldMk cId="401988842" sldId="293"/>
        </pc:sldMkLst>
      </pc:sldChg>
      <pc:sldChg chg="modNotesTx">
        <pc:chgData name="Mathieu Désautels" userId="88710e40-faa6-4a88-83e6-b66898115e88" providerId="ADAL" clId="{B311B59A-65EB-BD47-9F45-21CD0FF79BFF}" dt="2024-10-02T21:17:14.313" v="2309" actId="20577"/>
        <pc:sldMkLst>
          <pc:docMk/>
          <pc:sldMk cId="59017483" sldId="294"/>
        </pc:sldMkLst>
      </pc:sldChg>
      <pc:sldChg chg="modSp mod modNotesTx">
        <pc:chgData name="Mathieu Désautels" userId="88710e40-faa6-4a88-83e6-b66898115e88" providerId="ADAL" clId="{B311B59A-65EB-BD47-9F45-21CD0FF79BFF}" dt="2024-10-02T21:17:08.492" v="2304" actId="15"/>
        <pc:sldMkLst>
          <pc:docMk/>
          <pc:sldMk cId="1086082317" sldId="295"/>
        </pc:sldMkLst>
        <pc:spChg chg="mod">
          <ac:chgData name="Mathieu Désautels" userId="88710e40-faa6-4a88-83e6-b66898115e88" providerId="ADAL" clId="{B311B59A-65EB-BD47-9F45-21CD0FF79BFF}" dt="2024-10-02T21:17:08.492" v="2304" actId="15"/>
          <ac:spMkLst>
            <pc:docMk/>
            <pc:sldMk cId="1086082317" sldId="295"/>
            <ac:spMk id="3" creationId="{596FA568-9F61-E3B2-0E6A-8BED9DDAB20A}"/>
          </ac:spMkLst>
        </pc:spChg>
      </pc:sldChg>
      <pc:sldChg chg="modSp modNotesTx">
        <pc:chgData name="Mathieu Désautels" userId="88710e40-faa6-4a88-83e6-b66898115e88" providerId="ADAL" clId="{B311B59A-65EB-BD47-9F45-21CD0FF79BFF}" dt="2024-10-02T21:17:22.460" v="2317" actId="20577"/>
        <pc:sldMkLst>
          <pc:docMk/>
          <pc:sldMk cId="27872192" sldId="296"/>
        </pc:sldMkLst>
        <pc:spChg chg="mod">
          <ac:chgData name="Mathieu Désautels" userId="88710e40-faa6-4a88-83e6-b66898115e88" providerId="ADAL" clId="{B311B59A-65EB-BD47-9F45-21CD0FF79BFF}" dt="2024-09-25T21:57:07.147" v="2001" actId="14826"/>
          <ac:spMkLst>
            <pc:docMk/>
            <pc:sldMk cId="27872192" sldId="296"/>
            <ac:spMk id="2" creationId="{F1A21E58-DBCB-9597-96FA-85BF26DB3F32}"/>
          </ac:spMkLst>
        </pc:spChg>
        <pc:graphicFrameChg chg="mod">
          <ac:chgData name="Mathieu Désautels" userId="88710e40-faa6-4a88-83e6-b66898115e88" providerId="ADAL" clId="{B311B59A-65EB-BD47-9F45-21CD0FF79BFF}" dt="2024-09-25T21:58:16.801" v="2013" actId="14826"/>
          <ac:graphicFrameMkLst>
            <pc:docMk/>
            <pc:sldMk cId="27872192" sldId="296"/>
            <ac:graphicFrameMk id="6" creationId="{EDD41419-FF6A-9536-F9D1-419D5990E447}"/>
          </ac:graphicFrameMkLst>
        </pc:graphicFrameChg>
      </pc:sldChg>
      <pc:sldChg chg="addSp delSp modSp add mod ord modNotesTx">
        <pc:chgData name="Mathieu Désautels" userId="88710e40-faa6-4a88-83e6-b66898115e88" providerId="ADAL" clId="{B311B59A-65EB-BD47-9F45-21CD0FF79BFF}" dt="2024-10-02T21:18:30.529" v="2372" actId="20577"/>
        <pc:sldMkLst>
          <pc:docMk/>
          <pc:sldMk cId="2469804118" sldId="297"/>
        </pc:sldMkLst>
        <pc:spChg chg="mo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2" creationId="{49F2EC98-62F2-15B8-46B8-0382B6994EA8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68" creationId="{A429FD3E-463B-3D13-BC00-88B721AEFF84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70" creationId="{A3976AB1-BBAD-21A6-A717-06BD965745E7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72" creationId="{D05E94D0-2011-F3C7-F0E1-4A52FFAB7521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80" creationId="{CF90BAE5-97D9-2E7B-CE63-C36A03D9424B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82" creationId="{40764FCD-5F55-F29F-E2EE-7BB461277C25}"/>
          </ac:spMkLst>
        </pc:spChg>
        <pc:spChg chg="del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84" creationId="{82DDD4BD-B0DC-3A62-0D63-F82A79F6E185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89" creationId="{82184FF4-7029-4ED7-813A-192E60608764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91" creationId="{AAA7AB09-557C-41AD-9113-FF9F68FA1035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93" creationId="{EF99ECAA-1F11-4937-BBA6-51935AB44C9D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101" creationId="{1DB043B4-68C6-45B9-82AC-A5800EADB8DB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103" creationId="{31ACE9CC-FA52-49A8-A8CB-4C6772C48157}"/>
          </ac:spMkLst>
        </pc:spChg>
        <pc:spChg chg="add">
          <ac:chgData name="Mathieu Désautels" userId="88710e40-faa6-4a88-83e6-b66898115e88" providerId="ADAL" clId="{B311B59A-65EB-BD47-9F45-21CD0FF79BFF}" dt="2024-09-25T22:35:16.301" v="2100" actId="26606"/>
          <ac:spMkLst>
            <pc:docMk/>
            <pc:sldMk cId="2469804118" sldId="297"/>
            <ac:spMk id="105" creationId="{28B56926-F216-4281-9196-1495BD306129}"/>
          </ac:spMkLst>
        </pc:spChg>
        <pc:grpChg chg="del">
          <ac:chgData name="Mathieu Désautels" userId="88710e40-faa6-4a88-83e6-b66898115e88" providerId="ADAL" clId="{B311B59A-65EB-BD47-9F45-21CD0FF79BFF}" dt="2024-09-25T22:35:16.301" v="2100" actId="26606"/>
          <ac:grpSpMkLst>
            <pc:docMk/>
            <pc:sldMk cId="2469804118" sldId="297"/>
            <ac:grpSpMk id="74" creationId="{5E77296C-AE80-175D-E895-3DD0C89EDA33}"/>
          </ac:grpSpMkLst>
        </pc:grpChg>
        <pc:grpChg chg="add">
          <ac:chgData name="Mathieu Désautels" userId="88710e40-faa6-4a88-83e6-b66898115e88" providerId="ADAL" clId="{B311B59A-65EB-BD47-9F45-21CD0FF79BFF}" dt="2024-09-25T22:35:16.301" v="2100" actId="26606"/>
          <ac:grpSpMkLst>
            <pc:docMk/>
            <pc:sldMk cId="2469804118" sldId="297"/>
            <ac:grpSpMk id="95" creationId="{79DE9FAB-6BBA-4CFE-B67D-77B47F01ECA4}"/>
          </ac:grpSpMkLst>
        </pc:grpChg>
        <pc:picChg chg="mod modCrop">
          <ac:chgData name="Mathieu Désautels" userId="88710e40-faa6-4a88-83e6-b66898115e88" providerId="ADAL" clId="{B311B59A-65EB-BD47-9F45-21CD0FF79BFF}" dt="2024-09-25T22:35:16.301" v="2100" actId="26606"/>
          <ac:picMkLst>
            <pc:docMk/>
            <pc:sldMk cId="2469804118" sldId="297"/>
            <ac:picMk id="5" creationId="{12EBFEF4-074A-69D2-8821-370777C8921F}"/>
          </ac:picMkLst>
        </pc:picChg>
      </pc:sldChg>
      <pc:sldChg chg="modSp mod modNotesTx">
        <pc:chgData name="Mathieu Désautels" userId="88710e40-faa6-4a88-83e6-b66898115e88" providerId="ADAL" clId="{B311B59A-65EB-BD47-9F45-21CD0FF79BFF}" dt="2024-10-02T21:14:23.854" v="2182" actId="20577"/>
        <pc:sldMkLst>
          <pc:docMk/>
          <pc:sldMk cId="4163060126" sldId="298"/>
        </pc:sldMkLst>
        <pc:spChg chg="mod">
          <ac:chgData name="Mathieu Désautels" userId="88710e40-faa6-4a88-83e6-b66898115e88" providerId="ADAL" clId="{B311B59A-65EB-BD47-9F45-21CD0FF79BFF}" dt="2024-09-25T22:59:11.569" v="2154" actId="20577"/>
          <ac:spMkLst>
            <pc:docMk/>
            <pc:sldMk cId="4163060126" sldId="298"/>
            <ac:spMk id="3" creationId="{2CB0D0B4-6889-48E3-8054-F14B05559346}"/>
          </ac:spMkLst>
        </pc:spChg>
      </pc:sldChg>
      <pc:sldChg chg="modNotesTx">
        <pc:chgData name="Mathieu Désautels" userId="88710e40-faa6-4a88-83e6-b66898115e88" providerId="ADAL" clId="{B311B59A-65EB-BD47-9F45-21CD0FF79BFF}" dt="2024-10-02T21:14:28.150" v="2185" actId="20577"/>
        <pc:sldMkLst>
          <pc:docMk/>
          <pc:sldMk cId="1591529700" sldId="299"/>
        </pc:sldMkLst>
      </pc:sldChg>
      <pc:sldChg chg="modNotesTx">
        <pc:chgData name="Mathieu Désautels" userId="88710e40-faa6-4a88-83e6-b66898115e88" providerId="ADAL" clId="{B311B59A-65EB-BD47-9F45-21CD0FF79BFF}" dt="2024-10-02T21:14:34.155" v="2191" actId="20577"/>
        <pc:sldMkLst>
          <pc:docMk/>
          <pc:sldMk cId="3695751311" sldId="300"/>
        </pc:sldMkLst>
      </pc:sldChg>
      <pc:sldChg chg="modSp modNotesTx">
        <pc:chgData name="Mathieu Désautels" userId="88710e40-faa6-4a88-83e6-b66898115e88" providerId="ADAL" clId="{B311B59A-65EB-BD47-9F45-21CD0FF79BFF}" dt="2024-10-02T21:14:30.966" v="2188" actId="20577"/>
        <pc:sldMkLst>
          <pc:docMk/>
          <pc:sldMk cId="1257953419" sldId="301"/>
        </pc:sldMkLst>
        <pc:spChg chg="mod">
          <ac:chgData name="Mathieu Désautels" userId="88710e40-faa6-4a88-83e6-b66898115e88" providerId="ADAL" clId="{B311B59A-65EB-BD47-9F45-21CD0FF79BFF}" dt="2024-09-25T22:34:53.895" v="2097" actId="14826"/>
          <ac:spMkLst>
            <pc:docMk/>
            <pc:sldMk cId="1257953419" sldId="301"/>
            <ac:spMk id="3" creationId="{ACE430B6-E1D8-47F2-C4C4-09F63E18244F}"/>
          </ac:spMkLst>
        </pc:spChg>
      </pc:sldChg>
      <pc:sldMasterChg chg="del delSldLayout">
        <pc:chgData name="Mathieu Désautels" userId="88710e40-faa6-4a88-83e6-b66898115e88" providerId="ADAL" clId="{B311B59A-65EB-BD47-9F45-21CD0FF79BFF}" dt="2024-09-19T13:39:17.737" v="1" actId="26606"/>
        <pc:sldMasterMkLst>
          <pc:docMk/>
          <pc:sldMasterMk cId="2268036927" sldId="2147483648"/>
        </pc:sldMasterMkLst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2141356219" sldId="2147483649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3953035559" sldId="2147483650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1949974812" sldId="2147483651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1937038437" sldId="2147483652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2963242700" sldId="2147483653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2987235789" sldId="2147483654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4124118251" sldId="2147483655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3268444496" sldId="2147483656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853534731" sldId="2147483657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2665389769" sldId="2147483658"/>
          </pc:sldLayoutMkLst>
        </pc:sldLayoutChg>
        <pc:sldLayoutChg chg="del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2268036927" sldId="2147483648"/>
            <pc:sldLayoutMk cId="2378080236" sldId="2147483659"/>
          </pc:sldLayoutMkLst>
        </pc:sldLayoutChg>
      </pc:sldMasterChg>
      <pc:sldMasterChg chg="add replId addSldLayout">
        <pc:chgData name="Mathieu Désautels" userId="88710e40-faa6-4a88-83e6-b66898115e88" providerId="ADAL" clId="{B311B59A-65EB-BD47-9F45-21CD0FF79BFF}" dt="2024-09-19T13:39:17.737" v="1" actId="26606"/>
        <pc:sldMasterMkLst>
          <pc:docMk/>
          <pc:sldMasterMk cId="1528195014" sldId="2147483660"/>
        </pc:sldMasterMkLst>
        <pc:sldLayoutChg chg="ad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1606519846" sldId="2147483661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659384020" sldId="2147483662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1090193279" sldId="2147483663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3918679033" sldId="2147483664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3792809449" sldId="2147483665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3633191264" sldId="2147483666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1038558675" sldId="2147483667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294373998" sldId="2147483668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816943297" sldId="2147483669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3439541500" sldId="2147483670"/>
          </pc:sldLayoutMkLst>
        </pc:sldLayoutChg>
        <pc:sldLayoutChg chg="add replId">
          <pc:chgData name="Mathieu Désautels" userId="88710e40-faa6-4a88-83e6-b66898115e88" providerId="ADAL" clId="{B311B59A-65EB-BD47-9F45-21CD0FF79BFF}" dt="2024-09-19T13:39:17.737" v="1" actId="26606"/>
          <pc:sldLayoutMkLst>
            <pc:docMk/>
            <pc:sldMasterMk cId="1528195014" sldId="2147483660"/>
            <pc:sldLayoutMk cId="2017260153" sldId="2147483671"/>
          </pc:sldLayoutMkLst>
        </pc:sldLayoutChg>
      </pc:sldMasterChg>
    </pc:docChg>
  </pc:docChgLst>
  <pc:docChgLst>
    <pc:chgData name="Mathys Plante" userId="f1a4a56b-4124-4767-9278-8c87fc11d2b0" providerId="ADAL" clId="{0D3EAFFE-DDA8-450C-B69C-F7CD7D116FA1}"/>
    <pc:docChg chg="undo custSel addSld delSld modSld sldOrd">
      <pc:chgData name="Mathys Plante" userId="f1a4a56b-4124-4767-9278-8c87fc11d2b0" providerId="ADAL" clId="{0D3EAFFE-DDA8-450C-B69C-F7CD7D116FA1}" dt="2024-10-03T12:26:01.492" v="5761" actId="20577"/>
      <pc:docMkLst>
        <pc:docMk/>
      </pc:docMkLst>
      <pc:sldChg chg="modSp">
        <pc:chgData name="Mathys Plante" userId="f1a4a56b-4124-4767-9278-8c87fc11d2b0" providerId="ADAL" clId="{0D3EAFFE-DDA8-450C-B69C-F7CD7D116FA1}" dt="2024-09-25T22:54:04.795" v="5299"/>
        <pc:sldMkLst>
          <pc:docMk/>
          <pc:sldMk cId="3749174373" sldId="257"/>
        </pc:sldMkLst>
        <pc:graphicFrameChg chg="mod">
          <ac:chgData name="Mathys Plante" userId="f1a4a56b-4124-4767-9278-8c87fc11d2b0" providerId="ADAL" clId="{0D3EAFFE-DDA8-450C-B69C-F7CD7D116FA1}" dt="2024-09-25T22:54:04.795" v="5299"/>
          <ac:graphicFrameMkLst>
            <pc:docMk/>
            <pc:sldMk cId="3749174373" sldId="257"/>
            <ac:graphicFrameMk id="5" creationId="{D56A4EA6-8688-7BDA-10C4-4360E0D3F384}"/>
          </ac:graphicFrameMkLst>
        </pc:graphicFrameChg>
      </pc:sldChg>
      <pc:sldChg chg="modSp mod">
        <pc:chgData name="Mathys Plante" userId="f1a4a56b-4124-4767-9278-8c87fc11d2b0" providerId="ADAL" clId="{0D3EAFFE-DDA8-450C-B69C-F7CD7D116FA1}" dt="2024-09-23T18:52:43.752" v="2843"/>
        <pc:sldMkLst>
          <pc:docMk/>
          <pc:sldMk cId="2015147076" sldId="258"/>
        </pc:sldMkLst>
        <pc:spChg chg="mod">
          <ac:chgData name="Mathys Plante" userId="f1a4a56b-4124-4767-9278-8c87fc11d2b0" providerId="ADAL" clId="{0D3EAFFE-DDA8-450C-B69C-F7CD7D116FA1}" dt="2024-09-23T18:52:43.752" v="2843"/>
          <ac:spMkLst>
            <pc:docMk/>
            <pc:sldMk cId="2015147076" sldId="258"/>
            <ac:spMk id="3" creationId="{4088DE3F-E2A1-A63D-DBF3-571883EE0702}"/>
          </ac:spMkLst>
        </pc:spChg>
      </pc:sldChg>
      <pc:sldChg chg="modSp del mod">
        <pc:chgData name="Mathys Plante" userId="f1a4a56b-4124-4767-9278-8c87fc11d2b0" providerId="ADAL" clId="{0D3EAFFE-DDA8-450C-B69C-F7CD7D116FA1}" dt="2024-09-25T22:01:32.961" v="5035" actId="47"/>
        <pc:sldMkLst>
          <pc:docMk/>
          <pc:sldMk cId="1456962379" sldId="260"/>
        </pc:sldMkLst>
        <pc:spChg chg="mod">
          <ac:chgData name="Mathys Plante" userId="f1a4a56b-4124-4767-9278-8c87fc11d2b0" providerId="ADAL" clId="{0D3EAFFE-DDA8-450C-B69C-F7CD7D116FA1}" dt="2024-09-19T15:53:26.665" v="11" actId="20577"/>
          <ac:spMkLst>
            <pc:docMk/>
            <pc:sldMk cId="1456962379" sldId="260"/>
            <ac:spMk id="2" creationId="{7F9CC282-2C39-16EF-D3BD-6FB4E0FE5E13}"/>
          </ac:spMkLst>
        </pc:spChg>
        <pc:spChg chg="mod">
          <ac:chgData name="Mathys Plante" userId="f1a4a56b-4124-4767-9278-8c87fc11d2b0" providerId="ADAL" clId="{0D3EAFFE-DDA8-450C-B69C-F7CD7D116FA1}" dt="2024-09-25T22:01:30.515" v="5034" actId="6549"/>
          <ac:spMkLst>
            <pc:docMk/>
            <pc:sldMk cId="1456962379" sldId="260"/>
            <ac:spMk id="3" creationId="{8D9420BB-BF91-9CE4-BC2E-CA4AEEA8B09F}"/>
          </ac:spMkLst>
        </pc:spChg>
      </pc:sldChg>
      <pc:sldChg chg="modSp mod">
        <pc:chgData name="Mathys Plante" userId="f1a4a56b-4124-4767-9278-8c87fc11d2b0" providerId="ADAL" clId="{0D3EAFFE-DDA8-450C-B69C-F7CD7D116FA1}" dt="2024-09-23T20:19:56.137" v="4928" actId="20577"/>
        <pc:sldMkLst>
          <pc:docMk/>
          <pc:sldMk cId="3554053170" sldId="261"/>
        </pc:sldMkLst>
        <pc:spChg chg="mod">
          <ac:chgData name="Mathys Plante" userId="f1a4a56b-4124-4767-9278-8c87fc11d2b0" providerId="ADAL" clId="{0D3EAFFE-DDA8-450C-B69C-F7CD7D116FA1}" dt="2024-09-23T20:19:56.137" v="4928" actId="20577"/>
          <ac:spMkLst>
            <pc:docMk/>
            <pc:sldMk cId="3554053170" sldId="261"/>
            <ac:spMk id="3" creationId="{4A3D7505-D6C3-5427-09E8-FCB813EFED2D}"/>
          </ac:spMkLst>
        </pc:spChg>
      </pc:sldChg>
      <pc:sldChg chg="modSp mod">
        <pc:chgData name="Mathys Plante" userId="f1a4a56b-4124-4767-9278-8c87fc11d2b0" providerId="ADAL" clId="{0D3EAFFE-DDA8-450C-B69C-F7CD7D116FA1}" dt="2024-09-23T19:31:36.773" v="3465" actId="20577"/>
        <pc:sldMkLst>
          <pc:docMk/>
          <pc:sldMk cId="2521796195" sldId="263"/>
        </pc:sldMkLst>
        <pc:spChg chg="mod">
          <ac:chgData name="Mathys Plante" userId="f1a4a56b-4124-4767-9278-8c87fc11d2b0" providerId="ADAL" clId="{0D3EAFFE-DDA8-450C-B69C-F7CD7D116FA1}" dt="2024-09-23T19:31:36.773" v="3465" actId="20577"/>
          <ac:spMkLst>
            <pc:docMk/>
            <pc:sldMk cId="2521796195" sldId="263"/>
            <ac:spMk id="3" creationId="{D5693B7B-E202-3C27-2F25-E1223AE8B591}"/>
          </ac:spMkLst>
        </pc:spChg>
      </pc:sldChg>
      <pc:sldChg chg="modSp mod">
        <pc:chgData name="Mathys Plante" userId="f1a4a56b-4124-4767-9278-8c87fc11d2b0" providerId="ADAL" clId="{0D3EAFFE-DDA8-450C-B69C-F7CD7D116FA1}" dt="2024-10-03T12:26:01.492" v="5761" actId="20577"/>
        <pc:sldMkLst>
          <pc:docMk/>
          <pc:sldMk cId="3186019713" sldId="264"/>
        </pc:sldMkLst>
        <pc:spChg chg="mod">
          <ac:chgData name="Mathys Plante" userId="f1a4a56b-4124-4767-9278-8c87fc11d2b0" providerId="ADAL" clId="{0D3EAFFE-DDA8-450C-B69C-F7CD7D116FA1}" dt="2024-10-03T12:26:01.492" v="5761" actId="20577"/>
          <ac:spMkLst>
            <pc:docMk/>
            <pc:sldMk cId="3186019713" sldId="264"/>
            <ac:spMk id="2" creationId="{0A9A4DA4-2B60-9A15-5F9B-1B55B28C5AB1}"/>
          </ac:spMkLst>
        </pc:spChg>
        <pc:spChg chg="mod">
          <ac:chgData name="Mathys Plante" userId="f1a4a56b-4124-4767-9278-8c87fc11d2b0" providerId="ADAL" clId="{0D3EAFFE-DDA8-450C-B69C-F7CD7D116FA1}" dt="2024-10-03T12:23:54.434" v="5386" actId="20577"/>
          <ac:spMkLst>
            <pc:docMk/>
            <pc:sldMk cId="3186019713" sldId="264"/>
            <ac:spMk id="3" creationId="{D5693B7B-E202-3C27-2F25-E1223AE8B591}"/>
          </ac:spMkLst>
        </pc:spChg>
      </pc:sldChg>
      <pc:sldChg chg="modSp mod">
        <pc:chgData name="Mathys Plante" userId="f1a4a56b-4124-4767-9278-8c87fc11d2b0" providerId="ADAL" clId="{0D3EAFFE-DDA8-450C-B69C-F7CD7D116FA1}" dt="2024-09-23T20:34:01.056" v="4994" actId="20577"/>
        <pc:sldMkLst>
          <pc:docMk/>
          <pc:sldMk cId="3097262659" sldId="265"/>
        </pc:sldMkLst>
        <pc:spChg chg="mod">
          <ac:chgData name="Mathys Plante" userId="f1a4a56b-4124-4767-9278-8c87fc11d2b0" providerId="ADAL" clId="{0D3EAFFE-DDA8-450C-B69C-F7CD7D116FA1}" dt="2024-09-23T20:34:01.056" v="4994" actId="20577"/>
          <ac:spMkLst>
            <pc:docMk/>
            <pc:sldMk cId="3097262659" sldId="265"/>
            <ac:spMk id="3" creationId="{D5693B7B-E202-3C27-2F25-E1223AE8B591}"/>
          </ac:spMkLst>
        </pc:spChg>
      </pc:sldChg>
      <pc:sldChg chg="modSp mod">
        <pc:chgData name="Mathys Plante" userId="f1a4a56b-4124-4767-9278-8c87fc11d2b0" providerId="ADAL" clId="{0D3EAFFE-DDA8-450C-B69C-F7CD7D116FA1}" dt="2024-09-19T15:53:43.084" v="37" actId="20577"/>
        <pc:sldMkLst>
          <pc:docMk/>
          <pc:sldMk cId="832969360" sldId="266"/>
        </pc:sldMkLst>
        <pc:spChg chg="mod">
          <ac:chgData name="Mathys Plante" userId="f1a4a56b-4124-4767-9278-8c87fc11d2b0" providerId="ADAL" clId="{0D3EAFFE-DDA8-450C-B69C-F7CD7D116FA1}" dt="2024-09-19T15:53:43.084" v="37" actId="20577"/>
          <ac:spMkLst>
            <pc:docMk/>
            <pc:sldMk cId="832969360" sldId="266"/>
            <ac:spMk id="2" creationId="{7F9CC282-2C39-16EF-D3BD-6FB4E0FE5E13}"/>
          </ac:spMkLst>
        </pc:spChg>
      </pc:sldChg>
      <pc:sldChg chg="modSp mod">
        <pc:chgData name="Mathys Plante" userId="f1a4a56b-4124-4767-9278-8c87fc11d2b0" providerId="ADAL" clId="{0D3EAFFE-DDA8-450C-B69C-F7CD7D116FA1}" dt="2024-09-19T15:53:51.073" v="49" actId="20577"/>
        <pc:sldMkLst>
          <pc:docMk/>
          <pc:sldMk cId="669630682" sldId="267"/>
        </pc:sldMkLst>
        <pc:spChg chg="mod">
          <ac:chgData name="Mathys Plante" userId="f1a4a56b-4124-4767-9278-8c87fc11d2b0" providerId="ADAL" clId="{0D3EAFFE-DDA8-450C-B69C-F7CD7D116FA1}" dt="2024-09-19T15:53:51.073" v="49" actId="20577"/>
          <ac:spMkLst>
            <pc:docMk/>
            <pc:sldMk cId="669630682" sldId="267"/>
            <ac:spMk id="2" creationId="{7F9CC282-2C39-16EF-D3BD-6FB4E0FE5E13}"/>
          </ac:spMkLst>
        </pc:spChg>
      </pc:sldChg>
      <pc:sldChg chg="modSp mod">
        <pc:chgData name="Mathys Plante" userId="f1a4a56b-4124-4767-9278-8c87fc11d2b0" providerId="ADAL" clId="{0D3EAFFE-DDA8-450C-B69C-F7CD7D116FA1}" dt="2024-09-19T15:53:33.856" v="23" actId="20577"/>
        <pc:sldMkLst>
          <pc:docMk/>
          <pc:sldMk cId="736525019" sldId="268"/>
        </pc:sldMkLst>
        <pc:spChg chg="mod">
          <ac:chgData name="Mathys Plante" userId="f1a4a56b-4124-4767-9278-8c87fc11d2b0" providerId="ADAL" clId="{0D3EAFFE-DDA8-450C-B69C-F7CD7D116FA1}" dt="2024-09-19T15:53:33.856" v="23" actId="20577"/>
          <ac:spMkLst>
            <pc:docMk/>
            <pc:sldMk cId="736525019" sldId="268"/>
            <ac:spMk id="2" creationId="{7F9CC282-2C39-16EF-D3BD-6FB4E0FE5E13}"/>
          </ac:spMkLst>
        </pc:spChg>
      </pc:sldChg>
      <pc:sldChg chg="modSp mod">
        <pc:chgData name="Mathys Plante" userId="f1a4a56b-4124-4767-9278-8c87fc11d2b0" providerId="ADAL" clId="{0D3EAFFE-DDA8-450C-B69C-F7CD7D116FA1}" dt="2024-09-25T22:08:29.433" v="5036" actId="20577"/>
        <pc:sldMkLst>
          <pc:docMk/>
          <pc:sldMk cId="3662879576" sldId="270"/>
        </pc:sldMkLst>
        <pc:spChg chg="mod">
          <ac:chgData name="Mathys Plante" userId="f1a4a56b-4124-4767-9278-8c87fc11d2b0" providerId="ADAL" clId="{0D3EAFFE-DDA8-450C-B69C-F7CD7D116FA1}" dt="2024-09-25T22:08:29.433" v="5036" actId="20577"/>
          <ac:spMkLst>
            <pc:docMk/>
            <pc:sldMk cId="3662879576" sldId="270"/>
            <ac:spMk id="2" creationId="{66141099-2BAE-475A-F58A-758E726EE98E}"/>
          </ac:spMkLst>
        </pc:spChg>
      </pc:sldChg>
      <pc:sldChg chg="addSp modSp mod ord">
        <pc:chgData name="Mathys Plante" userId="f1a4a56b-4124-4767-9278-8c87fc11d2b0" providerId="ADAL" clId="{0D3EAFFE-DDA8-450C-B69C-F7CD7D116FA1}" dt="2024-09-23T15:47:57.727" v="770" actId="20577"/>
        <pc:sldMkLst>
          <pc:docMk/>
          <pc:sldMk cId="3364664516" sldId="277"/>
        </pc:sldMkLst>
        <pc:spChg chg="mod">
          <ac:chgData name="Mathys Plante" userId="f1a4a56b-4124-4767-9278-8c87fc11d2b0" providerId="ADAL" clId="{0D3EAFFE-DDA8-450C-B69C-F7CD7D116FA1}" dt="2024-09-23T15:41:03.245" v="616" actId="20577"/>
          <ac:spMkLst>
            <pc:docMk/>
            <pc:sldMk cId="3364664516" sldId="277"/>
            <ac:spMk id="2" creationId="{E95768EA-22A5-57FE-047F-2213C018BA90}"/>
          </ac:spMkLst>
        </pc:spChg>
        <pc:spChg chg="mod">
          <ac:chgData name="Mathys Plante" userId="f1a4a56b-4124-4767-9278-8c87fc11d2b0" providerId="ADAL" clId="{0D3EAFFE-DDA8-450C-B69C-F7CD7D116FA1}" dt="2024-09-23T15:47:57.727" v="770" actId="20577"/>
          <ac:spMkLst>
            <pc:docMk/>
            <pc:sldMk cId="3364664516" sldId="277"/>
            <ac:spMk id="3" creationId="{A7B8E149-32AD-0CA3-B152-D961D230D7FC}"/>
          </ac:spMkLst>
        </pc:spChg>
        <pc:spChg chg="add mod">
          <ac:chgData name="Mathys Plante" userId="f1a4a56b-4124-4767-9278-8c87fc11d2b0" providerId="ADAL" clId="{0D3EAFFE-DDA8-450C-B69C-F7CD7D116FA1}" dt="2024-09-23T15:47:43.508" v="767" actId="14100"/>
          <ac:spMkLst>
            <pc:docMk/>
            <pc:sldMk cId="3364664516" sldId="277"/>
            <ac:spMk id="4" creationId="{72DD9685-DC40-33DC-FC5F-75734850EB72}"/>
          </ac:spMkLst>
        </pc:spChg>
      </pc:sldChg>
      <pc:sldChg chg="modSp mod">
        <pc:chgData name="Mathys Plante" userId="f1a4a56b-4124-4767-9278-8c87fc11d2b0" providerId="ADAL" clId="{0D3EAFFE-DDA8-450C-B69C-F7CD7D116FA1}" dt="2024-09-25T21:44:53.015" v="5033" actId="1076"/>
        <pc:sldMkLst>
          <pc:docMk/>
          <pc:sldMk cId="1657506387" sldId="280"/>
        </pc:sldMkLst>
        <pc:picChg chg="mod">
          <ac:chgData name="Mathys Plante" userId="f1a4a56b-4124-4767-9278-8c87fc11d2b0" providerId="ADAL" clId="{0D3EAFFE-DDA8-450C-B69C-F7CD7D116FA1}" dt="2024-09-25T21:44:53.015" v="5033" actId="1076"/>
          <ac:picMkLst>
            <pc:docMk/>
            <pc:sldMk cId="1657506387" sldId="280"/>
            <ac:picMk id="5" creationId="{57F28DF7-D028-8705-4DFE-19E714592F12}"/>
          </ac:picMkLst>
        </pc:picChg>
      </pc:sldChg>
      <pc:sldChg chg="modSp mod ord">
        <pc:chgData name="Mathys Plante" userId="f1a4a56b-4124-4767-9278-8c87fc11d2b0" providerId="ADAL" clId="{0D3EAFFE-DDA8-450C-B69C-F7CD7D116FA1}" dt="2024-09-23T18:51:56.831" v="2829"/>
        <pc:sldMkLst>
          <pc:docMk/>
          <pc:sldMk cId="97222781" sldId="282"/>
        </pc:sldMkLst>
        <pc:spChg chg="mod">
          <ac:chgData name="Mathys Plante" userId="f1a4a56b-4124-4767-9278-8c87fc11d2b0" providerId="ADAL" clId="{0D3EAFFE-DDA8-450C-B69C-F7CD7D116FA1}" dt="2024-09-23T18:51:56.831" v="2829"/>
          <ac:spMkLst>
            <pc:docMk/>
            <pc:sldMk cId="97222781" sldId="282"/>
            <ac:spMk id="3" creationId="{A7B8E149-32AD-0CA3-B152-D961D230D7FC}"/>
          </ac:spMkLst>
        </pc:spChg>
      </pc:sldChg>
      <pc:sldChg chg="delSp modSp add mod">
        <pc:chgData name="Mathys Plante" userId="f1a4a56b-4124-4767-9278-8c87fc11d2b0" providerId="ADAL" clId="{0D3EAFFE-DDA8-450C-B69C-F7CD7D116FA1}" dt="2024-09-23T18:53:04.957" v="2845"/>
        <pc:sldMkLst>
          <pc:docMk/>
          <pc:sldMk cId="935517263" sldId="286"/>
        </pc:sldMkLst>
        <pc:spChg chg="mod">
          <ac:chgData name="Mathys Plante" userId="f1a4a56b-4124-4767-9278-8c87fc11d2b0" providerId="ADAL" clId="{0D3EAFFE-DDA8-450C-B69C-F7CD7D116FA1}" dt="2024-09-23T16:30:54.068" v="793" actId="20577"/>
          <ac:spMkLst>
            <pc:docMk/>
            <pc:sldMk cId="935517263" sldId="286"/>
            <ac:spMk id="2" creationId="{E95768EA-22A5-57FE-047F-2213C018BA90}"/>
          </ac:spMkLst>
        </pc:spChg>
        <pc:spChg chg="mod">
          <ac:chgData name="Mathys Plante" userId="f1a4a56b-4124-4767-9278-8c87fc11d2b0" providerId="ADAL" clId="{0D3EAFFE-DDA8-450C-B69C-F7CD7D116FA1}" dt="2024-09-23T18:53:04.957" v="2845"/>
          <ac:spMkLst>
            <pc:docMk/>
            <pc:sldMk cId="935517263" sldId="286"/>
            <ac:spMk id="3" creationId="{A7B8E149-32AD-0CA3-B152-D961D230D7FC}"/>
          </ac:spMkLst>
        </pc:spChg>
        <pc:spChg chg="del">
          <ac:chgData name="Mathys Plante" userId="f1a4a56b-4124-4767-9278-8c87fc11d2b0" providerId="ADAL" clId="{0D3EAFFE-DDA8-450C-B69C-F7CD7D116FA1}" dt="2024-09-23T16:41:23.744" v="1055" actId="478"/>
          <ac:spMkLst>
            <pc:docMk/>
            <pc:sldMk cId="935517263" sldId="286"/>
            <ac:spMk id="4" creationId="{72DD9685-DC40-33DC-FC5F-75734850EB72}"/>
          </ac:spMkLst>
        </pc:spChg>
      </pc:sldChg>
      <pc:sldChg chg="add del">
        <pc:chgData name="Mathys Plante" userId="f1a4a56b-4124-4767-9278-8c87fc11d2b0" providerId="ADAL" clId="{0D3EAFFE-DDA8-450C-B69C-F7CD7D116FA1}" dt="2024-09-23T16:52:26.349" v="1469" actId="47"/>
        <pc:sldMkLst>
          <pc:docMk/>
          <pc:sldMk cId="1437414280" sldId="287"/>
        </pc:sldMkLst>
      </pc:sldChg>
      <pc:sldChg chg="add del">
        <pc:chgData name="Mathys Plante" userId="f1a4a56b-4124-4767-9278-8c87fc11d2b0" providerId="ADAL" clId="{0D3EAFFE-DDA8-450C-B69C-F7CD7D116FA1}" dt="2024-09-23T16:52:13.504" v="1462"/>
        <pc:sldMkLst>
          <pc:docMk/>
          <pc:sldMk cId="2274572134" sldId="287"/>
        </pc:sldMkLst>
      </pc:sldChg>
      <pc:sldChg chg="add del">
        <pc:chgData name="Mathys Plante" userId="f1a4a56b-4124-4767-9278-8c87fc11d2b0" providerId="ADAL" clId="{0D3EAFFE-DDA8-450C-B69C-F7CD7D116FA1}" dt="2024-09-23T16:52:11.706" v="1461"/>
        <pc:sldMkLst>
          <pc:docMk/>
          <pc:sldMk cId="2338471324" sldId="288"/>
        </pc:sldMkLst>
      </pc:sldChg>
      <pc:sldChg chg="modSp add mod">
        <pc:chgData name="Mathys Plante" userId="f1a4a56b-4124-4767-9278-8c87fc11d2b0" providerId="ADAL" clId="{0D3EAFFE-DDA8-450C-B69C-F7CD7D116FA1}" dt="2024-09-23T18:53:10.830" v="2847"/>
        <pc:sldMkLst>
          <pc:docMk/>
          <pc:sldMk cId="4074068210" sldId="288"/>
        </pc:sldMkLst>
        <pc:spChg chg="mod">
          <ac:chgData name="Mathys Plante" userId="f1a4a56b-4124-4767-9278-8c87fc11d2b0" providerId="ADAL" clId="{0D3EAFFE-DDA8-450C-B69C-F7CD7D116FA1}" dt="2024-09-23T17:01:53.559" v="1799" actId="20577"/>
          <ac:spMkLst>
            <pc:docMk/>
            <pc:sldMk cId="4074068210" sldId="288"/>
            <ac:spMk id="2" creationId="{E95768EA-22A5-57FE-047F-2213C018BA90}"/>
          </ac:spMkLst>
        </pc:spChg>
        <pc:spChg chg="mod">
          <ac:chgData name="Mathys Plante" userId="f1a4a56b-4124-4767-9278-8c87fc11d2b0" providerId="ADAL" clId="{0D3EAFFE-DDA8-450C-B69C-F7CD7D116FA1}" dt="2024-09-23T18:53:10.830" v="2847"/>
          <ac:spMkLst>
            <pc:docMk/>
            <pc:sldMk cId="4074068210" sldId="288"/>
            <ac:spMk id="3" creationId="{A7B8E149-32AD-0CA3-B152-D961D230D7FC}"/>
          </ac:spMkLst>
        </pc:spChg>
      </pc:sldChg>
      <pc:sldChg chg="modSp add mod">
        <pc:chgData name="Mathys Plante" userId="f1a4a56b-4124-4767-9278-8c87fc11d2b0" providerId="ADAL" clId="{0D3EAFFE-DDA8-450C-B69C-F7CD7D116FA1}" dt="2024-09-23T18:53:15.645" v="2849"/>
        <pc:sldMkLst>
          <pc:docMk/>
          <pc:sldMk cId="3855593974" sldId="289"/>
        </pc:sldMkLst>
        <pc:spChg chg="mod">
          <ac:chgData name="Mathys Plante" userId="f1a4a56b-4124-4767-9278-8c87fc11d2b0" providerId="ADAL" clId="{0D3EAFFE-DDA8-450C-B69C-F7CD7D116FA1}" dt="2024-09-23T17:02:04.222" v="1804" actId="20577"/>
          <ac:spMkLst>
            <pc:docMk/>
            <pc:sldMk cId="3855593974" sldId="289"/>
            <ac:spMk id="2" creationId="{E95768EA-22A5-57FE-047F-2213C018BA90}"/>
          </ac:spMkLst>
        </pc:spChg>
        <pc:spChg chg="mod">
          <ac:chgData name="Mathys Plante" userId="f1a4a56b-4124-4767-9278-8c87fc11d2b0" providerId="ADAL" clId="{0D3EAFFE-DDA8-450C-B69C-F7CD7D116FA1}" dt="2024-09-23T18:53:15.645" v="2849"/>
          <ac:spMkLst>
            <pc:docMk/>
            <pc:sldMk cId="3855593974" sldId="289"/>
            <ac:spMk id="3" creationId="{A7B8E149-32AD-0CA3-B152-D961D230D7FC}"/>
          </ac:spMkLst>
        </pc:spChg>
      </pc:sldChg>
      <pc:sldChg chg="add del">
        <pc:chgData name="Mathys Plante" userId="f1a4a56b-4124-4767-9278-8c87fc11d2b0" providerId="ADAL" clId="{0D3EAFFE-DDA8-450C-B69C-F7CD7D116FA1}" dt="2024-09-23T18:57:16.957" v="2850" actId="47"/>
        <pc:sldMkLst>
          <pc:docMk/>
          <pc:sldMk cId="1104468085" sldId="290"/>
        </pc:sldMkLst>
      </pc:sldChg>
      <pc:sldChg chg="modSp add mod">
        <pc:chgData name="Mathys Plante" userId="f1a4a56b-4124-4767-9278-8c87fc11d2b0" providerId="ADAL" clId="{0D3EAFFE-DDA8-450C-B69C-F7CD7D116FA1}" dt="2024-09-23T18:51:47.500" v="2825"/>
        <pc:sldMkLst>
          <pc:docMk/>
          <pc:sldMk cId="1811531988" sldId="291"/>
        </pc:sldMkLst>
        <pc:spChg chg="mod">
          <ac:chgData name="Mathys Plante" userId="f1a4a56b-4124-4767-9278-8c87fc11d2b0" providerId="ADAL" clId="{0D3EAFFE-DDA8-450C-B69C-F7CD7D116FA1}" dt="2024-09-23T18:51:47.500" v="2825"/>
          <ac:spMkLst>
            <pc:docMk/>
            <pc:sldMk cId="1811531988" sldId="291"/>
            <ac:spMk id="3" creationId="{A7B8E149-32AD-0CA3-B152-D961D230D7FC}"/>
          </ac:spMkLst>
        </pc:spChg>
      </pc:sldChg>
      <pc:sldChg chg="modSp add mod">
        <pc:chgData name="Mathys Plante" userId="f1a4a56b-4124-4767-9278-8c87fc11d2b0" providerId="ADAL" clId="{0D3EAFFE-DDA8-450C-B69C-F7CD7D116FA1}" dt="2024-09-23T19:23:24.128" v="3319" actId="20577"/>
        <pc:sldMkLst>
          <pc:docMk/>
          <pc:sldMk cId="3139747000" sldId="292"/>
        </pc:sldMkLst>
        <pc:spChg chg="mod">
          <ac:chgData name="Mathys Plante" userId="f1a4a56b-4124-4767-9278-8c87fc11d2b0" providerId="ADAL" clId="{0D3EAFFE-DDA8-450C-B69C-F7CD7D116FA1}" dt="2024-09-23T19:23:24.128" v="3319" actId="20577"/>
          <ac:spMkLst>
            <pc:docMk/>
            <pc:sldMk cId="3139747000" sldId="292"/>
            <ac:spMk id="3" creationId="{A7B8E149-32AD-0CA3-B152-D961D230D7FC}"/>
          </ac:spMkLst>
        </pc:spChg>
      </pc:sldChg>
      <pc:sldChg chg="add del">
        <pc:chgData name="Mathys Plante" userId="f1a4a56b-4124-4767-9278-8c87fc11d2b0" providerId="ADAL" clId="{0D3EAFFE-DDA8-450C-B69C-F7CD7D116FA1}" dt="2024-09-23T19:03:45.581" v="3094" actId="47"/>
        <pc:sldMkLst>
          <pc:docMk/>
          <pc:sldMk cId="3450100835" sldId="293"/>
        </pc:sldMkLst>
      </pc:sldChg>
      <pc:sldChg chg="modSp add del mod">
        <pc:chgData name="Mathys Plante" userId="f1a4a56b-4124-4767-9278-8c87fc11d2b0" providerId="ADAL" clId="{0D3EAFFE-DDA8-450C-B69C-F7CD7D116FA1}" dt="2024-09-23T19:24:03.940" v="3320" actId="47"/>
        <pc:sldMkLst>
          <pc:docMk/>
          <pc:sldMk cId="686897990" sldId="294"/>
        </pc:sldMkLst>
        <pc:spChg chg="mod">
          <ac:chgData name="Mathys Plante" userId="f1a4a56b-4124-4767-9278-8c87fc11d2b0" providerId="ADAL" clId="{0D3EAFFE-DDA8-450C-B69C-F7CD7D116FA1}" dt="2024-09-23T19:21:22.285" v="3251" actId="20577"/>
          <ac:spMkLst>
            <pc:docMk/>
            <pc:sldMk cId="686897990" sldId="294"/>
            <ac:spMk id="3" creationId="{A7B8E149-32AD-0CA3-B152-D961D230D7FC}"/>
          </ac:spMkLst>
        </pc:spChg>
      </pc:sldChg>
      <pc:sldChg chg="modSp mod">
        <pc:chgData name="Mathys Plante" userId="f1a4a56b-4124-4767-9278-8c87fc11d2b0" providerId="ADAL" clId="{0D3EAFFE-DDA8-450C-B69C-F7CD7D116FA1}" dt="2024-09-25T23:03:36.245" v="5382" actId="20577"/>
        <pc:sldMkLst>
          <pc:docMk/>
          <pc:sldMk cId="4163060126" sldId="298"/>
        </pc:sldMkLst>
        <pc:spChg chg="mod">
          <ac:chgData name="Mathys Plante" userId="f1a4a56b-4124-4767-9278-8c87fc11d2b0" providerId="ADAL" clId="{0D3EAFFE-DDA8-450C-B69C-F7CD7D116FA1}" dt="2024-09-25T23:03:36.245" v="5382" actId="20577"/>
          <ac:spMkLst>
            <pc:docMk/>
            <pc:sldMk cId="4163060126" sldId="298"/>
            <ac:spMk id="3" creationId="{2CB0D0B4-6889-48E3-8054-F14B05559346}"/>
          </ac:spMkLst>
        </pc:spChg>
      </pc:sldChg>
    </pc:docChg>
  </pc:docChgLst>
  <pc:docChgLst>
    <pc:chgData name="Philippe Couture" userId="da46e7dc-4d56-4769-bce8-702edce44891" providerId="ADAL" clId="{D7AFA1D2-3B48-4451-AB45-226D843CBD51}"/>
    <pc:docChg chg="undo custSel addSld delSld modSld">
      <pc:chgData name="Philippe Couture" userId="da46e7dc-4d56-4769-bce8-702edce44891" providerId="ADAL" clId="{D7AFA1D2-3B48-4451-AB45-226D843CBD51}" dt="2024-09-25T23:09:48.022" v="2527" actId="20577"/>
      <pc:docMkLst>
        <pc:docMk/>
      </pc:docMkLst>
      <pc:sldChg chg="addSp delSp modSp mod">
        <pc:chgData name="Philippe Couture" userId="da46e7dc-4d56-4769-bce8-702edce44891" providerId="ADAL" clId="{D7AFA1D2-3B48-4451-AB45-226D843CBD51}" dt="2024-09-25T21:47:52.138" v="1060" actId="478"/>
        <pc:sldMkLst>
          <pc:docMk/>
          <pc:sldMk cId="2657215949" sldId="259"/>
        </pc:sldMkLst>
        <pc:spChg chg="add del mod">
          <ac:chgData name="Philippe Couture" userId="da46e7dc-4d56-4769-bce8-702edce44891" providerId="ADAL" clId="{D7AFA1D2-3B48-4451-AB45-226D843CBD51}" dt="2024-09-25T21:47:52.138" v="1060" actId="478"/>
          <ac:spMkLst>
            <pc:docMk/>
            <pc:sldMk cId="2657215949" sldId="259"/>
            <ac:spMk id="3" creationId="{CE425739-8F60-91A0-6F41-63CA9874835C}"/>
          </ac:spMkLst>
        </pc:spChg>
        <pc:graphicFrameChg chg="mod">
          <ac:chgData name="Philippe Couture" userId="da46e7dc-4d56-4769-bce8-702edce44891" providerId="ADAL" clId="{D7AFA1D2-3B48-4451-AB45-226D843CBD51}" dt="2024-09-25T21:47:10.676" v="1050"/>
          <ac:graphicFrameMkLst>
            <pc:docMk/>
            <pc:sldMk cId="2657215949" sldId="259"/>
            <ac:graphicFrameMk id="5" creationId="{E280962C-D56E-0430-4973-A18F47AF0092}"/>
          </ac:graphicFrameMkLst>
        </pc:graphicFrameChg>
      </pc:sldChg>
      <pc:sldChg chg="modSp mod">
        <pc:chgData name="Philippe Couture" userId="da46e7dc-4d56-4769-bce8-702edce44891" providerId="ADAL" clId="{D7AFA1D2-3B48-4451-AB45-226D843CBD51}" dt="2024-09-25T23:09:48.022" v="2527" actId="20577"/>
        <pc:sldMkLst>
          <pc:docMk/>
          <pc:sldMk cId="2454168103" sldId="276"/>
        </pc:sldMkLst>
        <pc:spChg chg="mod">
          <ac:chgData name="Philippe Couture" userId="da46e7dc-4d56-4769-bce8-702edce44891" providerId="ADAL" clId="{D7AFA1D2-3B48-4451-AB45-226D843CBD51}" dt="2024-09-25T23:09:48.022" v="2527" actId="20577"/>
          <ac:spMkLst>
            <pc:docMk/>
            <pc:sldMk cId="2454168103" sldId="276"/>
            <ac:spMk id="3" creationId="{61288654-917A-B977-562F-6EA5787BB7E6}"/>
          </ac:spMkLst>
        </pc:spChg>
      </pc:sldChg>
      <pc:sldChg chg="addSp delSp modSp new mod">
        <pc:chgData name="Philippe Couture" userId="da46e7dc-4d56-4769-bce8-702edce44891" providerId="ADAL" clId="{D7AFA1D2-3B48-4451-AB45-226D843CBD51}" dt="2024-09-25T22:38:40.405" v="2210" actId="20577"/>
        <pc:sldMkLst>
          <pc:docMk/>
          <pc:sldMk cId="401988842" sldId="293"/>
        </pc:sldMkLst>
        <pc:spChg chg="mod">
          <ac:chgData name="Philippe Couture" userId="da46e7dc-4d56-4769-bce8-702edce44891" providerId="ADAL" clId="{D7AFA1D2-3B48-4451-AB45-226D843CBD51}" dt="2024-09-25T22:23:40.874" v="2028" actId="1076"/>
          <ac:spMkLst>
            <pc:docMk/>
            <pc:sldMk cId="401988842" sldId="293"/>
            <ac:spMk id="2" creationId="{F1A21E58-DBCB-9597-96FA-85BF26DB3F32}"/>
          </ac:spMkLst>
        </pc:spChg>
        <pc:spChg chg="del">
          <ac:chgData name="Philippe Couture" userId="da46e7dc-4d56-4769-bce8-702edce44891" providerId="ADAL" clId="{D7AFA1D2-3B48-4451-AB45-226D843CBD51}" dt="2024-09-23T23:22:01.727" v="42" actId="3680"/>
          <ac:spMkLst>
            <pc:docMk/>
            <pc:sldMk cId="401988842" sldId="293"/>
            <ac:spMk id="3" creationId="{63DF36C2-C61C-BD28-4E4C-E32228821F71}"/>
          </ac:spMkLst>
        </pc:spChg>
        <pc:graphicFrameChg chg="add mod ord modGraphic">
          <ac:chgData name="Philippe Couture" userId="da46e7dc-4d56-4769-bce8-702edce44891" providerId="ADAL" clId="{D7AFA1D2-3B48-4451-AB45-226D843CBD51}" dt="2024-09-25T22:38:40.405" v="2210" actId="20577"/>
          <ac:graphicFrameMkLst>
            <pc:docMk/>
            <pc:sldMk cId="401988842" sldId="293"/>
            <ac:graphicFrameMk id="4" creationId="{14ABF1F9-7DFC-903B-B73C-CC7DE8229A16}"/>
          </ac:graphicFrameMkLst>
        </pc:graphicFrameChg>
      </pc:sldChg>
      <pc:sldChg chg="add del">
        <pc:chgData name="Philippe Couture" userId="da46e7dc-4d56-4769-bce8-702edce44891" providerId="ADAL" clId="{D7AFA1D2-3B48-4451-AB45-226D843CBD51}" dt="2024-09-25T21:19:40.525" v="877" actId="2890"/>
        <pc:sldMkLst>
          <pc:docMk/>
          <pc:sldMk cId="331085999" sldId="294"/>
        </pc:sldMkLst>
      </pc:sldChg>
      <pc:sldChg chg="addSp delSp modSp del mod delDesignElem">
        <pc:chgData name="Philippe Couture" userId="da46e7dc-4d56-4769-bce8-702edce44891" providerId="ADAL" clId="{D7AFA1D2-3B48-4451-AB45-226D843CBD51}" dt="2024-09-25T21:47:48.380" v="1059" actId="2696"/>
        <pc:sldMkLst>
          <pc:docMk/>
          <pc:sldMk cId="2072217678" sldId="295"/>
        </pc:sldMkLst>
        <pc:spChg chg="mod">
          <ac:chgData name="Philippe Couture" userId="da46e7dc-4d56-4769-bce8-702edce44891" providerId="ADAL" clId="{D7AFA1D2-3B48-4451-AB45-226D843CBD51}" dt="2024-09-25T21:45:16.110" v="1038" actId="20577"/>
          <ac:spMkLst>
            <pc:docMk/>
            <pc:sldMk cId="2072217678" sldId="295"/>
            <ac:spMk id="2" creationId="{CF6E9D9D-6E56-8599-0D42-E86F023D34D8}"/>
          </ac:spMkLst>
        </pc:spChg>
        <pc:spChg chg="add del mod">
          <ac:chgData name="Philippe Couture" userId="da46e7dc-4d56-4769-bce8-702edce44891" providerId="ADAL" clId="{D7AFA1D2-3B48-4451-AB45-226D843CBD51}" dt="2024-09-25T21:47:37.011" v="1056" actId="478"/>
          <ac:spMkLst>
            <pc:docMk/>
            <pc:sldMk cId="2072217678" sldId="295"/>
            <ac:spMk id="4" creationId="{10FE0734-0AA3-4F2E-3D29-92A89DD62845}"/>
          </ac:spMkLst>
        </pc:spChg>
        <pc:spChg chg="add mod">
          <ac:chgData name="Philippe Couture" userId="da46e7dc-4d56-4769-bce8-702edce44891" providerId="ADAL" clId="{D7AFA1D2-3B48-4451-AB45-226D843CBD51}" dt="2024-09-25T21:47:32.863" v="1055"/>
          <ac:spMkLst>
            <pc:docMk/>
            <pc:sldMk cId="2072217678" sldId="295"/>
            <ac:spMk id="7" creationId="{6305859E-6F0B-3A32-EFEC-051F0C817061}"/>
          </ac:spMkLst>
        </pc:spChg>
        <pc:spChg chg="add mod">
          <ac:chgData name="Philippe Couture" userId="da46e7dc-4d56-4769-bce8-702edce44891" providerId="ADAL" clId="{D7AFA1D2-3B48-4451-AB45-226D843CBD51}" dt="2024-09-25T21:47:38.916" v="1058" actId="1076"/>
          <ac:spMkLst>
            <pc:docMk/>
            <pc:sldMk cId="2072217678" sldId="295"/>
            <ac:spMk id="8" creationId="{603D5659-3901-9053-27EB-154305868302}"/>
          </ac:spMkLst>
        </pc:spChg>
        <pc:graphicFrameChg chg="del">
          <ac:chgData name="Philippe Couture" userId="da46e7dc-4d56-4769-bce8-702edce44891" providerId="ADAL" clId="{D7AFA1D2-3B48-4451-AB45-226D843CBD51}" dt="2024-09-25T21:47:21.547" v="1051" actId="21"/>
          <ac:graphicFrameMkLst>
            <pc:docMk/>
            <pc:sldMk cId="2072217678" sldId="295"/>
            <ac:graphicFrameMk id="5" creationId="{E280962C-D56E-0430-4973-A18F47AF0092}"/>
          </ac:graphicFrameMkLst>
        </pc:graphicFrameChg>
        <pc:graphicFrameChg chg="add mod">
          <ac:chgData name="Philippe Couture" userId="da46e7dc-4d56-4769-bce8-702edce44891" providerId="ADAL" clId="{D7AFA1D2-3B48-4451-AB45-226D843CBD51}" dt="2024-09-25T21:47:24.419" v="1053"/>
          <ac:graphicFrameMkLst>
            <pc:docMk/>
            <pc:sldMk cId="2072217678" sldId="295"/>
            <ac:graphicFrameMk id="6" creationId="{E280962C-D56E-0430-4973-A18F47AF0092}"/>
          </ac:graphicFrameMkLst>
        </pc:graphicFrameChg>
      </pc:sldChg>
      <pc:sldChg chg="addSp delSp modSp add del mod">
        <pc:chgData name="Philippe Couture" userId="da46e7dc-4d56-4769-bce8-702edce44891" providerId="ADAL" clId="{D7AFA1D2-3B48-4451-AB45-226D843CBD51}" dt="2024-09-25T21:41:31.524" v="1007" actId="2696"/>
        <pc:sldMkLst>
          <pc:docMk/>
          <pc:sldMk cId="2112922577" sldId="295"/>
        </pc:sldMkLst>
        <pc:spChg chg="mod">
          <ac:chgData name="Philippe Couture" userId="da46e7dc-4d56-4769-bce8-702edce44891" providerId="ADAL" clId="{D7AFA1D2-3B48-4451-AB45-226D843CBD51}" dt="2024-09-25T21:36:00.371" v="910" actId="14100"/>
          <ac:spMkLst>
            <pc:docMk/>
            <pc:sldMk cId="2112922577" sldId="295"/>
            <ac:spMk id="2" creationId="{1FAE173B-4E19-0C72-3FE9-4E969015EDF4}"/>
          </ac:spMkLst>
        </pc:spChg>
        <pc:spChg chg="add del mod">
          <ac:chgData name="Philippe Couture" userId="da46e7dc-4d56-4769-bce8-702edce44891" providerId="ADAL" clId="{D7AFA1D2-3B48-4451-AB45-226D843CBD51}" dt="2024-09-25T21:38:51.924" v="959" actId="22"/>
          <ac:spMkLst>
            <pc:docMk/>
            <pc:sldMk cId="2112922577" sldId="295"/>
            <ac:spMk id="4" creationId="{9F108F94-96C4-9FD5-FF1B-005D4180B23D}"/>
          </ac:spMkLst>
        </pc:spChg>
        <pc:spChg chg="add mod">
          <ac:chgData name="Philippe Couture" userId="da46e7dc-4d56-4769-bce8-702edce44891" providerId="ADAL" clId="{D7AFA1D2-3B48-4451-AB45-226D843CBD51}" dt="2024-09-25T21:39:45.795" v="972" actId="1076"/>
          <ac:spMkLst>
            <pc:docMk/>
            <pc:sldMk cId="2112922577" sldId="295"/>
            <ac:spMk id="6" creationId="{6478665E-734D-E191-9330-47DADB1C4F50}"/>
          </ac:spMkLst>
        </pc:spChg>
        <pc:spChg chg="add del mod">
          <ac:chgData name="Philippe Couture" userId="da46e7dc-4d56-4769-bce8-702edce44891" providerId="ADAL" clId="{D7AFA1D2-3B48-4451-AB45-226D843CBD51}" dt="2024-09-25T21:39:38.229" v="970" actId="478"/>
          <ac:spMkLst>
            <pc:docMk/>
            <pc:sldMk cId="2112922577" sldId="295"/>
            <ac:spMk id="8" creationId="{C4470F83-3B68-41D8-AF74-44ED5BEDA974}"/>
          </ac:spMkLst>
        </pc:spChg>
        <pc:spChg chg="add mod">
          <ac:chgData name="Philippe Couture" userId="da46e7dc-4d56-4769-bce8-702edce44891" providerId="ADAL" clId="{D7AFA1D2-3B48-4451-AB45-226D843CBD51}" dt="2024-09-25T21:39:58.543" v="982" actId="14100"/>
          <ac:spMkLst>
            <pc:docMk/>
            <pc:sldMk cId="2112922577" sldId="295"/>
            <ac:spMk id="9" creationId="{1D9C46AA-4887-2C98-71F4-78EC5BAF5DC7}"/>
          </ac:spMkLst>
        </pc:spChg>
        <pc:spChg chg="add mod">
          <ac:chgData name="Philippe Couture" userId="da46e7dc-4d56-4769-bce8-702edce44891" providerId="ADAL" clId="{D7AFA1D2-3B48-4451-AB45-226D843CBD51}" dt="2024-09-25T21:40:02.634" v="984"/>
          <ac:spMkLst>
            <pc:docMk/>
            <pc:sldMk cId="2112922577" sldId="295"/>
            <ac:spMk id="10" creationId="{209A9AA7-7754-EA27-724E-E4B35C8349B3}"/>
          </ac:spMkLst>
        </pc:spChg>
        <pc:spChg chg="add mod">
          <ac:chgData name="Philippe Couture" userId="da46e7dc-4d56-4769-bce8-702edce44891" providerId="ADAL" clId="{D7AFA1D2-3B48-4451-AB45-226D843CBD51}" dt="2024-09-25T21:40:23.620" v="1006" actId="20577"/>
          <ac:spMkLst>
            <pc:docMk/>
            <pc:sldMk cId="2112922577" sldId="295"/>
            <ac:spMk id="11" creationId="{B105F140-1EE8-9681-4CED-09275B02B584}"/>
          </ac:spMkLst>
        </pc:spChg>
        <pc:graphicFrameChg chg="del mod">
          <ac:chgData name="Philippe Couture" userId="da46e7dc-4d56-4769-bce8-702edce44891" providerId="ADAL" clId="{D7AFA1D2-3B48-4451-AB45-226D843CBD51}" dt="2024-09-25T21:39:35.292" v="969" actId="478"/>
          <ac:graphicFrameMkLst>
            <pc:docMk/>
            <pc:sldMk cId="2112922577" sldId="295"/>
            <ac:graphicFrameMk id="5" creationId="{D56A4EA6-8688-7BDA-10C4-4360E0D3F384}"/>
          </ac:graphicFrameMkLst>
        </pc:graphicFrameChg>
      </pc:sldChg>
      <pc:sldChg chg="new del">
        <pc:chgData name="Philippe Couture" userId="da46e7dc-4d56-4769-bce8-702edce44891" providerId="ADAL" clId="{D7AFA1D2-3B48-4451-AB45-226D843CBD51}" dt="2024-09-25T21:35:16.157" v="883" actId="680"/>
        <pc:sldMkLst>
          <pc:docMk/>
          <pc:sldMk cId="3326419987" sldId="295"/>
        </pc:sldMkLst>
      </pc:sldChg>
      <pc:sldChg chg="addSp delSp modSp add mod">
        <pc:chgData name="Philippe Couture" userId="da46e7dc-4d56-4769-bce8-702edce44891" providerId="ADAL" clId="{D7AFA1D2-3B48-4451-AB45-226D843CBD51}" dt="2024-09-25T22:47:11.526" v="2253" actId="14734"/>
        <pc:sldMkLst>
          <pc:docMk/>
          <pc:sldMk cId="27872192" sldId="296"/>
        </pc:sldMkLst>
        <pc:spChg chg="mod">
          <ac:chgData name="Philippe Couture" userId="da46e7dc-4d56-4769-bce8-702edce44891" providerId="ADAL" clId="{D7AFA1D2-3B48-4451-AB45-226D843CBD51}" dt="2024-09-25T21:57:01.730" v="1236" actId="20577"/>
          <ac:spMkLst>
            <pc:docMk/>
            <pc:sldMk cId="27872192" sldId="296"/>
            <ac:spMk id="2" creationId="{F1A21E58-DBCB-9597-96FA-85BF26DB3F32}"/>
          </ac:spMkLst>
        </pc:spChg>
        <pc:spChg chg="add del mod">
          <ac:chgData name="Philippe Couture" userId="da46e7dc-4d56-4769-bce8-702edce44891" providerId="ADAL" clId="{D7AFA1D2-3B48-4451-AB45-226D843CBD51}" dt="2024-09-25T21:52:39.813" v="1071" actId="478"/>
          <ac:spMkLst>
            <pc:docMk/>
            <pc:sldMk cId="27872192" sldId="296"/>
            <ac:spMk id="5" creationId="{E6EE5BD6-A6B1-A85E-3367-34AC8F84C863}"/>
          </ac:spMkLst>
        </pc:spChg>
        <pc:graphicFrameChg chg="del modGraphic">
          <ac:chgData name="Philippe Couture" userId="da46e7dc-4d56-4769-bce8-702edce44891" providerId="ADAL" clId="{D7AFA1D2-3B48-4451-AB45-226D843CBD51}" dt="2024-09-25T21:52:37.353" v="1070" actId="478"/>
          <ac:graphicFrameMkLst>
            <pc:docMk/>
            <pc:sldMk cId="27872192" sldId="296"/>
            <ac:graphicFrameMk id="4" creationId="{14ABF1F9-7DFC-903B-B73C-CC7DE8229A16}"/>
          </ac:graphicFrameMkLst>
        </pc:graphicFrameChg>
        <pc:graphicFrameChg chg="add mod modGraphic">
          <ac:chgData name="Philippe Couture" userId="da46e7dc-4d56-4769-bce8-702edce44891" providerId="ADAL" clId="{D7AFA1D2-3B48-4451-AB45-226D843CBD51}" dt="2024-09-25T22:47:11.526" v="2253" actId="14734"/>
          <ac:graphicFrameMkLst>
            <pc:docMk/>
            <pc:sldMk cId="27872192" sldId="296"/>
            <ac:graphicFrameMk id="6" creationId="{EDD41419-FF6A-9536-F9D1-419D5990E447}"/>
          </ac:graphicFrameMkLst>
        </pc:graphicFrameChg>
      </pc:sldChg>
    </pc:docChg>
  </pc:docChgLst>
  <pc:docChgLst>
    <pc:chgData name="Félix Boivin" userId="0a32073d-69b6-477d-bbe3-4d452c8b6329" providerId="ADAL" clId="{7FA9F634-7C73-43F4-AAB0-E07F42E00DBA}"/>
    <pc:docChg chg="undo redo custSel addSld delSld modSld">
      <pc:chgData name="Félix Boivin" userId="0a32073d-69b6-477d-bbe3-4d452c8b6329" providerId="ADAL" clId="{7FA9F634-7C73-43F4-AAB0-E07F42E00DBA}" dt="2024-10-03T12:25:58.272" v="2928" actId="20577"/>
      <pc:docMkLst>
        <pc:docMk/>
      </pc:docMkLst>
      <pc:sldChg chg="addSp delSp modSp mod">
        <pc:chgData name="Félix Boivin" userId="0a32073d-69b6-477d-bbe3-4d452c8b6329" providerId="ADAL" clId="{7FA9F634-7C73-43F4-AAB0-E07F42E00DBA}" dt="2024-09-25T23:00:06.649" v="2575" actId="26606"/>
        <pc:sldMkLst>
          <pc:docMk/>
          <pc:sldMk cId="3749174373" sldId="257"/>
        </pc:sldMkLst>
        <pc:spChg chg="mod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2" creationId="{1FAE173B-4E19-0C72-3FE9-4E969015EDF4}"/>
          </ac:spMkLst>
        </pc:spChg>
        <pc:spChg chg="add del mod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4" creationId="{802EC2BB-6B67-12FE-4C6F-63767D856372}"/>
          </ac:spMkLst>
        </pc:spChg>
        <pc:spChg chg="add del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23" creationId="{60B7752B-728D-4CA3-8923-C4F7F77029E3}"/>
          </ac:spMkLst>
        </pc:spChg>
        <pc:spChg chg="add del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25" creationId="{429899A3-416E-4DB5-846D-023526052013}"/>
          </ac:spMkLst>
        </pc:spChg>
        <pc:spChg chg="add del">
          <ac:chgData name="Félix Boivin" userId="0a32073d-69b6-477d-bbe3-4d452c8b6329" providerId="ADAL" clId="{7FA9F634-7C73-43F4-AAB0-E07F42E00DBA}" dt="2024-09-25T23:00:06.627" v="2574" actId="26606"/>
          <ac:spMkLst>
            <pc:docMk/>
            <pc:sldMk cId="3749174373" sldId="257"/>
            <ac:spMk id="31" creationId="{60B7752B-728D-4CA3-8923-C4F7F77029E3}"/>
          </ac:spMkLst>
        </pc:spChg>
        <pc:spChg chg="add del">
          <ac:chgData name="Félix Boivin" userId="0a32073d-69b6-477d-bbe3-4d452c8b6329" providerId="ADAL" clId="{7FA9F634-7C73-43F4-AAB0-E07F42E00DBA}" dt="2024-09-25T23:00:06.627" v="2574" actId="26606"/>
          <ac:spMkLst>
            <pc:docMk/>
            <pc:sldMk cId="3749174373" sldId="257"/>
            <ac:spMk id="33" creationId="{429899A3-416E-4DB5-846D-023526052013}"/>
          </ac:spMkLst>
        </pc:spChg>
        <pc:spChg chg="add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35" creationId="{60B7752B-728D-4CA3-8923-C4F7F77029E3}"/>
          </ac:spMkLst>
        </pc:spChg>
        <pc:spChg chg="add">
          <ac:chgData name="Félix Boivin" userId="0a32073d-69b6-477d-bbe3-4d452c8b6329" providerId="ADAL" clId="{7FA9F634-7C73-43F4-AAB0-E07F42E00DBA}" dt="2024-09-25T23:00:06.649" v="2575" actId="26606"/>
          <ac:spMkLst>
            <pc:docMk/>
            <pc:sldMk cId="3749174373" sldId="257"/>
            <ac:spMk id="36" creationId="{429899A3-416E-4DB5-846D-023526052013}"/>
          </ac:spMkLst>
        </pc:spChg>
        <pc:graphicFrameChg chg="add del mod">
          <ac:chgData name="Félix Boivin" userId="0a32073d-69b6-477d-bbe3-4d452c8b6329" providerId="ADAL" clId="{7FA9F634-7C73-43F4-AAB0-E07F42E00DBA}" dt="2024-09-25T22:57:21.538" v="2368" actId="478"/>
          <ac:graphicFrameMkLst>
            <pc:docMk/>
            <pc:sldMk cId="3749174373" sldId="257"/>
            <ac:graphicFrameMk id="5" creationId="{D56A4EA6-8688-7BDA-10C4-4360E0D3F384}"/>
          </ac:graphicFrameMkLst>
        </pc:graphicFrameChg>
        <pc:graphicFrameChg chg="add del">
          <ac:chgData name="Félix Boivin" userId="0a32073d-69b6-477d-bbe3-4d452c8b6329" providerId="ADAL" clId="{7FA9F634-7C73-43F4-AAB0-E07F42E00DBA}" dt="2024-09-25T23:00:06.627" v="2574" actId="26606"/>
          <ac:graphicFrameMkLst>
            <pc:docMk/>
            <pc:sldMk cId="3749174373" sldId="257"/>
            <ac:graphicFrameMk id="27" creationId="{D56E69E6-FDBC-122F-AE59-B6C61D0BB74E}"/>
          </ac:graphicFrameMkLst>
        </pc:graphicFrameChg>
        <pc:graphicFrameChg chg="add">
          <ac:chgData name="Félix Boivin" userId="0a32073d-69b6-477d-bbe3-4d452c8b6329" providerId="ADAL" clId="{7FA9F634-7C73-43F4-AAB0-E07F42E00DBA}" dt="2024-09-25T23:00:06.649" v="2575" actId="26606"/>
          <ac:graphicFrameMkLst>
            <pc:docMk/>
            <pc:sldMk cId="3749174373" sldId="257"/>
            <ac:graphicFrameMk id="37" creationId="{5CD0843D-20CF-BB11-29E9-2F4C58A716A3}"/>
          </ac:graphicFrameMkLst>
        </pc:graphicFrameChg>
      </pc:sldChg>
      <pc:sldChg chg="modSp mod">
        <pc:chgData name="Félix Boivin" userId="0a32073d-69b6-477d-bbe3-4d452c8b6329" providerId="ADAL" clId="{7FA9F634-7C73-43F4-AAB0-E07F42E00DBA}" dt="2024-09-25T21:59:08.345" v="1036" actId="20577"/>
        <pc:sldMkLst>
          <pc:docMk/>
          <pc:sldMk cId="1456962379" sldId="260"/>
        </pc:sldMkLst>
        <pc:spChg chg="mod">
          <ac:chgData name="Félix Boivin" userId="0a32073d-69b6-477d-bbe3-4d452c8b6329" providerId="ADAL" clId="{7FA9F634-7C73-43F4-AAB0-E07F42E00DBA}" dt="2024-09-19T16:17:37.053" v="50" actId="20577"/>
          <ac:spMkLst>
            <pc:docMk/>
            <pc:sldMk cId="1456962379" sldId="260"/>
            <ac:spMk id="2" creationId="{7F9CC282-2C39-16EF-D3BD-6FB4E0FE5E13}"/>
          </ac:spMkLst>
        </pc:spChg>
        <pc:spChg chg="mod">
          <ac:chgData name="Félix Boivin" userId="0a32073d-69b6-477d-bbe3-4d452c8b6329" providerId="ADAL" clId="{7FA9F634-7C73-43F4-AAB0-E07F42E00DBA}" dt="2024-09-25T21:59:08.345" v="1036" actId="20577"/>
          <ac:spMkLst>
            <pc:docMk/>
            <pc:sldMk cId="1456962379" sldId="260"/>
            <ac:spMk id="3" creationId="{8D9420BB-BF91-9CE4-BC2E-CA4AEEA8B09F}"/>
          </ac:spMkLst>
        </pc:spChg>
      </pc:sldChg>
      <pc:sldChg chg="modSp mod">
        <pc:chgData name="Félix Boivin" userId="0a32073d-69b6-477d-bbe3-4d452c8b6329" providerId="ADAL" clId="{7FA9F634-7C73-43F4-AAB0-E07F42E00DBA}" dt="2024-09-25T22:14:39.736" v="1148" actId="20577"/>
        <pc:sldMkLst>
          <pc:docMk/>
          <pc:sldMk cId="2521796195" sldId="263"/>
        </pc:sldMkLst>
        <pc:spChg chg="mod">
          <ac:chgData name="Félix Boivin" userId="0a32073d-69b6-477d-bbe3-4d452c8b6329" providerId="ADAL" clId="{7FA9F634-7C73-43F4-AAB0-E07F42E00DBA}" dt="2024-09-19T15:52:56.783" v="8" actId="20577"/>
          <ac:spMkLst>
            <pc:docMk/>
            <pc:sldMk cId="2521796195" sldId="263"/>
            <ac:spMk id="2" creationId="{0A9A4DA4-2B60-9A15-5F9B-1B55B28C5AB1}"/>
          </ac:spMkLst>
        </pc:spChg>
        <pc:spChg chg="mod">
          <ac:chgData name="Félix Boivin" userId="0a32073d-69b6-477d-bbe3-4d452c8b6329" providerId="ADAL" clId="{7FA9F634-7C73-43F4-AAB0-E07F42E00DBA}" dt="2024-09-25T22:14:39.736" v="1148" actId="20577"/>
          <ac:spMkLst>
            <pc:docMk/>
            <pc:sldMk cId="2521796195" sldId="263"/>
            <ac:spMk id="3" creationId="{D5693B7B-E202-3C27-2F25-E1223AE8B591}"/>
          </ac:spMkLst>
        </pc:spChg>
      </pc:sldChg>
      <pc:sldChg chg="modSp mod">
        <pc:chgData name="Félix Boivin" userId="0a32073d-69b6-477d-bbe3-4d452c8b6329" providerId="ADAL" clId="{7FA9F634-7C73-43F4-AAB0-E07F42E00DBA}" dt="2024-10-03T12:25:58.272" v="2928" actId="20577"/>
        <pc:sldMkLst>
          <pc:docMk/>
          <pc:sldMk cId="3186019713" sldId="264"/>
        </pc:sldMkLst>
        <pc:spChg chg="mod">
          <ac:chgData name="Félix Boivin" userId="0a32073d-69b6-477d-bbe3-4d452c8b6329" providerId="ADAL" clId="{7FA9F634-7C73-43F4-AAB0-E07F42E00DBA}" dt="2024-09-19T15:53:03.526" v="17" actId="20577"/>
          <ac:spMkLst>
            <pc:docMk/>
            <pc:sldMk cId="3186019713" sldId="264"/>
            <ac:spMk id="2" creationId="{0A9A4DA4-2B60-9A15-5F9B-1B55B28C5AB1}"/>
          </ac:spMkLst>
        </pc:spChg>
        <pc:spChg chg="mod">
          <ac:chgData name="Félix Boivin" userId="0a32073d-69b6-477d-bbe3-4d452c8b6329" providerId="ADAL" clId="{7FA9F634-7C73-43F4-AAB0-E07F42E00DBA}" dt="2024-10-03T12:25:58.272" v="2928" actId="20577"/>
          <ac:spMkLst>
            <pc:docMk/>
            <pc:sldMk cId="3186019713" sldId="264"/>
            <ac:spMk id="3" creationId="{D5693B7B-E202-3C27-2F25-E1223AE8B591}"/>
          </ac:spMkLst>
        </pc:spChg>
      </pc:sldChg>
      <pc:sldChg chg="modSp mod">
        <pc:chgData name="Félix Boivin" userId="0a32073d-69b6-477d-bbe3-4d452c8b6329" providerId="ADAL" clId="{7FA9F634-7C73-43F4-AAB0-E07F42E00DBA}" dt="2024-09-19T15:53:10.146" v="26" actId="20577"/>
        <pc:sldMkLst>
          <pc:docMk/>
          <pc:sldMk cId="3097262659" sldId="265"/>
        </pc:sldMkLst>
        <pc:spChg chg="mod">
          <ac:chgData name="Félix Boivin" userId="0a32073d-69b6-477d-bbe3-4d452c8b6329" providerId="ADAL" clId="{7FA9F634-7C73-43F4-AAB0-E07F42E00DBA}" dt="2024-09-19T15:53:10.146" v="26" actId="20577"/>
          <ac:spMkLst>
            <pc:docMk/>
            <pc:sldMk cId="3097262659" sldId="265"/>
            <ac:spMk id="2" creationId="{0A9A4DA4-2B60-9A15-5F9B-1B55B28C5AB1}"/>
          </ac:spMkLst>
        </pc:spChg>
      </pc:sldChg>
      <pc:sldChg chg="modSp del mod">
        <pc:chgData name="Félix Boivin" userId="0a32073d-69b6-477d-bbe3-4d452c8b6329" providerId="ADAL" clId="{7FA9F634-7C73-43F4-AAB0-E07F42E00DBA}" dt="2024-09-25T22:05:12.296" v="1040" actId="47"/>
        <pc:sldMkLst>
          <pc:docMk/>
          <pc:sldMk cId="832969360" sldId="266"/>
        </pc:sldMkLst>
        <pc:spChg chg="mod">
          <ac:chgData name="Félix Boivin" userId="0a32073d-69b6-477d-bbe3-4d452c8b6329" providerId="ADAL" clId="{7FA9F634-7C73-43F4-AAB0-E07F42E00DBA}" dt="2024-09-19T16:18:45.031" v="110" actId="20577"/>
          <ac:spMkLst>
            <pc:docMk/>
            <pc:sldMk cId="832969360" sldId="266"/>
            <ac:spMk id="2" creationId="{7F9CC282-2C39-16EF-D3BD-6FB4E0FE5E13}"/>
          </ac:spMkLst>
        </pc:spChg>
        <pc:spChg chg="mod">
          <ac:chgData name="Félix Boivin" userId="0a32073d-69b6-477d-bbe3-4d452c8b6329" providerId="ADAL" clId="{7FA9F634-7C73-43F4-AAB0-E07F42E00DBA}" dt="2024-09-25T21:47:20.853" v="969" actId="207"/>
          <ac:spMkLst>
            <pc:docMk/>
            <pc:sldMk cId="832969360" sldId="266"/>
            <ac:spMk id="3" creationId="{8D9420BB-BF91-9CE4-BC2E-CA4AEEA8B09F}"/>
          </ac:spMkLst>
        </pc:spChg>
      </pc:sldChg>
      <pc:sldChg chg="modSp del mod">
        <pc:chgData name="Félix Boivin" userId="0a32073d-69b6-477d-bbe3-4d452c8b6329" providerId="ADAL" clId="{7FA9F634-7C73-43F4-AAB0-E07F42E00DBA}" dt="2024-09-25T22:05:13.015" v="1041" actId="47"/>
        <pc:sldMkLst>
          <pc:docMk/>
          <pc:sldMk cId="669630682" sldId="267"/>
        </pc:sldMkLst>
        <pc:spChg chg="mod">
          <ac:chgData name="Félix Boivin" userId="0a32073d-69b6-477d-bbe3-4d452c8b6329" providerId="ADAL" clId="{7FA9F634-7C73-43F4-AAB0-E07F42E00DBA}" dt="2024-09-19T16:19:27.771" v="131" actId="20577"/>
          <ac:spMkLst>
            <pc:docMk/>
            <pc:sldMk cId="669630682" sldId="267"/>
            <ac:spMk id="2" creationId="{7F9CC282-2C39-16EF-D3BD-6FB4E0FE5E13}"/>
          </ac:spMkLst>
        </pc:spChg>
      </pc:sldChg>
      <pc:sldChg chg="modSp add del mod">
        <pc:chgData name="Félix Boivin" userId="0a32073d-69b6-477d-bbe3-4d452c8b6329" providerId="ADAL" clId="{7FA9F634-7C73-43F4-AAB0-E07F42E00DBA}" dt="2024-09-25T22:05:05.671" v="1039" actId="47"/>
        <pc:sldMkLst>
          <pc:docMk/>
          <pc:sldMk cId="736525019" sldId="268"/>
        </pc:sldMkLst>
        <pc:spChg chg="mod">
          <ac:chgData name="Félix Boivin" userId="0a32073d-69b6-477d-bbe3-4d452c8b6329" providerId="ADAL" clId="{7FA9F634-7C73-43F4-AAB0-E07F42E00DBA}" dt="2024-09-19T16:18:35.482" v="88" actId="20577"/>
          <ac:spMkLst>
            <pc:docMk/>
            <pc:sldMk cId="736525019" sldId="268"/>
            <ac:spMk id="2" creationId="{7F9CC282-2C39-16EF-D3BD-6FB4E0FE5E13}"/>
          </ac:spMkLst>
        </pc:spChg>
        <pc:spChg chg="mod">
          <ac:chgData name="Félix Boivin" userId="0a32073d-69b6-477d-bbe3-4d452c8b6329" providerId="ADAL" clId="{7FA9F634-7C73-43F4-AAB0-E07F42E00DBA}" dt="2024-09-25T21:46:54.494" v="966" actId="20577"/>
          <ac:spMkLst>
            <pc:docMk/>
            <pc:sldMk cId="736525019" sldId="268"/>
            <ac:spMk id="3" creationId="{8D9420BB-BF91-9CE4-BC2E-CA4AEEA8B09F}"/>
          </ac:spMkLst>
        </pc:spChg>
      </pc:sldChg>
      <pc:sldChg chg="addSp delSp modSp new mod">
        <pc:chgData name="Félix Boivin" userId="0a32073d-69b6-477d-bbe3-4d452c8b6329" providerId="ADAL" clId="{7FA9F634-7C73-43F4-AAB0-E07F42E00DBA}" dt="2024-09-23T03:23:25.618" v="336" actId="13926"/>
        <pc:sldMkLst>
          <pc:docMk/>
          <pc:sldMk cId="3364664516" sldId="277"/>
        </pc:sldMkLst>
        <pc:spChg chg="mod">
          <ac:chgData name="Félix Boivin" userId="0a32073d-69b6-477d-bbe3-4d452c8b6329" providerId="ADAL" clId="{7FA9F634-7C73-43F4-AAB0-E07F42E00DBA}" dt="2024-09-23T03:12:01.090" v="177" actId="20577"/>
          <ac:spMkLst>
            <pc:docMk/>
            <pc:sldMk cId="3364664516" sldId="277"/>
            <ac:spMk id="2" creationId="{E95768EA-22A5-57FE-047F-2213C018BA90}"/>
          </ac:spMkLst>
        </pc:spChg>
        <pc:spChg chg="add del mod">
          <ac:chgData name="Félix Boivin" userId="0a32073d-69b6-477d-bbe3-4d452c8b6329" providerId="ADAL" clId="{7FA9F634-7C73-43F4-AAB0-E07F42E00DBA}" dt="2024-09-23T03:23:25.618" v="336" actId="13926"/>
          <ac:spMkLst>
            <pc:docMk/>
            <pc:sldMk cId="3364664516" sldId="277"/>
            <ac:spMk id="3" creationId="{A7B8E149-32AD-0CA3-B152-D961D230D7FC}"/>
          </ac:spMkLst>
        </pc:spChg>
        <pc:spChg chg="add mod">
          <ac:chgData name="Félix Boivin" userId="0a32073d-69b6-477d-bbe3-4d452c8b6329" providerId="ADAL" clId="{7FA9F634-7C73-43F4-AAB0-E07F42E00DBA}" dt="2024-09-23T03:18:48.806" v="278"/>
          <ac:spMkLst>
            <pc:docMk/>
            <pc:sldMk cId="3364664516" sldId="277"/>
            <ac:spMk id="4" creationId="{426B6110-9590-3066-6A2E-FEFD5EA5C810}"/>
          </ac:spMkLst>
        </pc:spChg>
      </pc:sldChg>
      <pc:sldChg chg="new del">
        <pc:chgData name="Félix Boivin" userId="0a32073d-69b6-477d-bbe3-4d452c8b6329" providerId="ADAL" clId="{7FA9F634-7C73-43F4-AAB0-E07F42E00DBA}" dt="2024-09-23T03:12:09.513" v="179" actId="47"/>
        <pc:sldMkLst>
          <pc:docMk/>
          <pc:sldMk cId="4224744768" sldId="278"/>
        </pc:sldMkLst>
      </pc:sldChg>
      <pc:sldChg chg="addSp delSp modSp add mod">
        <pc:chgData name="Félix Boivin" userId="0a32073d-69b6-477d-bbe3-4d452c8b6329" providerId="ADAL" clId="{7FA9F634-7C73-43F4-AAB0-E07F42E00DBA}" dt="2024-09-23T03:21:33.005" v="315" actId="13926"/>
        <pc:sldMkLst>
          <pc:docMk/>
          <pc:sldMk cId="97222781" sldId="282"/>
        </pc:sldMkLst>
        <pc:spChg chg="mod">
          <ac:chgData name="Félix Boivin" userId="0a32073d-69b6-477d-bbe3-4d452c8b6329" providerId="ADAL" clId="{7FA9F634-7C73-43F4-AAB0-E07F42E00DBA}" dt="2024-09-23T03:12:24.765" v="197" actId="20577"/>
          <ac:spMkLst>
            <pc:docMk/>
            <pc:sldMk cId="97222781" sldId="282"/>
            <ac:spMk id="2" creationId="{E95768EA-22A5-57FE-047F-2213C018BA90}"/>
          </ac:spMkLst>
        </pc:spChg>
        <pc:spChg chg="add del mod">
          <ac:chgData name="Félix Boivin" userId="0a32073d-69b6-477d-bbe3-4d452c8b6329" providerId="ADAL" clId="{7FA9F634-7C73-43F4-AAB0-E07F42E00DBA}" dt="2024-09-23T03:21:33.005" v="315" actId="13926"/>
          <ac:spMkLst>
            <pc:docMk/>
            <pc:sldMk cId="97222781" sldId="282"/>
            <ac:spMk id="3" creationId="{A7B8E149-32AD-0CA3-B152-D961D230D7FC}"/>
          </ac:spMkLst>
        </pc:spChg>
        <pc:spChg chg="add mod">
          <ac:chgData name="Félix Boivin" userId="0a32073d-69b6-477d-bbe3-4d452c8b6329" providerId="ADAL" clId="{7FA9F634-7C73-43F4-AAB0-E07F42E00DBA}" dt="2024-09-23T03:19:29.904" v="285"/>
          <ac:spMkLst>
            <pc:docMk/>
            <pc:sldMk cId="97222781" sldId="282"/>
            <ac:spMk id="4" creationId="{48B939F6-0FA6-A23A-C12A-93CB27C54B80}"/>
          </ac:spMkLst>
        </pc:spChg>
        <pc:spChg chg="add mod">
          <ac:chgData name="Félix Boivin" userId="0a32073d-69b6-477d-bbe3-4d452c8b6329" providerId="ADAL" clId="{7FA9F634-7C73-43F4-AAB0-E07F42E00DBA}" dt="2024-09-23T03:19:32.737" v="287"/>
          <ac:spMkLst>
            <pc:docMk/>
            <pc:sldMk cId="97222781" sldId="282"/>
            <ac:spMk id="5" creationId="{7A041F7C-84BE-7F77-F5FE-BFEABE4D1604}"/>
          </ac:spMkLst>
        </pc:spChg>
        <pc:spChg chg="add">
          <ac:chgData name="Félix Boivin" userId="0a32073d-69b6-477d-bbe3-4d452c8b6329" providerId="ADAL" clId="{7FA9F634-7C73-43F4-AAB0-E07F42E00DBA}" dt="2024-09-23T03:19:35.691" v="289"/>
          <ac:spMkLst>
            <pc:docMk/>
            <pc:sldMk cId="97222781" sldId="282"/>
            <ac:spMk id="6" creationId="{D78D6281-F82D-94A0-7EFA-7E3816AEB397}"/>
          </ac:spMkLst>
        </pc:spChg>
        <pc:spChg chg="add">
          <ac:chgData name="Félix Boivin" userId="0a32073d-69b6-477d-bbe3-4d452c8b6329" providerId="ADAL" clId="{7FA9F634-7C73-43F4-AAB0-E07F42E00DBA}" dt="2024-09-23T03:19:38.128" v="290"/>
          <ac:spMkLst>
            <pc:docMk/>
            <pc:sldMk cId="97222781" sldId="282"/>
            <ac:spMk id="7" creationId="{FF67141D-B0BA-1149-1C22-1F02E8C17A82}"/>
          </ac:spMkLst>
        </pc:spChg>
        <pc:spChg chg="add mod">
          <ac:chgData name="Félix Boivin" userId="0a32073d-69b6-477d-bbe3-4d452c8b6329" providerId="ADAL" clId="{7FA9F634-7C73-43F4-AAB0-E07F42E00DBA}" dt="2024-09-23T03:19:43.348" v="294"/>
          <ac:spMkLst>
            <pc:docMk/>
            <pc:sldMk cId="97222781" sldId="282"/>
            <ac:spMk id="8" creationId="{41BD4048-ECB6-48EF-97B3-2FFA71E2CDD0}"/>
          </ac:spMkLst>
        </pc:spChg>
        <pc:spChg chg="add mod">
          <ac:chgData name="Félix Boivin" userId="0a32073d-69b6-477d-bbe3-4d452c8b6329" providerId="ADAL" clId="{7FA9F634-7C73-43F4-AAB0-E07F42E00DBA}" dt="2024-09-23T03:19:52.188" v="297"/>
          <ac:spMkLst>
            <pc:docMk/>
            <pc:sldMk cId="97222781" sldId="282"/>
            <ac:spMk id="9" creationId="{9BBD0AFF-AAF1-0EE7-1DC2-255724C027F9}"/>
          </ac:spMkLst>
        </pc:spChg>
        <pc:spChg chg="add mod">
          <ac:chgData name="Félix Boivin" userId="0a32073d-69b6-477d-bbe3-4d452c8b6329" providerId="ADAL" clId="{7FA9F634-7C73-43F4-AAB0-E07F42E00DBA}" dt="2024-09-23T03:19:59.141" v="299"/>
          <ac:spMkLst>
            <pc:docMk/>
            <pc:sldMk cId="97222781" sldId="282"/>
            <ac:spMk id="10" creationId="{F0ED4B18-C543-7F93-0BB5-FBE477920D35}"/>
          </ac:spMkLst>
        </pc:spChg>
      </pc:sldChg>
      <pc:sldChg chg="addSp delSp modSp add mod setBg">
        <pc:chgData name="Félix Boivin" userId="0a32073d-69b6-477d-bbe3-4d452c8b6329" providerId="ADAL" clId="{7FA9F634-7C73-43F4-AAB0-E07F42E00DBA}" dt="2024-10-03T12:08:01.612" v="2721" actId="20577"/>
        <pc:sldMkLst>
          <pc:docMk/>
          <pc:sldMk cId="2220441787" sldId="283"/>
        </pc:sldMkLst>
        <pc:spChg chg="mod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2" creationId="{E95768EA-22A5-57FE-047F-2213C018BA90}"/>
          </ac:spMkLst>
        </pc:spChg>
        <pc:spChg chg="add del mod">
          <ac:chgData name="Félix Boivin" userId="0a32073d-69b6-477d-bbe3-4d452c8b6329" providerId="ADAL" clId="{7FA9F634-7C73-43F4-AAB0-E07F42E00DBA}" dt="2024-10-03T12:08:01.612" v="2721" actId="20577"/>
          <ac:spMkLst>
            <pc:docMk/>
            <pc:sldMk cId="2220441787" sldId="283"/>
            <ac:spMk id="3" creationId="{A7B8E149-32AD-0CA3-B152-D961D230D7FC}"/>
          </ac:spMkLst>
        </pc:spChg>
        <pc:spChg chg="add del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9" creationId="{60B7752B-728D-4CA3-8923-C4F7F77029E3}"/>
          </ac:spMkLst>
        </pc:spChg>
        <pc:spChg chg="add del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15" creationId="{52D58DC7-20C8-4471-BAA7-B296A2AEC3F6}"/>
          </ac:spMkLst>
        </pc:spChg>
        <pc:spChg chg="add del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17" creationId="{8E4AABAC-100B-437F-86D3-981412859411}"/>
          </ac:spMkLst>
        </pc:spChg>
        <pc:spChg chg="add del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19" creationId="{1DFD33E0-4D46-4176-BAE2-6AED15231C59}"/>
          </ac:spMkLst>
        </pc:spChg>
        <pc:spChg chg="add del">
          <ac:chgData name="Félix Boivin" userId="0a32073d-69b6-477d-bbe3-4d452c8b6329" providerId="ADAL" clId="{7FA9F634-7C73-43F4-AAB0-E07F42E00DBA}" dt="2024-09-25T21:49:03.787" v="971" actId="26606"/>
          <ac:spMkLst>
            <pc:docMk/>
            <pc:sldMk cId="2220441787" sldId="283"/>
            <ac:spMk id="21" creationId="{022B5D87-7689-4E7F-B03A-7F803B5DF799}"/>
          </ac:spMkLst>
        </pc:spChg>
        <pc:grpChg chg="add del">
          <ac:chgData name="Félix Boivin" userId="0a32073d-69b6-477d-bbe3-4d452c8b6329" providerId="ADAL" clId="{7FA9F634-7C73-43F4-AAB0-E07F42E00DBA}" dt="2024-09-25T21:49:03.787" v="971" actId="26606"/>
          <ac:grpSpMkLst>
            <pc:docMk/>
            <pc:sldMk cId="2220441787" sldId="283"/>
            <ac:grpSpMk id="11" creationId="{20205E53-D75C-4F15-A4A3-21DA0826FCE9}"/>
          </ac:grpSpMkLst>
        </pc:grpChg>
        <pc:graphicFrameChg chg="add del">
          <ac:chgData name="Félix Boivin" userId="0a32073d-69b6-477d-bbe3-4d452c8b6329" providerId="ADAL" clId="{7FA9F634-7C73-43F4-AAB0-E07F42E00DBA}" dt="2024-09-25T21:49:03.787" v="971" actId="26606"/>
          <ac:graphicFrameMkLst>
            <pc:docMk/>
            <pc:sldMk cId="2220441787" sldId="283"/>
            <ac:graphicFrameMk id="5" creationId="{62131154-C93A-A3E2-EBE4-905DDC2FC2B6}"/>
          </ac:graphicFrameMkLst>
        </pc:graphicFrameChg>
      </pc:sldChg>
      <pc:sldChg chg="modSp add del mod">
        <pc:chgData name="Félix Boivin" userId="0a32073d-69b6-477d-bbe3-4d452c8b6329" providerId="ADAL" clId="{7FA9F634-7C73-43F4-AAB0-E07F42E00DBA}" dt="2024-09-25T21:41:10.076" v="620" actId="47"/>
        <pc:sldMkLst>
          <pc:docMk/>
          <pc:sldMk cId="2948237387" sldId="284"/>
        </pc:sldMkLst>
        <pc:spChg chg="mod">
          <ac:chgData name="Félix Boivin" userId="0a32073d-69b6-477d-bbe3-4d452c8b6329" providerId="ADAL" clId="{7FA9F634-7C73-43F4-AAB0-E07F42E00DBA}" dt="2024-09-23T03:17:02.688" v="251" actId="20577"/>
          <ac:spMkLst>
            <pc:docMk/>
            <pc:sldMk cId="2948237387" sldId="284"/>
            <ac:spMk id="2" creationId="{E95768EA-22A5-57FE-047F-2213C018BA90}"/>
          </ac:spMkLst>
        </pc:spChg>
        <pc:spChg chg="mod">
          <ac:chgData name="Félix Boivin" userId="0a32073d-69b6-477d-bbe3-4d452c8b6329" providerId="ADAL" clId="{7FA9F634-7C73-43F4-AAB0-E07F42E00DBA}" dt="2024-09-23T03:22:52.668" v="324" actId="13926"/>
          <ac:spMkLst>
            <pc:docMk/>
            <pc:sldMk cId="2948237387" sldId="284"/>
            <ac:spMk id="3" creationId="{A7B8E149-32AD-0CA3-B152-D961D230D7FC}"/>
          </ac:spMkLst>
        </pc:spChg>
      </pc:sldChg>
      <pc:sldChg chg="modSp add del mod">
        <pc:chgData name="Félix Boivin" userId="0a32073d-69b6-477d-bbe3-4d452c8b6329" providerId="ADAL" clId="{7FA9F634-7C73-43F4-AAB0-E07F42E00DBA}" dt="2024-09-25T21:58:35.647" v="1012" actId="2696"/>
        <pc:sldMkLst>
          <pc:docMk/>
          <pc:sldMk cId="175331583" sldId="285"/>
        </pc:sldMkLst>
        <pc:spChg chg="mod">
          <ac:chgData name="Félix Boivin" userId="0a32073d-69b6-477d-bbe3-4d452c8b6329" providerId="ADAL" clId="{7FA9F634-7C73-43F4-AAB0-E07F42E00DBA}" dt="2024-09-23T03:18:01.555" v="266" actId="20577"/>
          <ac:spMkLst>
            <pc:docMk/>
            <pc:sldMk cId="175331583" sldId="285"/>
            <ac:spMk id="2" creationId="{E95768EA-22A5-57FE-047F-2213C018BA90}"/>
          </ac:spMkLst>
        </pc:spChg>
        <pc:spChg chg="mod">
          <ac:chgData name="Félix Boivin" userId="0a32073d-69b6-477d-bbe3-4d452c8b6329" providerId="ADAL" clId="{7FA9F634-7C73-43F4-AAB0-E07F42E00DBA}" dt="2024-09-25T21:41:24.951" v="622" actId="13926"/>
          <ac:spMkLst>
            <pc:docMk/>
            <pc:sldMk cId="175331583" sldId="285"/>
            <ac:spMk id="3" creationId="{A7B8E149-32AD-0CA3-B152-D961D230D7FC}"/>
          </ac:spMkLst>
        </pc:spChg>
      </pc:sldChg>
      <pc:sldChg chg="modSp add mod">
        <pc:chgData name="Félix Boivin" userId="0a32073d-69b6-477d-bbe3-4d452c8b6329" providerId="ADAL" clId="{7FA9F634-7C73-43F4-AAB0-E07F42E00DBA}" dt="2024-09-25T21:31:33.808" v="619" actId="20577"/>
        <pc:sldMkLst>
          <pc:docMk/>
          <pc:sldMk cId="59017483" sldId="294"/>
        </pc:sldMkLst>
        <pc:spChg chg="mod">
          <ac:chgData name="Félix Boivin" userId="0a32073d-69b6-477d-bbe3-4d452c8b6329" providerId="ADAL" clId="{7FA9F634-7C73-43F4-AAB0-E07F42E00DBA}" dt="2024-09-25T21:20:52.198" v="364" actId="20577"/>
          <ac:spMkLst>
            <pc:docMk/>
            <pc:sldMk cId="59017483" sldId="294"/>
            <ac:spMk id="2" creationId="{E95768EA-22A5-57FE-047F-2213C018BA90}"/>
          </ac:spMkLst>
        </pc:spChg>
        <pc:spChg chg="mod">
          <ac:chgData name="Félix Boivin" userId="0a32073d-69b6-477d-bbe3-4d452c8b6329" providerId="ADAL" clId="{7FA9F634-7C73-43F4-AAB0-E07F42E00DBA}" dt="2024-09-25T21:31:33.808" v="619" actId="20577"/>
          <ac:spMkLst>
            <pc:docMk/>
            <pc:sldMk cId="59017483" sldId="294"/>
            <ac:spMk id="3" creationId="{A7B8E149-32AD-0CA3-B152-D961D230D7FC}"/>
          </ac:spMkLst>
        </pc:spChg>
      </pc:sldChg>
      <pc:sldChg chg="modSp new mod">
        <pc:chgData name="Félix Boivin" userId="0a32073d-69b6-477d-bbe3-4d452c8b6329" providerId="ADAL" clId="{7FA9F634-7C73-43F4-AAB0-E07F42E00DBA}" dt="2024-09-25T21:50:05.407" v="1011" actId="20577"/>
        <pc:sldMkLst>
          <pc:docMk/>
          <pc:sldMk cId="1086082317" sldId="295"/>
        </pc:sldMkLst>
        <pc:spChg chg="mod">
          <ac:chgData name="Félix Boivin" userId="0a32073d-69b6-477d-bbe3-4d452c8b6329" providerId="ADAL" clId="{7FA9F634-7C73-43F4-AAB0-E07F42E00DBA}" dt="2024-09-25T21:49:54.576" v="987" actId="20577"/>
          <ac:spMkLst>
            <pc:docMk/>
            <pc:sldMk cId="1086082317" sldId="295"/>
            <ac:spMk id="2" creationId="{4FCECA92-2305-EB5D-749C-B251696E9408}"/>
          </ac:spMkLst>
        </pc:spChg>
        <pc:spChg chg="mod">
          <ac:chgData name="Félix Boivin" userId="0a32073d-69b6-477d-bbe3-4d452c8b6329" providerId="ADAL" clId="{7FA9F634-7C73-43F4-AAB0-E07F42E00DBA}" dt="2024-09-25T21:50:05.407" v="1011" actId="20577"/>
          <ac:spMkLst>
            <pc:docMk/>
            <pc:sldMk cId="1086082317" sldId="295"/>
            <ac:spMk id="3" creationId="{596FA568-9F61-E3B2-0E6A-8BED9DDAB20A}"/>
          </ac:spMkLst>
        </pc:spChg>
      </pc:sldChg>
      <pc:sldChg chg="modSp new del mod">
        <pc:chgData name="Félix Boivin" userId="0a32073d-69b6-477d-bbe3-4d452c8b6329" providerId="ADAL" clId="{7FA9F634-7C73-43F4-AAB0-E07F42E00DBA}" dt="2024-09-25T22:13:52.181" v="1147" actId="47"/>
        <pc:sldMkLst>
          <pc:docMk/>
          <pc:sldMk cId="2255795837" sldId="298"/>
        </pc:sldMkLst>
        <pc:spChg chg="mod">
          <ac:chgData name="Félix Boivin" userId="0a32073d-69b6-477d-bbe3-4d452c8b6329" providerId="ADAL" clId="{7FA9F634-7C73-43F4-AAB0-E07F42E00DBA}" dt="2024-09-25T22:12:37.612" v="1133" actId="20577"/>
          <ac:spMkLst>
            <pc:docMk/>
            <pc:sldMk cId="2255795837" sldId="298"/>
            <ac:spMk id="2" creationId="{C00528CA-F539-0361-684B-77C79C89AD33}"/>
          </ac:spMkLst>
        </pc:spChg>
        <pc:spChg chg="mod">
          <ac:chgData name="Félix Boivin" userId="0a32073d-69b6-477d-bbe3-4d452c8b6329" providerId="ADAL" clId="{7FA9F634-7C73-43F4-AAB0-E07F42E00DBA}" dt="2024-09-25T22:12:50.767" v="1146" actId="20577"/>
          <ac:spMkLst>
            <pc:docMk/>
            <pc:sldMk cId="2255795837" sldId="298"/>
            <ac:spMk id="3" creationId="{1A928E61-122F-007D-DEE8-8648F8CC75B0}"/>
          </ac:spMkLst>
        </pc:spChg>
      </pc:sldChg>
      <pc:sldChg chg="modSp new mod">
        <pc:chgData name="Félix Boivin" userId="0a32073d-69b6-477d-bbe3-4d452c8b6329" providerId="ADAL" clId="{7FA9F634-7C73-43F4-AAB0-E07F42E00DBA}" dt="2024-09-25T23:03:52.409" v="2643" actId="20577"/>
        <pc:sldMkLst>
          <pc:docMk/>
          <pc:sldMk cId="4163060126" sldId="298"/>
        </pc:sldMkLst>
        <pc:spChg chg="mod">
          <ac:chgData name="Félix Boivin" userId="0a32073d-69b6-477d-bbe3-4d452c8b6329" providerId="ADAL" clId="{7FA9F634-7C73-43F4-AAB0-E07F42E00DBA}" dt="2024-09-25T22:21:24.310" v="1202" actId="20577"/>
          <ac:spMkLst>
            <pc:docMk/>
            <pc:sldMk cId="4163060126" sldId="298"/>
            <ac:spMk id="2" creationId="{74E1FD94-8413-5064-5A0E-FB58210C1B15}"/>
          </ac:spMkLst>
        </pc:spChg>
        <pc:spChg chg="mod">
          <ac:chgData name="Félix Boivin" userId="0a32073d-69b6-477d-bbe3-4d452c8b6329" providerId="ADAL" clId="{7FA9F634-7C73-43F4-AAB0-E07F42E00DBA}" dt="2024-09-25T23:03:52.409" v="2643" actId="20577"/>
          <ac:spMkLst>
            <pc:docMk/>
            <pc:sldMk cId="4163060126" sldId="298"/>
            <ac:spMk id="3" creationId="{2CB0D0B4-6889-48E3-8054-F14B05559346}"/>
          </ac:spMkLst>
        </pc:spChg>
      </pc:sldChg>
      <pc:sldChg chg="modSp new mod">
        <pc:chgData name="Félix Boivin" userId="0a32073d-69b6-477d-bbe3-4d452c8b6329" providerId="ADAL" clId="{7FA9F634-7C73-43F4-AAB0-E07F42E00DBA}" dt="2024-10-03T12:01:56.195" v="2672" actId="20577"/>
        <pc:sldMkLst>
          <pc:docMk/>
          <pc:sldMk cId="1591529700" sldId="299"/>
        </pc:sldMkLst>
        <pc:spChg chg="mod">
          <ac:chgData name="Félix Boivin" userId="0a32073d-69b6-477d-bbe3-4d452c8b6329" providerId="ADAL" clId="{7FA9F634-7C73-43F4-AAB0-E07F42E00DBA}" dt="2024-10-03T12:01:34.399" v="2655" actId="20577"/>
          <ac:spMkLst>
            <pc:docMk/>
            <pc:sldMk cId="1591529700" sldId="299"/>
            <ac:spMk id="2" creationId="{780BC743-42CB-4E42-4CED-8E33AEC89B83}"/>
          </ac:spMkLst>
        </pc:spChg>
        <pc:spChg chg="mod">
          <ac:chgData name="Félix Boivin" userId="0a32073d-69b6-477d-bbe3-4d452c8b6329" providerId="ADAL" clId="{7FA9F634-7C73-43F4-AAB0-E07F42E00DBA}" dt="2024-10-03T12:01:56.195" v="2672" actId="20577"/>
          <ac:spMkLst>
            <pc:docMk/>
            <pc:sldMk cId="1591529700" sldId="299"/>
            <ac:spMk id="3" creationId="{28E9DD27-C473-D69D-F2FC-D3ED380A56F6}"/>
          </ac:spMkLst>
        </pc:spChg>
      </pc:sldChg>
      <pc:sldChg chg="modSp new mod">
        <pc:chgData name="Félix Boivin" userId="0a32073d-69b6-477d-bbe3-4d452c8b6329" providerId="ADAL" clId="{7FA9F634-7C73-43F4-AAB0-E07F42E00DBA}" dt="2024-09-25T23:05:14.809" v="2646" actId="20577"/>
        <pc:sldMkLst>
          <pc:docMk/>
          <pc:sldMk cId="3695751311" sldId="300"/>
        </pc:sldMkLst>
        <pc:spChg chg="mod">
          <ac:chgData name="Félix Boivin" userId="0a32073d-69b6-477d-bbe3-4d452c8b6329" providerId="ADAL" clId="{7FA9F634-7C73-43F4-AAB0-E07F42E00DBA}" dt="2024-09-25T22:23:42.084" v="1264" actId="20577"/>
          <ac:spMkLst>
            <pc:docMk/>
            <pc:sldMk cId="3695751311" sldId="300"/>
            <ac:spMk id="2" creationId="{6DC2FBDF-EDBF-E7B4-0F6D-496DA4C99420}"/>
          </ac:spMkLst>
        </pc:spChg>
        <pc:spChg chg="mod">
          <ac:chgData name="Félix Boivin" userId="0a32073d-69b6-477d-bbe3-4d452c8b6329" providerId="ADAL" clId="{7FA9F634-7C73-43F4-AAB0-E07F42E00DBA}" dt="2024-09-25T23:05:14.809" v="2646" actId="20577"/>
          <ac:spMkLst>
            <pc:docMk/>
            <pc:sldMk cId="3695751311" sldId="300"/>
            <ac:spMk id="3" creationId="{D1A49241-046C-1D95-54DA-7BFF0AFD776C}"/>
          </ac:spMkLst>
        </pc:spChg>
      </pc:sldChg>
      <pc:sldChg chg="modSp new mod">
        <pc:chgData name="Félix Boivin" userId="0a32073d-69b6-477d-bbe3-4d452c8b6329" providerId="ADAL" clId="{7FA9F634-7C73-43F4-AAB0-E07F42E00DBA}" dt="2024-10-03T12:03:19.611" v="2694" actId="20577"/>
        <pc:sldMkLst>
          <pc:docMk/>
          <pc:sldMk cId="1257953419" sldId="301"/>
        </pc:sldMkLst>
        <pc:spChg chg="mod">
          <ac:chgData name="Félix Boivin" userId="0a32073d-69b6-477d-bbe3-4d452c8b6329" providerId="ADAL" clId="{7FA9F634-7C73-43F4-AAB0-E07F42E00DBA}" dt="2024-10-03T12:03:19.611" v="2694" actId="20577"/>
          <ac:spMkLst>
            <pc:docMk/>
            <pc:sldMk cId="1257953419" sldId="301"/>
            <ac:spMk id="2" creationId="{E03E953D-D236-A2F6-F5E1-329A0514A7E6}"/>
          </ac:spMkLst>
        </pc:spChg>
        <pc:spChg chg="mod">
          <ac:chgData name="Félix Boivin" userId="0a32073d-69b6-477d-bbe3-4d452c8b6329" providerId="ADAL" clId="{7FA9F634-7C73-43F4-AAB0-E07F42E00DBA}" dt="2024-10-03T12:01:53.057" v="2671" actId="12"/>
          <ac:spMkLst>
            <pc:docMk/>
            <pc:sldMk cId="1257953419" sldId="301"/>
            <ac:spMk id="3" creationId="{ACE430B6-E1D8-47F2-C4C4-09F63E18244F}"/>
          </ac:spMkLst>
        </pc:spChg>
      </pc:sldChg>
      <pc:sldChg chg="new del">
        <pc:chgData name="Félix Boivin" userId="0a32073d-69b6-477d-bbe3-4d452c8b6329" providerId="ADAL" clId="{7FA9F634-7C73-43F4-AAB0-E07F42E00DBA}" dt="2024-10-03T12:23:18.155" v="2723" actId="47"/>
        <pc:sldMkLst>
          <pc:docMk/>
          <pc:sldMk cId="3242620627" sldId="30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1DA9C-9038-4618-B483-3DE1671F2E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9C8CE5-16BC-4837-AFE8-E8BF7C8F2B0F}">
      <dgm:prSet/>
      <dgm:spPr/>
      <dgm:t>
        <a:bodyPr/>
        <a:lstStyle/>
        <a:p>
          <a:r>
            <a:rPr lang="fr-CA"/>
            <a:t>Introduction à la mission</a:t>
          </a:r>
          <a:endParaRPr lang="en-US"/>
        </a:p>
      </dgm:t>
    </dgm:pt>
    <dgm:pt modelId="{B3B4B9A5-F727-4F54-BAC7-322E6D2C891A}" type="parTrans" cxnId="{110C33D0-C33A-476E-A6C7-50734EAB0649}">
      <dgm:prSet/>
      <dgm:spPr/>
      <dgm:t>
        <a:bodyPr/>
        <a:lstStyle/>
        <a:p>
          <a:endParaRPr lang="en-US"/>
        </a:p>
      </dgm:t>
    </dgm:pt>
    <dgm:pt modelId="{28BA61D8-54A5-4B4C-9370-139A6548B9C6}" type="sibTrans" cxnId="{110C33D0-C33A-476E-A6C7-50734EAB0649}">
      <dgm:prSet/>
      <dgm:spPr/>
      <dgm:t>
        <a:bodyPr/>
        <a:lstStyle/>
        <a:p>
          <a:endParaRPr lang="en-US"/>
        </a:p>
      </dgm:t>
    </dgm:pt>
    <dgm:pt modelId="{273EB91D-2FEB-49C9-8B2D-03ECCEE70319}">
      <dgm:prSet/>
      <dgm:spPr/>
      <dgm:t>
        <a:bodyPr/>
        <a:lstStyle/>
        <a:p>
          <a:r>
            <a:rPr lang="fr-CA"/>
            <a:t>Organisation de l’équipe</a:t>
          </a:r>
          <a:endParaRPr lang="en-US"/>
        </a:p>
      </dgm:t>
    </dgm:pt>
    <dgm:pt modelId="{8E03DCD6-CBE4-42B0-8E8B-D70C3833CBE0}" type="parTrans" cxnId="{336B4BC1-60FD-44B3-A382-C032F78B6118}">
      <dgm:prSet/>
      <dgm:spPr/>
      <dgm:t>
        <a:bodyPr/>
        <a:lstStyle/>
        <a:p>
          <a:endParaRPr lang="en-US"/>
        </a:p>
      </dgm:t>
    </dgm:pt>
    <dgm:pt modelId="{74C8A6C4-2526-4060-9ADC-7E52DC99A56C}" type="sibTrans" cxnId="{336B4BC1-60FD-44B3-A382-C032F78B6118}">
      <dgm:prSet/>
      <dgm:spPr/>
      <dgm:t>
        <a:bodyPr/>
        <a:lstStyle/>
        <a:p>
          <a:endParaRPr lang="en-US"/>
        </a:p>
      </dgm:t>
    </dgm:pt>
    <dgm:pt modelId="{995F878E-EBC5-4AA8-B70A-E0B0430F47B8}">
      <dgm:prSet/>
      <dgm:spPr/>
      <dgm:t>
        <a:bodyPr/>
        <a:lstStyle/>
        <a:p>
          <a:r>
            <a:rPr lang="fr-CA"/>
            <a:t>Objectifs du projet</a:t>
          </a:r>
          <a:endParaRPr lang="en-US"/>
        </a:p>
      </dgm:t>
    </dgm:pt>
    <dgm:pt modelId="{5D4FA487-04D4-4AB1-A30B-55FFCF1EA7E3}" type="parTrans" cxnId="{23331C47-EA49-42AD-B1AB-9E58554B07FE}">
      <dgm:prSet/>
      <dgm:spPr/>
      <dgm:t>
        <a:bodyPr/>
        <a:lstStyle/>
        <a:p>
          <a:endParaRPr lang="en-US"/>
        </a:p>
      </dgm:t>
    </dgm:pt>
    <dgm:pt modelId="{CA774D56-606E-4261-9785-83C2E98BA01C}" type="sibTrans" cxnId="{23331C47-EA49-42AD-B1AB-9E58554B07FE}">
      <dgm:prSet/>
      <dgm:spPr/>
      <dgm:t>
        <a:bodyPr/>
        <a:lstStyle/>
        <a:p>
          <a:endParaRPr lang="en-US"/>
        </a:p>
      </dgm:t>
    </dgm:pt>
    <dgm:pt modelId="{0FA5F695-7005-44B9-B842-895245D7062B}">
      <dgm:prSet/>
      <dgm:spPr/>
      <dgm:t>
        <a:bodyPr/>
        <a:lstStyle/>
        <a:p>
          <a:r>
            <a:rPr lang="fr-CA"/>
            <a:t>Besoins et exigences</a:t>
          </a:r>
          <a:endParaRPr lang="en-US"/>
        </a:p>
      </dgm:t>
    </dgm:pt>
    <dgm:pt modelId="{1A6071AF-6DB5-42A3-B327-38D8B3C1D8BB}" type="parTrans" cxnId="{94A4E820-B166-43B6-8C3E-229C9720F498}">
      <dgm:prSet/>
      <dgm:spPr/>
      <dgm:t>
        <a:bodyPr/>
        <a:lstStyle/>
        <a:p>
          <a:endParaRPr lang="en-US"/>
        </a:p>
      </dgm:t>
    </dgm:pt>
    <dgm:pt modelId="{A349FB08-FCB9-4D48-8750-67DE4AA8EAE4}" type="sibTrans" cxnId="{94A4E820-B166-43B6-8C3E-229C9720F498}">
      <dgm:prSet/>
      <dgm:spPr/>
      <dgm:t>
        <a:bodyPr/>
        <a:lstStyle/>
        <a:p>
          <a:endParaRPr lang="en-US"/>
        </a:p>
      </dgm:t>
    </dgm:pt>
    <dgm:pt modelId="{7C968FD5-B09D-4738-8EFD-0442418426B5}">
      <dgm:prSet/>
      <dgm:spPr/>
      <dgm:t>
        <a:bodyPr/>
        <a:lstStyle/>
        <a:p>
          <a:r>
            <a:rPr lang="fr-CA"/>
            <a:t>Étude faisabilité</a:t>
          </a:r>
          <a:endParaRPr lang="en-US"/>
        </a:p>
      </dgm:t>
    </dgm:pt>
    <dgm:pt modelId="{054EEC04-348B-4D7B-9819-9260A5F9CB1B}" type="parTrans" cxnId="{0F03FA55-50D5-460B-BA6D-E3474A6E6708}">
      <dgm:prSet/>
      <dgm:spPr/>
      <dgm:t>
        <a:bodyPr/>
        <a:lstStyle/>
        <a:p>
          <a:endParaRPr lang="en-US"/>
        </a:p>
      </dgm:t>
    </dgm:pt>
    <dgm:pt modelId="{FF886D13-B796-4113-A3CD-AF5B73A4BB76}" type="sibTrans" cxnId="{0F03FA55-50D5-460B-BA6D-E3474A6E6708}">
      <dgm:prSet/>
      <dgm:spPr/>
      <dgm:t>
        <a:bodyPr/>
        <a:lstStyle/>
        <a:p>
          <a:endParaRPr lang="en-US"/>
        </a:p>
      </dgm:t>
    </dgm:pt>
    <dgm:pt modelId="{28184484-EDB7-4E28-A531-124E8559DF18}">
      <dgm:prSet/>
      <dgm:spPr/>
      <dgm:t>
        <a:bodyPr/>
        <a:lstStyle/>
        <a:p>
          <a:r>
            <a:rPr lang="fr-CA"/>
            <a:t>Gestion des risques</a:t>
          </a:r>
          <a:endParaRPr lang="en-US"/>
        </a:p>
      </dgm:t>
    </dgm:pt>
    <dgm:pt modelId="{4DCF62B9-3B2C-4375-8F30-1971DC21788D}" type="parTrans" cxnId="{E6210780-8C26-479E-BB25-1AD45BB109DA}">
      <dgm:prSet/>
      <dgm:spPr/>
      <dgm:t>
        <a:bodyPr/>
        <a:lstStyle/>
        <a:p>
          <a:endParaRPr lang="en-US"/>
        </a:p>
      </dgm:t>
    </dgm:pt>
    <dgm:pt modelId="{9117B91A-9533-4363-A703-D6D9F21E24E1}" type="sibTrans" cxnId="{E6210780-8C26-479E-BB25-1AD45BB109DA}">
      <dgm:prSet/>
      <dgm:spPr/>
      <dgm:t>
        <a:bodyPr/>
        <a:lstStyle/>
        <a:p>
          <a:endParaRPr lang="en-US"/>
        </a:p>
      </dgm:t>
    </dgm:pt>
    <dgm:pt modelId="{19D3C40A-5572-4A09-87B5-E388A630E486}">
      <dgm:prSet/>
      <dgm:spPr/>
      <dgm:t>
        <a:bodyPr/>
        <a:lstStyle/>
        <a:p>
          <a:r>
            <a:rPr lang="fr-CA"/>
            <a:t>Planification et échéancier</a:t>
          </a:r>
          <a:endParaRPr lang="en-US"/>
        </a:p>
      </dgm:t>
    </dgm:pt>
    <dgm:pt modelId="{231D8FAA-3B43-4E51-A1F7-734E89AC6633}" type="parTrans" cxnId="{008A2CD6-9EBD-438E-A280-5C012A3EC02B}">
      <dgm:prSet/>
      <dgm:spPr/>
      <dgm:t>
        <a:bodyPr/>
        <a:lstStyle/>
        <a:p>
          <a:endParaRPr lang="en-US"/>
        </a:p>
      </dgm:t>
    </dgm:pt>
    <dgm:pt modelId="{B1D98B4D-DA55-4475-B135-459CAC6FF5A5}" type="sibTrans" cxnId="{008A2CD6-9EBD-438E-A280-5C012A3EC02B}">
      <dgm:prSet/>
      <dgm:spPr/>
      <dgm:t>
        <a:bodyPr/>
        <a:lstStyle/>
        <a:p>
          <a:endParaRPr lang="en-US"/>
        </a:p>
      </dgm:t>
    </dgm:pt>
    <dgm:pt modelId="{1879C5E4-9AC3-4B5F-8048-0EFD9464A56E}">
      <dgm:prSet/>
      <dgm:spPr/>
      <dgm:t>
        <a:bodyPr/>
        <a:lstStyle/>
        <a:p>
          <a:r>
            <a:rPr lang="fr-CA"/>
            <a:t>Conclusion</a:t>
          </a:r>
          <a:endParaRPr lang="en-US"/>
        </a:p>
      </dgm:t>
    </dgm:pt>
    <dgm:pt modelId="{D4F5B5FB-8998-4241-9400-47004B91962E}" type="parTrans" cxnId="{9DDC317D-D215-4BDA-A1BD-DCF285549526}">
      <dgm:prSet/>
      <dgm:spPr/>
      <dgm:t>
        <a:bodyPr/>
        <a:lstStyle/>
        <a:p>
          <a:endParaRPr lang="en-US"/>
        </a:p>
      </dgm:t>
    </dgm:pt>
    <dgm:pt modelId="{CAB38A43-4DE7-4EB6-9CE5-D376E06FBDE9}" type="sibTrans" cxnId="{9DDC317D-D215-4BDA-A1BD-DCF285549526}">
      <dgm:prSet/>
      <dgm:spPr/>
      <dgm:t>
        <a:bodyPr/>
        <a:lstStyle/>
        <a:p>
          <a:endParaRPr lang="en-US"/>
        </a:p>
      </dgm:t>
    </dgm:pt>
    <dgm:pt modelId="{83653C9A-2DA8-4E0E-8E9B-AC8DEC71CA34}" type="pres">
      <dgm:prSet presAssocID="{4C21DA9C-9038-4618-B483-3DE1671F2EA7}" presName="vert0" presStyleCnt="0">
        <dgm:presLayoutVars>
          <dgm:dir/>
          <dgm:animOne val="branch"/>
          <dgm:animLvl val="lvl"/>
        </dgm:presLayoutVars>
      </dgm:prSet>
      <dgm:spPr/>
    </dgm:pt>
    <dgm:pt modelId="{D47A5A05-6CA9-4371-B5F3-D3BEF2DD2391}" type="pres">
      <dgm:prSet presAssocID="{4D9C8CE5-16BC-4837-AFE8-E8BF7C8F2B0F}" presName="thickLine" presStyleLbl="alignNode1" presStyleIdx="0" presStyleCnt="8"/>
      <dgm:spPr/>
    </dgm:pt>
    <dgm:pt modelId="{18B72EB6-E5CE-4AE2-BDFA-CAA1D540A8B5}" type="pres">
      <dgm:prSet presAssocID="{4D9C8CE5-16BC-4837-AFE8-E8BF7C8F2B0F}" presName="horz1" presStyleCnt="0"/>
      <dgm:spPr/>
    </dgm:pt>
    <dgm:pt modelId="{A749F655-462B-4A73-AB4A-F64317840D9E}" type="pres">
      <dgm:prSet presAssocID="{4D9C8CE5-16BC-4837-AFE8-E8BF7C8F2B0F}" presName="tx1" presStyleLbl="revTx" presStyleIdx="0" presStyleCnt="8"/>
      <dgm:spPr/>
    </dgm:pt>
    <dgm:pt modelId="{3B5EA080-D8FD-409D-8F2F-F676EBEA6B57}" type="pres">
      <dgm:prSet presAssocID="{4D9C8CE5-16BC-4837-AFE8-E8BF7C8F2B0F}" presName="vert1" presStyleCnt="0"/>
      <dgm:spPr/>
    </dgm:pt>
    <dgm:pt modelId="{5D5228AF-2156-4AE4-8CA5-76D2C1434EAE}" type="pres">
      <dgm:prSet presAssocID="{273EB91D-2FEB-49C9-8B2D-03ECCEE70319}" presName="thickLine" presStyleLbl="alignNode1" presStyleIdx="1" presStyleCnt="8"/>
      <dgm:spPr/>
    </dgm:pt>
    <dgm:pt modelId="{E3263BEE-C170-421D-95FE-43CA04F5BE1B}" type="pres">
      <dgm:prSet presAssocID="{273EB91D-2FEB-49C9-8B2D-03ECCEE70319}" presName="horz1" presStyleCnt="0"/>
      <dgm:spPr/>
    </dgm:pt>
    <dgm:pt modelId="{CDFC0627-A4D9-4AC5-881A-F0AC9C1DCBAC}" type="pres">
      <dgm:prSet presAssocID="{273EB91D-2FEB-49C9-8B2D-03ECCEE70319}" presName="tx1" presStyleLbl="revTx" presStyleIdx="1" presStyleCnt="8"/>
      <dgm:spPr/>
    </dgm:pt>
    <dgm:pt modelId="{D02250F8-25DF-4E15-9454-DA1C3682A73C}" type="pres">
      <dgm:prSet presAssocID="{273EB91D-2FEB-49C9-8B2D-03ECCEE70319}" presName="vert1" presStyleCnt="0"/>
      <dgm:spPr/>
    </dgm:pt>
    <dgm:pt modelId="{5416723E-0F90-4135-9CF8-7F88B0E74402}" type="pres">
      <dgm:prSet presAssocID="{995F878E-EBC5-4AA8-B70A-E0B0430F47B8}" presName="thickLine" presStyleLbl="alignNode1" presStyleIdx="2" presStyleCnt="8"/>
      <dgm:spPr/>
    </dgm:pt>
    <dgm:pt modelId="{898065C4-ADB1-4848-A1AD-95CA805D22E5}" type="pres">
      <dgm:prSet presAssocID="{995F878E-EBC5-4AA8-B70A-E0B0430F47B8}" presName="horz1" presStyleCnt="0"/>
      <dgm:spPr/>
    </dgm:pt>
    <dgm:pt modelId="{460DA875-FFE0-4321-8FBE-12725B4DCE2A}" type="pres">
      <dgm:prSet presAssocID="{995F878E-EBC5-4AA8-B70A-E0B0430F47B8}" presName="tx1" presStyleLbl="revTx" presStyleIdx="2" presStyleCnt="8"/>
      <dgm:spPr/>
    </dgm:pt>
    <dgm:pt modelId="{3CAEB2DF-06EF-4792-B8E0-74F276A69BC9}" type="pres">
      <dgm:prSet presAssocID="{995F878E-EBC5-4AA8-B70A-E0B0430F47B8}" presName="vert1" presStyleCnt="0"/>
      <dgm:spPr/>
    </dgm:pt>
    <dgm:pt modelId="{4CE5EFC0-170D-40A9-A6C1-44235E42EF65}" type="pres">
      <dgm:prSet presAssocID="{0FA5F695-7005-44B9-B842-895245D7062B}" presName="thickLine" presStyleLbl="alignNode1" presStyleIdx="3" presStyleCnt="8"/>
      <dgm:spPr/>
    </dgm:pt>
    <dgm:pt modelId="{2E7A009F-6208-4346-838D-5ABBA329B209}" type="pres">
      <dgm:prSet presAssocID="{0FA5F695-7005-44B9-B842-895245D7062B}" presName="horz1" presStyleCnt="0"/>
      <dgm:spPr/>
    </dgm:pt>
    <dgm:pt modelId="{22D04DC8-07BB-496D-B1FC-429F38DE3608}" type="pres">
      <dgm:prSet presAssocID="{0FA5F695-7005-44B9-B842-895245D7062B}" presName="tx1" presStyleLbl="revTx" presStyleIdx="3" presStyleCnt="8"/>
      <dgm:spPr/>
    </dgm:pt>
    <dgm:pt modelId="{03FB9976-AB29-44BD-A20C-95273F80B712}" type="pres">
      <dgm:prSet presAssocID="{0FA5F695-7005-44B9-B842-895245D7062B}" presName="vert1" presStyleCnt="0"/>
      <dgm:spPr/>
    </dgm:pt>
    <dgm:pt modelId="{396A3CA3-B4BA-4D62-94D2-7A34C9157E52}" type="pres">
      <dgm:prSet presAssocID="{7C968FD5-B09D-4738-8EFD-0442418426B5}" presName="thickLine" presStyleLbl="alignNode1" presStyleIdx="4" presStyleCnt="8"/>
      <dgm:spPr/>
    </dgm:pt>
    <dgm:pt modelId="{29E73588-DE1B-45AC-874B-BF8197F27F96}" type="pres">
      <dgm:prSet presAssocID="{7C968FD5-B09D-4738-8EFD-0442418426B5}" presName="horz1" presStyleCnt="0"/>
      <dgm:spPr/>
    </dgm:pt>
    <dgm:pt modelId="{5D338678-0546-48BB-B684-23016BADCEC6}" type="pres">
      <dgm:prSet presAssocID="{7C968FD5-B09D-4738-8EFD-0442418426B5}" presName="tx1" presStyleLbl="revTx" presStyleIdx="4" presStyleCnt="8"/>
      <dgm:spPr/>
    </dgm:pt>
    <dgm:pt modelId="{17C13B26-5D05-4DAC-9CC3-0A1DE9013C8A}" type="pres">
      <dgm:prSet presAssocID="{7C968FD5-B09D-4738-8EFD-0442418426B5}" presName="vert1" presStyleCnt="0"/>
      <dgm:spPr/>
    </dgm:pt>
    <dgm:pt modelId="{425117E8-38A9-4584-996D-2201518238F2}" type="pres">
      <dgm:prSet presAssocID="{28184484-EDB7-4E28-A531-124E8559DF18}" presName="thickLine" presStyleLbl="alignNode1" presStyleIdx="5" presStyleCnt="8"/>
      <dgm:spPr/>
    </dgm:pt>
    <dgm:pt modelId="{ECF52167-251A-4186-85CB-0E68FFB14C8B}" type="pres">
      <dgm:prSet presAssocID="{28184484-EDB7-4E28-A531-124E8559DF18}" presName="horz1" presStyleCnt="0"/>
      <dgm:spPr/>
    </dgm:pt>
    <dgm:pt modelId="{FBF2725C-5CEC-4A68-BC9E-B1F1C74DE6F4}" type="pres">
      <dgm:prSet presAssocID="{28184484-EDB7-4E28-A531-124E8559DF18}" presName="tx1" presStyleLbl="revTx" presStyleIdx="5" presStyleCnt="8"/>
      <dgm:spPr/>
    </dgm:pt>
    <dgm:pt modelId="{710ABED7-BE7D-4AF9-8A1D-F814CBFA6A27}" type="pres">
      <dgm:prSet presAssocID="{28184484-EDB7-4E28-A531-124E8559DF18}" presName="vert1" presStyleCnt="0"/>
      <dgm:spPr/>
    </dgm:pt>
    <dgm:pt modelId="{EAD3E3CE-1CA2-4034-812D-4023F4517C4C}" type="pres">
      <dgm:prSet presAssocID="{19D3C40A-5572-4A09-87B5-E388A630E486}" presName="thickLine" presStyleLbl="alignNode1" presStyleIdx="6" presStyleCnt="8"/>
      <dgm:spPr/>
    </dgm:pt>
    <dgm:pt modelId="{773CBDBC-B72D-4AB0-9B8F-F1DA00E65050}" type="pres">
      <dgm:prSet presAssocID="{19D3C40A-5572-4A09-87B5-E388A630E486}" presName="horz1" presStyleCnt="0"/>
      <dgm:spPr/>
    </dgm:pt>
    <dgm:pt modelId="{D4EEE84E-3558-4D34-A149-890DD2DAB41C}" type="pres">
      <dgm:prSet presAssocID="{19D3C40A-5572-4A09-87B5-E388A630E486}" presName="tx1" presStyleLbl="revTx" presStyleIdx="6" presStyleCnt="8"/>
      <dgm:spPr/>
    </dgm:pt>
    <dgm:pt modelId="{337E17B6-2AEF-47CF-A0BC-99A000486F28}" type="pres">
      <dgm:prSet presAssocID="{19D3C40A-5572-4A09-87B5-E388A630E486}" presName="vert1" presStyleCnt="0"/>
      <dgm:spPr/>
    </dgm:pt>
    <dgm:pt modelId="{12E355B7-833E-472F-8DC4-25EF81F050E8}" type="pres">
      <dgm:prSet presAssocID="{1879C5E4-9AC3-4B5F-8048-0EFD9464A56E}" presName="thickLine" presStyleLbl="alignNode1" presStyleIdx="7" presStyleCnt="8"/>
      <dgm:spPr/>
    </dgm:pt>
    <dgm:pt modelId="{DE0BB0C4-D5F4-44EE-8921-20D4D6714782}" type="pres">
      <dgm:prSet presAssocID="{1879C5E4-9AC3-4B5F-8048-0EFD9464A56E}" presName="horz1" presStyleCnt="0"/>
      <dgm:spPr/>
    </dgm:pt>
    <dgm:pt modelId="{FFA06E05-8C38-4B1D-A5DA-D497EE8CB644}" type="pres">
      <dgm:prSet presAssocID="{1879C5E4-9AC3-4B5F-8048-0EFD9464A56E}" presName="tx1" presStyleLbl="revTx" presStyleIdx="7" presStyleCnt="8"/>
      <dgm:spPr/>
    </dgm:pt>
    <dgm:pt modelId="{FC27A8D2-6979-4F78-A46F-5AEACB65C480}" type="pres">
      <dgm:prSet presAssocID="{1879C5E4-9AC3-4B5F-8048-0EFD9464A56E}" presName="vert1" presStyleCnt="0"/>
      <dgm:spPr/>
    </dgm:pt>
  </dgm:ptLst>
  <dgm:cxnLst>
    <dgm:cxn modelId="{94A4E820-B166-43B6-8C3E-229C9720F498}" srcId="{4C21DA9C-9038-4618-B483-3DE1671F2EA7}" destId="{0FA5F695-7005-44B9-B842-895245D7062B}" srcOrd="3" destOrd="0" parTransId="{1A6071AF-6DB5-42A3-B327-38D8B3C1D8BB}" sibTransId="{A349FB08-FCB9-4D48-8750-67DE4AA8EAE4}"/>
    <dgm:cxn modelId="{8FC1F025-7D8D-46C0-894B-6E5A53B94B02}" type="presOf" srcId="{7C968FD5-B09D-4738-8EFD-0442418426B5}" destId="{5D338678-0546-48BB-B684-23016BADCEC6}" srcOrd="0" destOrd="0" presId="urn:microsoft.com/office/officeart/2008/layout/LinedList"/>
    <dgm:cxn modelId="{23331C47-EA49-42AD-B1AB-9E58554B07FE}" srcId="{4C21DA9C-9038-4618-B483-3DE1671F2EA7}" destId="{995F878E-EBC5-4AA8-B70A-E0B0430F47B8}" srcOrd="2" destOrd="0" parTransId="{5D4FA487-04D4-4AB1-A30B-55FFCF1EA7E3}" sibTransId="{CA774D56-606E-4261-9785-83C2E98BA01C}"/>
    <dgm:cxn modelId="{0F03FA55-50D5-460B-BA6D-E3474A6E6708}" srcId="{4C21DA9C-9038-4618-B483-3DE1671F2EA7}" destId="{7C968FD5-B09D-4738-8EFD-0442418426B5}" srcOrd="4" destOrd="0" parTransId="{054EEC04-348B-4D7B-9819-9260A5F9CB1B}" sibTransId="{FF886D13-B796-4113-A3CD-AF5B73A4BB76}"/>
    <dgm:cxn modelId="{31C7597C-87BE-4E79-8608-A442E4057C76}" type="presOf" srcId="{4C21DA9C-9038-4618-B483-3DE1671F2EA7}" destId="{83653C9A-2DA8-4E0E-8E9B-AC8DEC71CA34}" srcOrd="0" destOrd="0" presId="urn:microsoft.com/office/officeart/2008/layout/LinedList"/>
    <dgm:cxn modelId="{9DDC317D-D215-4BDA-A1BD-DCF285549526}" srcId="{4C21DA9C-9038-4618-B483-3DE1671F2EA7}" destId="{1879C5E4-9AC3-4B5F-8048-0EFD9464A56E}" srcOrd="7" destOrd="0" parTransId="{D4F5B5FB-8998-4241-9400-47004B91962E}" sibTransId="{CAB38A43-4DE7-4EB6-9CE5-D376E06FBDE9}"/>
    <dgm:cxn modelId="{E6210780-8C26-479E-BB25-1AD45BB109DA}" srcId="{4C21DA9C-9038-4618-B483-3DE1671F2EA7}" destId="{28184484-EDB7-4E28-A531-124E8559DF18}" srcOrd="5" destOrd="0" parTransId="{4DCF62B9-3B2C-4375-8F30-1971DC21788D}" sibTransId="{9117B91A-9533-4363-A703-D6D9F21E24E1}"/>
    <dgm:cxn modelId="{4CC71CA8-7F70-43B8-AB18-7DA446D4FB49}" type="presOf" srcId="{19D3C40A-5572-4A09-87B5-E388A630E486}" destId="{D4EEE84E-3558-4D34-A149-890DD2DAB41C}" srcOrd="0" destOrd="0" presId="urn:microsoft.com/office/officeart/2008/layout/LinedList"/>
    <dgm:cxn modelId="{F5C8FFBD-C791-47B5-9B6F-AFC4673B558F}" type="presOf" srcId="{995F878E-EBC5-4AA8-B70A-E0B0430F47B8}" destId="{460DA875-FFE0-4321-8FBE-12725B4DCE2A}" srcOrd="0" destOrd="0" presId="urn:microsoft.com/office/officeart/2008/layout/LinedList"/>
    <dgm:cxn modelId="{CAAF95BF-7870-4F1D-9EE7-FBDBF6A07712}" type="presOf" srcId="{0FA5F695-7005-44B9-B842-895245D7062B}" destId="{22D04DC8-07BB-496D-B1FC-429F38DE3608}" srcOrd="0" destOrd="0" presId="urn:microsoft.com/office/officeart/2008/layout/LinedList"/>
    <dgm:cxn modelId="{336B4BC1-60FD-44B3-A382-C032F78B6118}" srcId="{4C21DA9C-9038-4618-B483-3DE1671F2EA7}" destId="{273EB91D-2FEB-49C9-8B2D-03ECCEE70319}" srcOrd="1" destOrd="0" parTransId="{8E03DCD6-CBE4-42B0-8E8B-D70C3833CBE0}" sibTransId="{74C8A6C4-2526-4060-9ADC-7E52DC99A56C}"/>
    <dgm:cxn modelId="{1DD4CCCA-C51F-4B4B-80E2-DC610B48C8C1}" type="presOf" srcId="{273EB91D-2FEB-49C9-8B2D-03ECCEE70319}" destId="{CDFC0627-A4D9-4AC5-881A-F0AC9C1DCBAC}" srcOrd="0" destOrd="0" presId="urn:microsoft.com/office/officeart/2008/layout/LinedList"/>
    <dgm:cxn modelId="{110C33D0-C33A-476E-A6C7-50734EAB0649}" srcId="{4C21DA9C-9038-4618-B483-3DE1671F2EA7}" destId="{4D9C8CE5-16BC-4837-AFE8-E8BF7C8F2B0F}" srcOrd="0" destOrd="0" parTransId="{B3B4B9A5-F727-4F54-BAC7-322E6D2C891A}" sibTransId="{28BA61D8-54A5-4B4C-9370-139A6548B9C6}"/>
    <dgm:cxn modelId="{29E11CD6-DBDB-4E01-B75B-36BC022598A1}" type="presOf" srcId="{1879C5E4-9AC3-4B5F-8048-0EFD9464A56E}" destId="{FFA06E05-8C38-4B1D-A5DA-D497EE8CB644}" srcOrd="0" destOrd="0" presId="urn:microsoft.com/office/officeart/2008/layout/LinedList"/>
    <dgm:cxn modelId="{008A2CD6-9EBD-438E-A280-5C012A3EC02B}" srcId="{4C21DA9C-9038-4618-B483-3DE1671F2EA7}" destId="{19D3C40A-5572-4A09-87B5-E388A630E486}" srcOrd="6" destOrd="0" parTransId="{231D8FAA-3B43-4E51-A1F7-734E89AC6633}" sibTransId="{B1D98B4D-DA55-4475-B135-459CAC6FF5A5}"/>
    <dgm:cxn modelId="{0AA16FE8-823A-4B26-A532-1D012AC27568}" type="presOf" srcId="{4D9C8CE5-16BC-4837-AFE8-E8BF7C8F2B0F}" destId="{A749F655-462B-4A73-AB4A-F64317840D9E}" srcOrd="0" destOrd="0" presId="urn:microsoft.com/office/officeart/2008/layout/LinedList"/>
    <dgm:cxn modelId="{E6DDDDF8-F828-4CAA-BDB3-2DC9ED75F8AC}" type="presOf" srcId="{28184484-EDB7-4E28-A531-124E8559DF18}" destId="{FBF2725C-5CEC-4A68-BC9E-B1F1C74DE6F4}" srcOrd="0" destOrd="0" presId="urn:microsoft.com/office/officeart/2008/layout/LinedList"/>
    <dgm:cxn modelId="{B4D82893-1025-4E65-A485-45BCF2DA46E1}" type="presParOf" srcId="{83653C9A-2DA8-4E0E-8E9B-AC8DEC71CA34}" destId="{D47A5A05-6CA9-4371-B5F3-D3BEF2DD2391}" srcOrd="0" destOrd="0" presId="urn:microsoft.com/office/officeart/2008/layout/LinedList"/>
    <dgm:cxn modelId="{4362D18F-D75F-4AFE-BAFF-D95D550998AB}" type="presParOf" srcId="{83653C9A-2DA8-4E0E-8E9B-AC8DEC71CA34}" destId="{18B72EB6-E5CE-4AE2-BDFA-CAA1D540A8B5}" srcOrd="1" destOrd="0" presId="urn:microsoft.com/office/officeart/2008/layout/LinedList"/>
    <dgm:cxn modelId="{4B02E2CC-04BD-4224-A621-35AE18765A67}" type="presParOf" srcId="{18B72EB6-E5CE-4AE2-BDFA-CAA1D540A8B5}" destId="{A749F655-462B-4A73-AB4A-F64317840D9E}" srcOrd="0" destOrd="0" presId="urn:microsoft.com/office/officeart/2008/layout/LinedList"/>
    <dgm:cxn modelId="{435C1663-AC21-48CA-81EF-DB5CA702B9C1}" type="presParOf" srcId="{18B72EB6-E5CE-4AE2-BDFA-CAA1D540A8B5}" destId="{3B5EA080-D8FD-409D-8F2F-F676EBEA6B57}" srcOrd="1" destOrd="0" presId="urn:microsoft.com/office/officeart/2008/layout/LinedList"/>
    <dgm:cxn modelId="{5CE4A440-877A-4B7F-9803-93DBC718EDAF}" type="presParOf" srcId="{83653C9A-2DA8-4E0E-8E9B-AC8DEC71CA34}" destId="{5D5228AF-2156-4AE4-8CA5-76D2C1434EAE}" srcOrd="2" destOrd="0" presId="urn:microsoft.com/office/officeart/2008/layout/LinedList"/>
    <dgm:cxn modelId="{2B19F740-0335-4730-A946-04D1F0B2D707}" type="presParOf" srcId="{83653C9A-2DA8-4E0E-8E9B-AC8DEC71CA34}" destId="{E3263BEE-C170-421D-95FE-43CA04F5BE1B}" srcOrd="3" destOrd="0" presId="urn:microsoft.com/office/officeart/2008/layout/LinedList"/>
    <dgm:cxn modelId="{218D7D1F-56F0-4D6B-A2D2-92EAE0AF8848}" type="presParOf" srcId="{E3263BEE-C170-421D-95FE-43CA04F5BE1B}" destId="{CDFC0627-A4D9-4AC5-881A-F0AC9C1DCBAC}" srcOrd="0" destOrd="0" presId="urn:microsoft.com/office/officeart/2008/layout/LinedList"/>
    <dgm:cxn modelId="{C4678C3B-61AA-4EF0-A589-624C0A1E5F72}" type="presParOf" srcId="{E3263BEE-C170-421D-95FE-43CA04F5BE1B}" destId="{D02250F8-25DF-4E15-9454-DA1C3682A73C}" srcOrd="1" destOrd="0" presId="urn:microsoft.com/office/officeart/2008/layout/LinedList"/>
    <dgm:cxn modelId="{7B10918B-142F-403A-89FD-1CDD9B676DBE}" type="presParOf" srcId="{83653C9A-2DA8-4E0E-8E9B-AC8DEC71CA34}" destId="{5416723E-0F90-4135-9CF8-7F88B0E74402}" srcOrd="4" destOrd="0" presId="urn:microsoft.com/office/officeart/2008/layout/LinedList"/>
    <dgm:cxn modelId="{2AF3F432-3C96-45E7-AFB3-ED5C412B4F9B}" type="presParOf" srcId="{83653C9A-2DA8-4E0E-8E9B-AC8DEC71CA34}" destId="{898065C4-ADB1-4848-A1AD-95CA805D22E5}" srcOrd="5" destOrd="0" presId="urn:microsoft.com/office/officeart/2008/layout/LinedList"/>
    <dgm:cxn modelId="{F81A4521-B810-45AF-936A-5788121430CA}" type="presParOf" srcId="{898065C4-ADB1-4848-A1AD-95CA805D22E5}" destId="{460DA875-FFE0-4321-8FBE-12725B4DCE2A}" srcOrd="0" destOrd="0" presId="urn:microsoft.com/office/officeart/2008/layout/LinedList"/>
    <dgm:cxn modelId="{80452B7B-EDFF-44B3-985B-396B66B65E51}" type="presParOf" srcId="{898065C4-ADB1-4848-A1AD-95CA805D22E5}" destId="{3CAEB2DF-06EF-4792-B8E0-74F276A69BC9}" srcOrd="1" destOrd="0" presId="urn:microsoft.com/office/officeart/2008/layout/LinedList"/>
    <dgm:cxn modelId="{0BA83E2E-DAF4-4AF7-92DB-78B90F60249A}" type="presParOf" srcId="{83653C9A-2DA8-4E0E-8E9B-AC8DEC71CA34}" destId="{4CE5EFC0-170D-40A9-A6C1-44235E42EF65}" srcOrd="6" destOrd="0" presId="urn:microsoft.com/office/officeart/2008/layout/LinedList"/>
    <dgm:cxn modelId="{7AE441FD-89A9-4ACB-96B7-663CED218EF2}" type="presParOf" srcId="{83653C9A-2DA8-4E0E-8E9B-AC8DEC71CA34}" destId="{2E7A009F-6208-4346-838D-5ABBA329B209}" srcOrd="7" destOrd="0" presId="urn:microsoft.com/office/officeart/2008/layout/LinedList"/>
    <dgm:cxn modelId="{278681CE-C4DD-4F49-A480-D4D270E1EA63}" type="presParOf" srcId="{2E7A009F-6208-4346-838D-5ABBA329B209}" destId="{22D04DC8-07BB-496D-B1FC-429F38DE3608}" srcOrd="0" destOrd="0" presId="urn:microsoft.com/office/officeart/2008/layout/LinedList"/>
    <dgm:cxn modelId="{B7D62BB3-2B0B-4505-B530-E9BB9D5A9A8A}" type="presParOf" srcId="{2E7A009F-6208-4346-838D-5ABBA329B209}" destId="{03FB9976-AB29-44BD-A20C-95273F80B712}" srcOrd="1" destOrd="0" presId="urn:microsoft.com/office/officeart/2008/layout/LinedList"/>
    <dgm:cxn modelId="{0BC19C01-CD00-4812-AB07-C740F537D14C}" type="presParOf" srcId="{83653C9A-2DA8-4E0E-8E9B-AC8DEC71CA34}" destId="{396A3CA3-B4BA-4D62-94D2-7A34C9157E52}" srcOrd="8" destOrd="0" presId="urn:microsoft.com/office/officeart/2008/layout/LinedList"/>
    <dgm:cxn modelId="{DE185161-04AB-4AAE-85CF-3F38B8253254}" type="presParOf" srcId="{83653C9A-2DA8-4E0E-8E9B-AC8DEC71CA34}" destId="{29E73588-DE1B-45AC-874B-BF8197F27F96}" srcOrd="9" destOrd="0" presId="urn:microsoft.com/office/officeart/2008/layout/LinedList"/>
    <dgm:cxn modelId="{A2CCF0FB-42BD-455A-9A81-628A79C7A092}" type="presParOf" srcId="{29E73588-DE1B-45AC-874B-BF8197F27F96}" destId="{5D338678-0546-48BB-B684-23016BADCEC6}" srcOrd="0" destOrd="0" presId="urn:microsoft.com/office/officeart/2008/layout/LinedList"/>
    <dgm:cxn modelId="{5F89389C-18A5-4021-A33D-83B19E66C76C}" type="presParOf" srcId="{29E73588-DE1B-45AC-874B-BF8197F27F96}" destId="{17C13B26-5D05-4DAC-9CC3-0A1DE9013C8A}" srcOrd="1" destOrd="0" presId="urn:microsoft.com/office/officeart/2008/layout/LinedList"/>
    <dgm:cxn modelId="{E66ADDCC-0015-49D1-BFA9-6AD299578514}" type="presParOf" srcId="{83653C9A-2DA8-4E0E-8E9B-AC8DEC71CA34}" destId="{425117E8-38A9-4584-996D-2201518238F2}" srcOrd="10" destOrd="0" presId="urn:microsoft.com/office/officeart/2008/layout/LinedList"/>
    <dgm:cxn modelId="{C9F26C0C-50CF-40A7-B2DD-57E8D26D4BFD}" type="presParOf" srcId="{83653C9A-2DA8-4E0E-8E9B-AC8DEC71CA34}" destId="{ECF52167-251A-4186-85CB-0E68FFB14C8B}" srcOrd="11" destOrd="0" presId="urn:microsoft.com/office/officeart/2008/layout/LinedList"/>
    <dgm:cxn modelId="{5979287E-2D85-4C6B-9909-3D0F34641449}" type="presParOf" srcId="{ECF52167-251A-4186-85CB-0E68FFB14C8B}" destId="{FBF2725C-5CEC-4A68-BC9E-B1F1C74DE6F4}" srcOrd="0" destOrd="0" presId="urn:microsoft.com/office/officeart/2008/layout/LinedList"/>
    <dgm:cxn modelId="{A47AD22F-15B0-4C6F-BBBC-B8D7F897EC1F}" type="presParOf" srcId="{ECF52167-251A-4186-85CB-0E68FFB14C8B}" destId="{710ABED7-BE7D-4AF9-8A1D-F814CBFA6A27}" srcOrd="1" destOrd="0" presId="urn:microsoft.com/office/officeart/2008/layout/LinedList"/>
    <dgm:cxn modelId="{05F06FC0-F1FD-4B7C-8980-7B704E3FFEE4}" type="presParOf" srcId="{83653C9A-2DA8-4E0E-8E9B-AC8DEC71CA34}" destId="{EAD3E3CE-1CA2-4034-812D-4023F4517C4C}" srcOrd="12" destOrd="0" presId="urn:microsoft.com/office/officeart/2008/layout/LinedList"/>
    <dgm:cxn modelId="{F5998316-3E43-4935-825D-979B7ED58290}" type="presParOf" srcId="{83653C9A-2DA8-4E0E-8E9B-AC8DEC71CA34}" destId="{773CBDBC-B72D-4AB0-9B8F-F1DA00E65050}" srcOrd="13" destOrd="0" presId="urn:microsoft.com/office/officeart/2008/layout/LinedList"/>
    <dgm:cxn modelId="{4D1E919C-7815-4F40-979D-6EF2CF5890DC}" type="presParOf" srcId="{773CBDBC-B72D-4AB0-9B8F-F1DA00E65050}" destId="{D4EEE84E-3558-4D34-A149-890DD2DAB41C}" srcOrd="0" destOrd="0" presId="urn:microsoft.com/office/officeart/2008/layout/LinedList"/>
    <dgm:cxn modelId="{94884E9D-6831-448F-9560-E7B467A24896}" type="presParOf" srcId="{773CBDBC-B72D-4AB0-9B8F-F1DA00E65050}" destId="{337E17B6-2AEF-47CF-A0BC-99A000486F28}" srcOrd="1" destOrd="0" presId="urn:microsoft.com/office/officeart/2008/layout/LinedList"/>
    <dgm:cxn modelId="{DD164074-D1D0-4E19-A71B-1477B6CCE25D}" type="presParOf" srcId="{83653C9A-2DA8-4E0E-8E9B-AC8DEC71CA34}" destId="{12E355B7-833E-472F-8DC4-25EF81F050E8}" srcOrd="14" destOrd="0" presId="urn:microsoft.com/office/officeart/2008/layout/LinedList"/>
    <dgm:cxn modelId="{8CACAD07-2D31-4FBD-A07D-6E275210D796}" type="presParOf" srcId="{83653C9A-2DA8-4E0E-8E9B-AC8DEC71CA34}" destId="{DE0BB0C4-D5F4-44EE-8921-20D4D6714782}" srcOrd="15" destOrd="0" presId="urn:microsoft.com/office/officeart/2008/layout/LinedList"/>
    <dgm:cxn modelId="{BA76E890-93B8-45C5-8DC2-41D64FB7F3C7}" type="presParOf" srcId="{DE0BB0C4-D5F4-44EE-8921-20D4D6714782}" destId="{FFA06E05-8C38-4B1D-A5DA-D497EE8CB644}" srcOrd="0" destOrd="0" presId="urn:microsoft.com/office/officeart/2008/layout/LinedList"/>
    <dgm:cxn modelId="{D7B2098B-952B-46DE-B7ED-CEB4F4A29E6A}" type="presParOf" srcId="{DE0BB0C4-D5F4-44EE-8921-20D4D6714782}" destId="{FC27A8D2-6979-4F78-A46F-5AEACB65C4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1E22A6-53E1-4858-A351-E1A3431623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27CC97-CD99-4418-BCB8-96E06BFC34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Stabilité et performance</a:t>
          </a:r>
          <a:endParaRPr lang="en-US"/>
        </a:p>
      </dgm:t>
    </dgm:pt>
    <dgm:pt modelId="{664F7C00-B1E9-4F37-A8CD-F74001D54B2F}" type="parTrans" cxnId="{4C97D908-D1A4-4A1C-8FA2-8F7C9271AA9E}">
      <dgm:prSet/>
      <dgm:spPr/>
      <dgm:t>
        <a:bodyPr/>
        <a:lstStyle/>
        <a:p>
          <a:endParaRPr lang="en-US"/>
        </a:p>
      </dgm:t>
    </dgm:pt>
    <dgm:pt modelId="{FEAFCF27-1C9F-4530-9FF6-FA5F9D920443}" type="sibTrans" cxnId="{4C97D908-D1A4-4A1C-8FA2-8F7C9271AA9E}">
      <dgm:prSet/>
      <dgm:spPr/>
      <dgm:t>
        <a:bodyPr/>
        <a:lstStyle/>
        <a:p>
          <a:endParaRPr lang="en-US"/>
        </a:p>
      </dgm:t>
    </dgm:pt>
    <dgm:pt modelId="{FB3895F4-F80A-40F2-8CBA-F778EF575B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Robustesse</a:t>
          </a:r>
          <a:endParaRPr lang="en-US"/>
        </a:p>
      </dgm:t>
    </dgm:pt>
    <dgm:pt modelId="{78DB2787-E424-4502-9F06-17C78A8848F1}" type="parTrans" cxnId="{2DCE3FA0-E08D-4B5B-9813-7FB09B6AB10A}">
      <dgm:prSet/>
      <dgm:spPr/>
      <dgm:t>
        <a:bodyPr/>
        <a:lstStyle/>
        <a:p>
          <a:endParaRPr lang="en-US"/>
        </a:p>
      </dgm:t>
    </dgm:pt>
    <dgm:pt modelId="{19F0727C-27CC-46F9-8FE1-CCB3C8D0F083}" type="sibTrans" cxnId="{2DCE3FA0-E08D-4B5B-9813-7FB09B6AB10A}">
      <dgm:prSet/>
      <dgm:spPr/>
      <dgm:t>
        <a:bodyPr/>
        <a:lstStyle/>
        <a:p>
          <a:endParaRPr lang="en-US"/>
        </a:p>
      </dgm:t>
    </dgm:pt>
    <dgm:pt modelId="{D6DF442F-08AE-40AC-A669-B5CB14A551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Documentation complète</a:t>
          </a:r>
          <a:endParaRPr lang="en-US"/>
        </a:p>
      </dgm:t>
    </dgm:pt>
    <dgm:pt modelId="{E589B8F6-978E-4BEA-95DD-30F792084B62}" type="parTrans" cxnId="{72ED3E3D-614D-48B5-AEC8-11FC69B23305}">
      <dgm:prSet/>
      <dgm:spPr/>
      <dgm:t>
        <a:bodyPr/>
        <a:lstStyle/>
        <a:p>
          <a:endParaRPr lang="en-US"/>
        </a:p>
      </dgm:t>
    </dgm:pt>
    <dgm:pt modelId="{543AAA3C-DDC7-44A6-AC95-72609E216B9C}" type="sibTrans" cxnId="{72ED3E3D-614D-48B5-AEC8-11FC69B23305}">
      <dgm:prSet/>
      <dgm:spPr/>
      <dgm:t>
        <a:bodyPr/>
        <a:lstStyle/>
        <a:p>
          <a:endParaRPr lang="en-US"/>
        </a:p>
      </dgm:t>
    </dgm:pt>
    <dgm:pt modelId="{81F87E01-28E4-496E-A2AC-103DCF41B973}" type="pres">
      <dgm:prSet presAssocID="{561E22A6-53E1-4858-A351-E1A34316238C}" presName="root" presStyleCnt="0">
        <dgm:presLayoutVars>
          <dgm:dir/>
          <dgm:resizeHandles val="exact"/>
        </dgm:presLayoutVars>
      </dgm:prSet>
      <dgm:spPr/>
    </dgm:pt>
    <dgm:pt modelId="{A1132E5D-0D0E-46E3-85C6-34601FDFE178}" type="pres">
      <dgm:prSet presAssocID="{EE27CC97-CD99-4418-BCB8-96E06BFC3447}" presName="compNode" presStyleCnt="0"/>
      <dgm:spPr/>
    </dgm:pt>
    <dgm:pt modelId="{393D178C-9F8C-478E-B472-C3F25CA3C620}" type="pres">
      <dgm:prSet presAssocID="{EE27CC97-CD99-4418-BCB8-96E06BFC3447}" presName="iconBgRect" presStyleLbl="bgShp" presStyleIdx="0" presStyleCnt="3"/>
      <dgm:spPr/>
    </dgm:pt>
    <dgm:pt modelId="{B8C4EA79-8DDA-4C4E-BBEA-A10EA599ACAB}" type="pres">
      <dgm:prSet presAssocID="{EE27CC97-CD99-4418-BCB8-96E06BFC34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348B77A-8710-4C09-A759-DD7ED433E6E4}" type="pres">
      <dgm:prSet presAssocID="{EE27CC97-CD99-4418-BCB8-96E06BFC3447}" presName="spaceRect" presStyleCnt="0"/>
      <dgm:spPr/>
    </dgm:pt>
    <dgm:pt modelId="{A968649C-EC99-45FC-8CE3-F3B700287E7B}" type="pres">
      <dgm:prSet presAssocID="{EE27CC97-CD99-4418-BCB8-96E06BFC3447}" presName="textRect" presStyleLbl="revTx" presStyleIdx="0" presStyleCnt="3">
        <dgm:presLayoutVars>
          <dgm:chMax val="1"/>
          <dgm:chPref val="1"/>
        </dgm:presLayoutVars>
      </dgm:prSet>
      <dgm:spPr/>
    </dgm:pt>
    <dgm:pt modelId="{D40C46CF-3E32-4AD3-A4E8-5E8F38241C1C}" type="pres">
      <dgm:prSet presAssocID="{FEAFCF27-1C9F-4530-9FF6-FA5F9D920443}" presName="sibTrans" presStyleCnt="0"/>
      <dgm:spPr/>
    </dgm:pt>
    <dgm:pt modelId="{8A5AE4B5-C234-4D03-B33F-527DBFA86096}" type="pres">
      <dgm:prSet presAssocID="{FB3895F4-F80A-40F2-8CBA-F778EF575B3B}" presName="compNode" presStyleCnt="0"/>
      <dgm:spPr/>
    </dgm:pt>
    <dgm:pt modelId="{13182755-5DA2-43A0-988B-3851851EF678}" type="pres">
      <dgm:prSet presAssocID="{FB3895F4-F80A-40F2-8CBA-F778EF575B3B}" presName="iconBgRect" presStyleLbl="bgShp" presStyleIdx="1" presStyleCnt="3" custLinFactNeighborX="0" custLinFactNeighborY="-3412"/>
      <dgm:spPr/>
    </dgm:pt>
    <dgm:pt modelId="{990777EB-B011-44EB-AB01-91244E8F5D51}" type="pres">
      <dgm:prSet presAssocID="{FB3895F4-F80A-40F2-8CBA-F778EF575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7F4C431-CAC3-4006-A7F1-735F4721956B}" type="pres">
      <dgm:prSet presAssocID="{FB3895F4-F80A-40F2-8CBA-F778EF575B3B}" presName="spaceRect" presStyleCnt="0"/>
      <dgm:spPr/>
    </dgm:pt>
    <dgm:pt modelId="{F0EC8463-0445-42BF-A2BB-04459F5AA086}" type="pres">
      <dgm:prSet presAssocID="{FB3895F4-F80A-40F2-8CBA-F778EF575B3B}" presName="textRect" presStyleLbl="revTx" presStyleIdx="1" presStyleCnt="3">
        <dgm:presLayoutVars>
          <dgm:chMax val="1"/>
          <dgm:chPref val="1"/>
        </dgm:presLayoutVars>
      </dgm:prSet>
      <dgm:spPr/>
    </dgm:pt>
    <dgm:pt modelId="{50129785-1BDB-4A95-8B25-228F9CAA7627}" type="pres">
      <dgm:prSet presAssocID="{19F0727C-27CC-46F9-8FE1-CCB3C8D0F083}" presName="sibTrans" presStyleCnt="0"/>
      <dgm:spPr/>
    </dgm:pt>
    <dgm:pt modelId="{FECB83F8-47F1-46E0-8FB9-D755267CA0B1}" type="pres">
      <dgm:prSet presAssocID="{D6DF442F-08AE-40AC-A669-B5CB14A551EE}" presName="compNode" presStyleCnt="0"/>
      <dgm:spPr/>
    </dgm:pt>
    <dgm:pt modelId="{2DD343C9-FBD0-4F7D-A77E-33A307D801F2}" type="pres">
      <dgm:prSet presAssocID="{D6DF442F-08AE-40AC-A669-B5CB14A551EE}" presName="iconBgRect" presStyleLbl="bgShp" presStyleIdx="2" presStyleCnt="3"/>
      <dgm:spPr/>
    </dgm:pt>
    <dgm:pt modelId="{4DEC9C07-22B4-4803-BBB5-65439F3FA964}" type="pres">
      <dgm:prSet presAssocID="{D6DF442F-08AE-40AC-A669-B5CB14A551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48D2F44-0BC3-4BF2-A564-3D4F455B0FE1}" type="pres">
      <dgm:prSet presAssocID="{D6DF442F-08AE-40AC-A669-B5CB14A551EE}" presName="spaceRect" presStyleCnt="0"/>
      <dgm:spPr/>
    </dgm:pt>
    <dgm:pt modelId="{66AA009F-FC5F-4376-B82D-3E64F6345D1B}" type="pres">
      <dgm:prSet presAssocID="{D6DF442F-08AE-40AC-A669-B5CB14A551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97D908-D1A4-4A1C-8FA2-8F7C9271AA9E}" srcId="{561E22A6-53E1-4858-A351-E1A34316238C}" destId="{EE27CC97-CD99-4418-BCB8-96E06BFC3447}" srcOrd="0" destOrd="0" parTransId="{664F7C00-B1E9-4F37-A8CD-F74001D54B2F}" sibTransId="{FEAFCF27-1C9F-4530-9FF6-FA5F9D920443}"/>
    <dgm:cxn modelId="{72ED3E3D-614D-48B5-AEC8-11FC69B23305}" srcId="{561E22A6-53E1-4858-A351-E1A34316238C}" destId="{D6DF442F-08AE-40AC-A669-B5CB14A551EE}" srcOrd="2" destOrd="0" parTransId="{E589B8F6-978E-4BEA-95DD-30F792084B62}" sibTransId="{543AAA3C-DDC7-44A6-AC95-72609E216B9C}"/>
    <dgm:cxn modelId="{4B39A090-481F-460B-ACB8-644EC0774D50}" type="presOf" srcId="{FB3895F4-F80A-40F2-8CBA-F778EF575B3B}" destId="{F0EC8463-0445-42BF-A2BB-04459F5AA086}" srcOrd="0" destOrd="0" presId="urn:microsoft.com/office/officeart/2018/5/layout/IconCircleLabelList"/>
    <dgm:cxn modelId="{2DCE3FA0-E08D-4B5B-9813-7FB09B6AB10A}" srcId="{561E22A6-53E1-4858-A351-E1A34316238C}" destId="{FB3895F4-F80A-40F2-8CBA-F778EF575B3B}" srcOrd="1" destOrd="0" parTransId="{78DB2787-E424-4502-9F06-17C78A8848F1}" sibTransId="{19F0727C-27CC-46F9-8FE1-CCB3C8D0F083}"/>
    <dgm:cxn modelId="{AED772C3-F201-4C0F-8E83-64D7A29B00DD}" type="presOf" srcId="{EE27CC97-CD99-4418-BCB8-96E06BFC3447}" destId="{A968649C-EC99-45FC-8CE3-F3B700287E7B}" srcOrd="0" destOrd="0" presId="urn:microsoft.com/office/officeart/2018/5/layout/IconCircleLabelList"/>
    <dgm:cxn modelId="{7288B2EA-90F0-48E6-B09D-217C57890345}" type="presOf" srcId="{561E22A6-53E1-4858-A351-E1A34316238C}" destId="{81F87E01-28E4-496E-A2AC-103DCF41B973}" srcOrd="0" destOrd="0" presId="urn:microsoft.com/office/officeart/2018/5/layout/IconCircleLabelList"/>
    <dgm:cxn modelId="{6DF70BFC-8D08-4B93-8AE9-796A171EF8A2}" type="presOf" srcId="{D6DF442F-08AE-40AC-A669-B5CB14A551EE}" destId="{66AA009F-FC5F-4376-B82D-3E64F6345D1B}" srcOrd="0" destOrd="0" presId="urn:microsoft.com/office/officeart/2018/5/layout/IconCircleLabelList"/>
    <dgm:cxn modelId="{23CCF678-4AB2-4E27-97FC-B977FEA8346A}" type="presParOf" srcId="{81F87E01-28E4-496E-A2AC-103DCF41B973}" destId="{A1132E5D-0D0E-46E3-85C6-34601FDFE178}" srcOrd="0" destOrd="0" presId="urn:microsoft.com/office/officeart/2018/5/layout/IconCircleLabelList"/>
    <dgm:cxn modelId="{5E793995-1561-47C3-A5F2-8800DC214AB9}" type="presParOf" srcId="{A1132E5D-0D0E-46E3-85C6-34601FDFE178}" destId="{393D178C-9F8C-478E-B472-C3F25CA3C620}" srcOrd="0" destOrd="0" presId="urn:microsoft.com/office/officeart/2018/5/layout/IconCircleLabelList"/>
    <dgm:cxn modelId="{D747D464-6C57-45C0-98B7-12D0D7638259}" type="presParOf" srcId="{A1132E5D-0D0E-46E3-85C6-34601FDFE178}" destId="{B8C4EA79-8DDA-4C4E-BBEA-A10EA599ACAB}" srcOrd="1" destOrd="0" presId="urn:microsoft.com/office/officeart/2018/5/layout/IconCircleLabelList"/>
    <dgm:cxn modelId="{1F30B5E6-0530-427C-BD8C-A6656422D39A}" type="presParOf" srcId="{A1132E5D-0D0E-46E3-85C6-34601FDFE178}" destId="{3348B77A-8710-4C09-A759-DD7ED433E6E4}" srcOrd="2" destOrd="0" presId="urn:microsoft.com/office/officeart/2018/5/layout/IconCircleLabelList"/>
    <dgm:cxn modelId="{101811A3-6D7A-4BD8-82BD-C2B1CF5F47DF}" type="presParOf" srcId="{A1132E5D-0D0E-46E3-85C6-34601FDFE178}" destId="{A968649C-EC99-45FC-8CE3-F3B700287E7B}" srcOrd="3" destOrd="0" presId="urn:microsoft.com/office/officeart/2018/5/layout/IconCircleLabelList"/>
    <dgm:cxn modelId="{A53BA343-A43B-4A22-AB4C-B7CDD846AF5F}" type="presParOf" srcId="{81F87E01-28E4-496E-A2AC-103DCF41B973}" destId="{D40C46CF-3E32-4AD3-A4E8-5E8F38241C1C}" srcOrd="1" destOrd="0" presId="urn:microsoft.com/office/officeart/2018/5/layout/IconCircleLabelList"/>
    <dgm:cxn modelId="{D4E9C213-1B67-4E8C-B2F8-C4E1EA3214B5}" type="presParOf" srcId="{81F87E01-28E4-496E-A2AC-103DCF41B973}" destId="{8A5AE4B5-C234-4D03-B33F-527DBFA86096}" srcOrd="2" destOrd="0" presId="urn:microsoft.com/office/officeart/2018/5/layout/IconCircleLabelList"/>
    <dgm:cxn modelId="{621FAA21-F514-4CAD-951E-DDF928FF619B}" type="presParOf" srcId="{8A5AE4B5-C234-4D03-B33F-527DBFA86096}" destId="{13182755-5DA2-43A0-988B-3851851EF678}" srcOrd="0" destOrd="0" presId="urn:microsoft.com/office/officeart/2018/5/layout/IconCircleLabelList"/>
    <dgm:cxn modelId="{B517BFD9-816C-4E93-AB4C-99BF0FAE3AAF}" type="presParOf" srcId="{8A5AE4B5-C234-4D03-B33F-527DBFA86096}" destId="{990777EB-B011-44EB-AB01-91244E8F5D51}" srcOrd="1" destOrd="0" presId="urn:microsoft.com/office/officeart/2018/5/layout/IconCircleLabelList"/>
    <dgm:cxn modelId="{7BCCF8CE-6CE2-4D0C-B90D-A4D6085794DB}" type="presParOf" srcId="{8A5AE4B5-C234-4D03-B33F-527DBFA86096}" destId="{B7F4C431-CAC3-4006-A7F1-735F4721956B}" srcOrd="2" destOrd="0" presId="urn:microsoft.com/office/officeart/2018/5/layout/IconCircleLabelList"/>
    <dgm:cxn modelId="{A81C4426-B7CE-48B5-8245-812685B904B0}" type="presParOf" srcId="{8A5AE4B5-C234-4D03-B33F-527DBFA86096}" destId="{F0EC8463-0445-42BF-A2BB-04459F5AA086}" srcOrd="3" destOrd="0" presId="urn:microsoft.com/office/officeart/2018/5/layout/IconCircleLabelList"/>
    <dgm:cxn modelId="{FEE5DA8F-7AE2-4111-BD79-1FE34BE0EB13}" type="presParOf" srcId="{81F87E01-28E4-496E-A2AC-103DCF41B973}" destId="{50129785-1BDB-4A95-8B25-228F9CAA7627}" srcOrd="3" destOrd="0" presId="urn:microsoft.com/office/officeart/2018/5/layout/IconCircleLabelList"/>
    <dgm:cxn modelId="{D0AB8821-1BC4-4283-8690-D7D024B7CAE1}" type="presParOf" srcId="{81F87E01-28E4-496E-A2AC-103DCF41B973}" destId="{FECB83F8-47F1-46E0-8FB9-D755267CA0B1}" srcOrd="4" destOrd="0" presId="urn:microsoft.com/office/officeart/2018/5/layout/IconCircleLabelList"/>
    <dgm:cxn modelId="{E6D1E747-F265-444C-AD30-5F1C51436A72}" type="presParOf" srcId="{FECB83F8-47F1-46E0-8FB9-D755267CA0B1}" destId="{2DD343C9-FBD0-4F7D-A77E-33A307D801F2}" srcOrd="0" destOrd="0" presId="urn:microsoft.com/office/officeart/2018/5/layout/IconCircleLabelList"/>
    <dgm:cxn modelId="{E7376B49-5910-4FCF-BAF6-F78B3C11BEE4}" type="presParOf" srcId="{FECB83F8-47F1-46E0-8FB9-D755267CA0B1}" destId="{4DEC9C07-22B4-4803-BBB5-65439F3FA964}" srcOrd="1" destOrd="0" presId="urn:microsoft.com/office/officeart/2018/5/layout/IconCircleLabelList"/>
    <dgm:cxn modelId="{1F6E565D-8B7C-48A7-B484-D2A76894F4FC}" type="presParOf" srcId="{FECB83F8-47F1-46E0-8FB9-D755267CA0B1}" destId="{F48D2F44-0BC3-4BF2-A564-3D4F455B0FE1}" srcOrd="2" destOrd="0" presId="urn:microsoft.com/office/officeart/2018/5/layout/IconCircleLabelList"/>
    <dgm:cxn modelId="{E444B4DA-3F3A-45F2-93A9-11793A194398}" type="presParOf" srcId="{FECB83F8-47F1-46E0-8FB9-D755267CA0B1}" destId="{66AA009F-FC5F-4376-B82D-3E64F6345D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A5A05-6CA9-4371-B5F3-D3BEF2DD2391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9F655-462B-4A73-AB4A-F64317840D9E}">
      <dsp:nvSpPr>
        <dsp:cNvPr id="0" name=""/>
        <dsp:cNvSpPr/>
      </dsp:nvSpPr>
      <dsp:spPr>
        <a:xfrm>
          <a:off x="0" y="0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Introduction à la mission</a:t>
          </a:r>
          <a:endParaRPr lang="en-US" sz="3300" kern="1200"/>
        </a:p>
      </dsp:txBody>
      <dsp:txXfrm>
        <a:off x="0" y="0"/>
        <a:ext cx="6373813" cy="719931"/>
      </dsp:txXfrm>
    </dsp:sp>
    <dsp:sp modelId="{5D5228AF-2156-4AE4-8CA5-76D2C1434EAE}">
      <dsp:nvSpPr>
        <dsp:cNvPr id="0" name=""/>
        <dsp:cNvSpPr/>
      </dsp:nvSpPr>
      <dsp:spPr>
        <a:xfrm>
          <a:off x="0" y="719931"/>
          <a:ext cx="6373813" cy="0"/>
        </a:xfrm>
        <a:prstGeom prst="line">
          <a:avLst/>
        </a:prstGeom>
        <a:solidFill>
          <a:schemeClr val="accent2">
            <a:hueOff val="-207909"/>
            <a:satOff val="-11990"/>
            <a:lumOff val="1120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1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0627-A4D9-4AC5-881A-F0AC9C1DCBAC}">
      <dsp:nvSpPr>
        <dsp:cNvPr id="0" name=""/>
        <dsp:cNvSpPr/>
      </dsp:nvSpPr>
      <dsp:spPr>
        <a:xfrm>
          <a:off x="0" y="719931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Organisation de l’équipe</a:t>
          </a:r>
          <a:endParaRPr lang="en-US" sz="3300" kern="1200"/>
        </a:p>
      </dsp:txBody>
      <dsp:txXfrm>
        <a:off x="0" y="719931"/>
        <a:ext cx="6373813" cy="719931"/>
      </dsp:txXfrm>
    </dsp:sp>
    <dsp:sp modelId="{5416723E-0F90-4135-9CF8-7F88B0E74402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-415818"/>
            <a:satOff val="-23979"/>
            <a:lumOff val="2241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DA875-FFE0-4321-8FBE-12725B4DCE2A}">
      <dsp:nvSpPr>
        <dsp:cNvPr id="0" name=""/>
        <dsp:cNvSpPr/>
      </dsp:nvSpPr>
      <dsp:spPr>
        <a:xfrm>
          <a:off x="0" y="1439862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Objectifs du projet</a:t>
          </a:r>
          <a:endParaRPr lang="en-US" sz="3300" kern="1200"/>
        </a:p>
      </dsp:txBody>
      <dsp:txXfrm>
        <a:off x="0" y="1439862"/>
        <a:ext cx="6373813" cy="719931"/>
      </dsp:txXfrm>
    </dsp:sp>
    <dsp:sp modelId="{4CE5EFC0-170D-40A9-A6C1-44235E42EF65}">
      <dsp:nvSpPr>
        <dsp:cNvPr id="0" name=""/>
        <dsp:cNvSpPr/>
      </dsp:nvSpPr>
      <dsp:spPr>
        <a:xfrm>
          <a:off x="0" y="2159793"/>
          <a:ext cx="6373813" cy="0"/>
        </a:xfrm>
        <a:prstGeom prst="line">
          <a:avLst/>
        </a:prstGeom>
        <a:solidFill>
          <a:schemeClr val="accent2">
            <a:hueOff val="-623727"/>
            <a:satOff val="-35969"/>
            <a:lumOff val="3361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4DC8-07BB-496D-B1FC-429F38DE3608}">
      <dsp:nvSpPr>
        <dsp:cNvPr id="0" name=""/>
        <dsp:cNvSpPr/>
      </dsp:nvSpPr>
      <dsp:spPr>
        <a:xfrm>
          <a:off x="0" y="2159793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Besoins et exigences</a:t>
          </a:r>
          <a:endParaRPr lang="en-US" sz="3300" kern="1200"/>
        </a:p>
      </dsp:txBody>
      <dsp:txXfrm>
        <a:off x="0" y="2159793"/>
        <a:ext cx="6373813" cy="719931"/>
      </dsp:txXfrm>
    </dsp:sp>
    <dsp:sp modelId="{396A3CA3-B4BA-4D62-94D2-7A34C9157E52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831636"/>
            <a:satOff val="-47959"/>
            <a:lumOff val="4482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38678-0546-48BB-B684-23016BADCEC6}">
      <dsp:nvSpPr>
        <dsp:cNvPr id="0" name=""/>
        <dsp:cNvSpPr/>
      </dsp:nvSpPr>
      <dsp:spPr>
        <a:xfrm>
          <a:off x="0" y="2879724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Étude faisabilité</a:t>
          </a:r>
          <a:endParaRPr lang="en-US" sz="3300" kern="1200"/>
        </a:p>
      </dsp:txBody>
      <dsp:txXfrm>
        <a:off x="0" y="2879724"/>
        <a:ext cx="6373813" cy="719931"/>
      </dsp:txXfrm>
    </dsp:sp>
    <dsp:sp modelId="{425117E8-38A9-4584-996D-2201518238F2}">
      <dsp:nvSpPr>
        <dsp:cNvPr id="0" name=""/>
        <dsp:cNvSpPr/>
      </dsp:nvSpPr>
      <dsp:spPr>
        <a:xfrm>
          <a:off x="0" y="3599656"/>
          <a:ext cx="6373813" cy="0"/>
        </a:xfrm>
        <a:prstGeom prst="line">
          <a:avLst/>
        </a:prstGeom>
        <a:solidFill>
          <a:schemeClr val="accent2">
            <a:hueOff val="-1039545"/>
            <a:satOff val="-59949"/>
            <a:lumOff val="5602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56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2725C-5CEC-4A68-BC9E-B1F1C74DE6F4}">
      <dsp:nvSpPr>
        <dsp:cNvPr id="0" name=""/>
        <dsp:cNvSpPr/>
      </dsp:nvSpPr>
      <dsp:spPr>
        <a:xfrm>
          <a:off x="0" y="3599656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Gestion des risques</a:t>
          </a:r>
          <a:endParaRPr lang="en-US" sz="3300" kern="1200"/>
        </a:p>
      </dsp:txBody>
      <dsp:txXfrm>
        <a:off x="0" y="3599656"/>
        <a:ext cx="6373813" cy="719931"/>
      </dsp:txXfrm>
    </dsp:sp>
    <dsp:sp modelId="{EAD3E3CE-1CA2-4034-812D-4023F4517C4C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-1247454"/>
            <a:satOff val="-71938"/>
            <a:lumOff val="6723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EE84E-3558-4D34-A149-890DD2DAB41C}">
      <dsp:nvSpPr>
        <dsp:cNvPr id="0" name=""/>
        <dsp:cNvSpPr/>
      </dsp:nvSpPr>
      <dsp:spPr>
        <a:xfrm>
          <a:off x="0" y="4319587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Planification et échéancier</a:t>
          </a:r>
          <a:endParaRPr lang="en-US" sz="3300" kern="1200"/>
        </a:p>
      </dsp:txBody>
      <dsp:txXfrm>
        <a:off x="0" y="4319587"/>
        <a:ext cx="6373813" cy="719931"/>
      </dsp:txXfrm>
    </dsp:sp>
    <dsp:sp modelId="{12E355B7-833E-472F-8DC4-25EF81F050E8}">
      <dsp:nvSpPr>
        <dsp:cNvPr id="0" name=""/>
        <dsp:cNvSpPr/>
      </dsp:nvSpPr>
      <dsp:spPr>
        <a:xfrm>
          <a:off x="0" y="5039518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06E05-8C38-4B1D-A5DA-D497EE8CB644}">
      <dsp:nvSpPr>
        <dsp:cNvPr id="0" name=""/>
        <dsp:cNvSpPr/>
      </dsp:nvSpPr>
      <dsp:spPr>
        <a:xfrm>
          <a:off x="0" y="5039518"/>
          <a:ext cx="6373813" cy="719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300" kern="1200"/>
            <a:t>Conclusion</a:t>
          </a:r>
          <a:endParaRPr lang="en-US" sz="3300" kern="1200"/>
        </a:p>
      </dsp:txBody>
      <dsp:txXfrm>
        <a:off x="0" y="5039518"/>
        <a:ext cx="6373813" cy="719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D178C-9F8C-478E-B472-C3F25CA3C620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4EA79-8DDA-4C4E-BBEA-A10EA599ACAB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8649C-EC99-45FC-8CE3-F3B700287E7B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Stabilité et performance</a:t>
          </a:r>
          <a:endParaRPr lang="en-US" sz="2300" kern="1200"/>
        </a:p>
      </dsp:txBody>
      <dsp:txXfrm>
        <a:off x="80450" y="2679345"/>
        <a:ext cx="3262500" cy="720000"/>
      </dsp:txXfrm>
    </dsp:sp>
    <dsp:sp modelId="{13182755-5DA2-43A0-988B-3851851EF678}">
      <dsp:nvSpPr>
        <dsp:cNvPr id="0" name=""/>
        <dsp:cNvSpPr/>
      </dsp:nvSpPr>
      <dsp:spPr>
        <a:xfrm>
          <a:off x="4550075" y="1441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777EB-B011-44EB-AB01-91244E8F5D51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C8463-0445-42BF-A2BB-04459F5AA086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Robustesse</a:t>
          </a:r>
          <a:endParaRPr lang="en-US" sz="2300" kern="1200"/>
        </a:p>
      </dsp:txBody>
      <dsp:txXfrm>
        <a:off x="3913888" y="2679345"/>
        <a:ext cx="3262500" cy="720000"/>
      </dsp:txXfrm>
    </dsp:sp>
    <dsp:sp modelId="{2DD343C9-FBD0-4F7D-A77E-33A307D801F2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C9C07-22B4-4803-BBB5-65439F3FA964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009F-FC5F-4376-B82D-3E64F6345D1B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Documentation complète</a:t>
          </a:r>
          <a:endParaRPr lang="en-US" sz="2300" kern="1200"/>
        </a:p>
      </dsp:txBody>
      <dsp:txXfrm>
        <a:off x="7747325" y="2679345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9ED14-C55B-A846-8DE6-5C306042C7F3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AB322-D60A-3D44-99D1-CD79E976B4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8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25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09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phil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1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1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61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0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 </a:t>
            </a:r>
            <a:r>
              <a:rPr lang="fr-FR" err="1"/>
              <a:t>lets</a:t>
            </a:r>
            <a:r>
              <a:rPr lang="fr-FR"/>
              <a:t> go mon gars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85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5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907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9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29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12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Felix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2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76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82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89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702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86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48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089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2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109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230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0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48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Mathys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191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49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0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Matiew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0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4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9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Fel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412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AB322-D60A-3D44-99D1-CD79E976B4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26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8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1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7F83E2-23D0-13B2-0918-9F3D99C5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fr-FR" sz="4800"/>
              <a:t>Suspension de train automatisé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B02AC-011D-CE56-5760-FC75B08A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 fontScale="92500" lnSpcReduction="10000"/>
          </a:bodyPr>
          <a:lstStyle/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Félix Boivin – BOIF1302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Philippe Couture – COUP0901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Mathieu Désautels – DESM1210</a:t>
            </a:r>
          </a:p>
          <a:p>
            <a:r>
              <a:rPr lang="fr-FR" sz="2000">
                <a:solidFill>
                  <a:schemeClr val="tx1">
                    <a:alpha val="60000"/>
                  </a:schemeClr>
                </a:solidFill>
              </a:rPr>
              <a:t>Mathys Plante – PLAM1001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Full frame photo of luxurious geometrically textured wall">
            <a:extLst>
              <a:ext uri="{FF2B5EF4-FFF2-40B4-BE49-F238E27FC236}">
                <a16:creationId xmlns:a16="http://schemas.microsoft.com/office/drawing/2014/main" id="{AB36D2FA-EDBD-6FAB-5A55-0C1D19B3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39" r="18122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Objectifs de notre mandat</a:t>
            </a:r>
            <a:br>
              <a:rPr lang="fr-CA"/>
            </a:br>
            <a:r>
              <a:rPr lang="fr-CA"/>
              <a:t>Suite</a:t>
            </a:r>
            <a:br>
              <a:rPr lang="fr-CA"/>
            </a:b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CA" b="1"/>
              <a:t>Banc d’essai plaque-sphère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Adapter le modèle du banc poutre-sphère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Régler l’asservissement du banc poutre-sphère pour un système 2 axes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Concevoir numériquement les trajectoires du train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07406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Objectifs de notre mandat</a:t>
            </a:r>
            <a:br>
              <a:rPr lang="fr-CA"/>
            </a:br>
            <a:r>
              <a:rPr lang="fr-CA"/>
              <a:t>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CA" b="1"/>
              <a:t>Documentation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Gestion de projet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Solutions techniques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Rapport de tests de validation et matrices de conformité.</a:t>
            </a:r>
          </a:p>
        </p:txBody>
      </p:sp>
    </p:spTree>
    <p:extLst>
      <p:ext uri="{BB962C8B-B14F-4D97-AF65-F5344CB8AC3E}">
        <p14:creationId xmlns:p14="http://schemas.microsoft.com/office/powerpoint/2010/main" val="385559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6E9D9D-6E56-8599-0D42-E86F023D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fr-FR"/>
              <a:t>Besoin et spécification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280962C-D56E-0430-4973-A18F47AF0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48739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721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A4DA4-2B60-9A15-5F9B-1B55B28C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Besoin et exigences </a:t>
            </a:r>
            <a:br>
              <a:rPr lang="fr-FR"/>
            </a:br>
            <a:r>
              <a:rPr lang="fr-FR"/>
              <a:t>Stabilité et performance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93B7B-E202-3C27-2F25-E1223AE8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Le système doit atteindre une stabilité rapide après chaque manœuvre, sans oscillations indésirables</a:t>
            </a:r>
          </a:p>
          <a:p>
            <a:r>
              <a:rPr lang="fr-CA"/>
              <a:t>Le système doit respecter les critères de performance soit la précision et la rapidité de réponse </a:t>
            </a:r>
            <a:br>
              <a:rPr lang="fr-CA"/>
            </a:br>
            <a:endParaRPr lang="fr-CA" sz="1800">
              <a:effectLst/>
              <a:highlight>
                <a:srgbClr val="FF0000"/>
              </a:highlight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9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A4DA4-2B60-9A15-5F9B-1B55B28C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Besoin et exigences </a:t>
            </a:r>
            <a:br>
              <a:rPr lang="fr-FR"/>
            </a:br>
            <a:r>
              <a:rPr lang="fr-FR"/>
              <a:t>Robustesse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93B7B-E202-3C27-2F25-E1223AE8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système doit être capable de maintenir des performances constantes face à des commandes (mouvement du moteur) ou des perturbations (erreur d’angle ou de position)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19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A4DA4-2B60-9A15-5F9B-1B55B28C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Besoin et exigences </a:t>
            </a:r>
            <a:br>
              <a:rPr lang="fr-FR"/>
            </a:br>
            <a:r>
              <a:rPr lang="fr-FR"/>
              <a:t>Documentation complète</a:t>
            </a:r>
            <a:br>
              <a:rPr lang="fr-FR"/>
            </a:b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93B7B-E202-3C27-2F25-E1223AE8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documentation produite doit être précise et complète en accord avec l’esprit de l’ECSS :</a:t>
            </a:r>
          </a:p>
          <a:p>
            <a:pPr lvl="1"/>
            <a:r>
              <a:rPr lang="fr-FR"/>
              <a:t>Maintien d’un plan de gestion exhaustif et mis à jour rigoureusement</a:t>
            </a:r>
          </a:p>
          <a:p>
            <a:pPr lvl="1"/>
            <a:r>
              <a:rPr lang="fr-CA"/>
              <a:t>Consignation des détails de conception, des données et des graphiques nécessaires à la compréhension du système</a:t>
            </a:r>
          </a:p>
          <a:p>
            <a:pPr lvl="1"/>
            <a:r>
              <a:rPr lang="fr-CA"/>
              <a:t>Rapport des éléments de conformité du système</a:t>
            </a:r>
          </a:p>
          <a:p>
            <a:pPr lvl="1"/>
            <a:r>
              <a:rPr lang="fr-CA"/>
              <a:t>Écriture de code propre et commenté. (Fourniture de documentation si nécessaire)</a:t>
            </a:r>
          </a:p>
          <a:p>
            <a:pPr lvl="1"/>
            <a:r>
              <a:rPr lang="fr-CA"/>
              <a:t>Établissement d’une stratégie d’entreposage des documents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26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b="1"/>
              <a:t>Poutre-sphère :</a:t>
            </a:r>
          </a:p>
          <a:p>
            <a:r>
              <a:rPr lang="fr-CA"/>
              <a:t>Poutre sur un seul axe</a:t>
            </a:r>
          </a:p>
          <a:p>
            <a:r>
              <a:rPr lang="fr-CA"/>
              <a:t>Angle d’inclinaison contrôlée par un moteur DC</a:t>
            </a:r>
          </a:p>
          <a:p>
            <a:r>
              <a:rPr lang="fr-CA"/>
              <a:t>Angle du moteur mesuré par un encodeur</a:t>
            </a:r>
          </a:p>
          <a:p>
            <a:r>
              <a:rPr lang="fr-CA"/>
              <a:t>Capteurs de position de la sphère</a:t>
            </a:r>
          </a:p>
          <a:p>
            <a:pPr marL="0" indent="0">
              <a:buNone/>
            </a:pPr>
            <a:r>
              <a:rPr lang="fr-CA" b="1"/>
              <a:t>But : </a:t>
            </a:r>
            <a:r>
              <a:rPr lang="fr-CA"/>
              <a:t>Valider les concepts de modélisation et d’asservissement</a:t>
            </a:r>
          </a:p>
        </p:txBody>
      </p:sp>
    </p:spTree>
    <p:extLst>
      <p:ext uri="{BB962C8B-B14F-4D97-AF65-F5344CB8AC3E}">
        <p14:creationId xmlns:p14="http://schemas.microsoft.com/office/powerpoint/2010/main" val="9722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b="1"/>
              <a:t>Plaque-sphère :</a:t>
            </a:r>
          </a:p>
          <a:p>
            <a:r>
              <a:rPr lang="fr-CA"/>
              <a:t>Plaque sur un deux axes</a:t>
            </a:r>
          </a:p>
          <a:p>
            <a:r>
              <a:rPr lang="fr-CA"/>
              <a:t>Angle d’inclinaison contrôlée par deux moteurs DC (un par axe)</a:t>
            </a:r>
          </a:p>
          <a:p>
            <a:r>
              <a:rPr lang="fr-CA"/>
              <a:t>Angle des moteurs mesuré par des encodeurs</a:t>
            </a:r>
          </a:p>
          <a:p>
            <a:r>
              <a:rPr lang="fr-CA"/>
              <a:t>Position de la sphère mesurée par une caméra</a:t>
            </a:r>
          </a:p>
          <a:p>
            <a:pPr marL="0" indent="0">
              <a:buNone/>
            </a:pPr>
            <a:r>
              <a:rPr lang="fr-CA" b="1"/>
              <a:t>But : </a:t>
            </a:r>
            <a:r>
              <a:rPr lang="fr-CA"/>
              <a:t>Représenter fidèlement les exigences en asservissement du train</a:t>
            </a:r>
          </a:p>
        </p:txBody>
      </p:sp>
    </p:spTree>
    <p:extLst>
      <p:ext uri="{BB962C8B-B14F-4D97-AF65-F5344CB8AC3E}">
        <p14:creationId xmlns:p14="http://schemas.microsoft.com/office/powerpoint/2010/main" val="181153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fr-CA" b="1"/>
              <a:t>Entrée/Sortie système:</a:t>
            </a:r>
          </a:p>
          <a:p>
            <a:r>
              <a:rPr lang="fr-CA"/>
              <a:t>Entrées : </a:t>
            </a:r>
          </a:p>
          <a:p>
            <a:pPr marL="0" indent="0">
              <a:buNone/>
            </a:pPr>
            <a:r>
              <a:rPr lang="fr-CA"/>
              <a:t>	1. Angle moteur(s)</a:t>
            </a:r>
          </a:p>
          <a:p>
            <a:pPr marL="0" indent="0">
              <a:buNone/>
            </a:pPr>
            <a:r>
              <a:rPr lang="fr-CA"/>
              <a:t>	2. Position sphère</a:t>
            </a:r>
          </a:p>
          <a:p>
            <a:r>
              <a:rPr lang="fr-CA"/>
              <a:t>Sortie : Commande moteur(s)</a:t>
            </a:r>
          </a:p>
          <a:p>
            <a:endParaRPr lang="fr-CA"/>
          </a:p>
          <a:p>
            <a:pPr marL="0" indent="0">
              <a:buNone/>
            </a:pPr>
            <a:r>
              <a:rPr lang="fr-CA" b="1"/>
              <a:t>Sous-système : </a:t>
            </a:r>
          </a:p>
          <a:p>
            <a:pPr marL="457200" indent="-457200">
              <a:buFont typeface="+mj-lt"/>
              <a:buAutoNum type="arabicPeriod"/>
            </a:pPr>
            <a:r>
              <a:rPr lang="fr-CA"/>
              <a:t>Mouvement moteur(s)</a:t>
            </a:r>
          </a:p>
          <a:p>
            <a:pPr marL="457200" indent="-457200">
              <a:buFont typeface="+mj-lt"/>
              <a:buAutoNum type="arabicPeriod"/>
            </a:pPr>
            <a:r>
              <a:rPr lang="fr-CA"/>
              <a:t>Angle(s) poutre/plaque</a:t>
            </a:r>
          </a:p>
          <a:p>
            <a:pPr marL="457200" indent="-457200">
              <a:buFont typeface="+mj-lt"/>
              <a:buAutoNum type="arabicPeriod"/>
            </a:pPr>
            <a:r>
              <a:rPr lang="fr-CA"/>
              <a:t>Position sphères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974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Ressources matérielles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Moteurs DC</a:t>
            </a:r>
          </a:p>
          <a:p>
            <a:r>
              <a:rPr lang="fr-CA"/>
              <a:t>Encodeurs</a:t>
            </a:r>
          </a:p>
          <a:p>
            <a:r>
              <a:rPr lang="fr-CA"/>
              <a:t>Capteurs/Caméra</a:t>
            </a:r>
          </a:p>
          <a:p>
            <a:r>
              <a:rPr lang="fr-CA"/>
              <a:t>Sphère</a:t>
            </a:r>
          </a:p>
          <a:p>
            <a:r>
              <a:rPr lang="fr-CA"/>
              <a:t>Rampe (banc d’essai un axe)</a:t>
            </a:r>
          </a:p>
          <a:p>
            <a:r>
              <a:rPr lang="fr-CA"/>
              <a:t>Plaque (banc d’essai deux axes)</a:t>
            </a:r>
          </a:p>
          <a:p>
            <a:pPr marL="0" indent="0">
              <a:buNone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044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AE173B-4E19-0C72-3FE9-4E969015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fr-FR" sz="4400"/>
              <a:t>Déroulement de la présentation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Espace réservé du contenu 3">
            <a:extLst>
              <a:ext uri="{FF2B5EF4-FFF2-40B4-BE49-F238E27FC236}">
                <a16:creationId xmlns:a16="http://schemas.microsoft.com/office/drawing/2014/main" id="{5CD0843D-20CF-BB11-29E9-2F4C58A71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7314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174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CA92-2305-EB5D-749C-B251696E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Ressources logicielles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A568-9F61-E3B2-0E6A-8BED9DDA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err="1"/>
              <a:t>MatLab</a:t>
            </a:r>
            <a:endParaRPr lang="fr-CA"/>
          </a:p>
          <a:p>
            <a:r>
              <a:rPr lang="fr-CA"/>
              <a:t>Simulink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08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Étude de faisabilité</a:t>
            </a:r>
            <a:br>
              <a:rPr lang="fr-CA"/>
            </a:br>
            <a:r>
              <a:rPr lang="fr-CA"/>
              <a:t>Ressources humaines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/>
              <a:t>Équipe d’ingénieurs experts en</a:t>
            </a:r>
          </a:p>
          <a:p>
            <a:r>
              <a:rPr lang="fr-CA"/>
              <a:t>Asservissement</a:t>
            </a:r>
          </a:p>
          <a:p>
            <a:r>
              <a:rPr lang="fr-CA"/>
              <a:t>Traitement de signal</a:t>
            </a:r>
          </a:p>
          <a:p>
            <a:r>
              <a:rPr lang="fr-CA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5901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21E58-DBCB-9597-96FA-85BF26D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31560"/>
            <a:ext cx="11091600" cy="1332000"/>
          </a:xfrm>
        </p:spPr>
        <p:txBody>
          <a:bodyPr/>
          <a:lstStyle/>
          <a:p>
            <a:r>
              <a:rPr lang="fr-CA"/>
              <a:t>Gestion des risques (TRL)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4ABF1F9-7DFC-903B-B73C-CC7DE8229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158926"/>
              </p:ext>
            </p:extLst>
          </p:nvPr>
        </p:nvGraphicFramePr>
        <p:xfrm>
          <a:off x="549538" y="1133519"/>
          <a:ext cx="10924005" cy="56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578">
                  <a:extLst>
                    <a:ext uri="{9D8B030D-6E8A-4147-A177-3AD203B41FA5}">
                      <a16:colId xmlns:a16="http://schemas.microsoft.com/office/drawing/2014/main" val="389708298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578836089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4040637035"/>
                    </a:ext>
                  </a:extLst>
                </a:gridCol>
                <a:gridCol w="1597390">
                  <a:extLst>
                    <a:ext uri="{9D8B030D-6E8A-4147-A177-3AD203B41FA5}">
                      <a16:colId xmlns:a16="http://schemas.microsoft.com/office/drawing/2014/main" val="1263589245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815934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Priorité 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9455"/>
                  </a:ext>
                </a:extLst>
              </a:tr>
              <a:tr h="865385">
                <a:tc rowSpan="6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TRL(1-3)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Gestion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Sous-estimation des délais ou des échéances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Prévoir une marge de temps supplémentaires pour chaque tâche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9880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Non-respect des spécifications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Valider les étapes et les avancements avec le client régulièrement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73021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Mauvaise planification de projet.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Utiliser un logiciel de gestion de projet et le tenir à jour.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4836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fr-CA"/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    </a:t>
                      </a:r>
                    </a:p>
                    <a:p>
                      <a:pPr algn="ctr"/>
                      <a:endParaRPr lang="fr-CA"/>
                    </a:p>
                    <a:p>
                      <a:pPr algn="ctr"/>
                      <a:r>
                        <a:rPr lang="fr-CA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Manque de travail de la part d’un coéquipier.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Prévoir des périodes de travail obligatoire.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06362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Manque de communication entre les membres de l’équipe.</a:t>
                      </a:r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Organiser des réunions régulières sur Teams ou en présence.</a:t>
                      </a:r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30007"/>
                  </a:ext>
                </a:extLst>
              </a:tr>
              <a:tr h="656295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Conflits interpersonnels entre les membres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Favoriser un environnement de travail favorable et effectuer des activités inter-équipes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21E58-DBCB-9597-96FA-85BF26D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66" y="391959"/>
            <a:ext cx="11091600" cy="1332000"/>
          </a:xfrm>
        </p:spPr>
        <p:txBody>
          <a:bodyPr/>
          <a:lstStyle/>
          <a:p>
            <a:r>
              <a:rPr lang="fr-CA"/>
              <a:t>Gestion des risques (TRL) suite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DD41419-FF6A-9536-F9D1-419D5990E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6646"/>
              </p:ext>
            </p:extLst>
          </p:nvPr>
        </p:nvGraphicFramePr>
        <p:xfrm>
          <a:off x="467566" y="1213142"/>
          <a:ext cx="1042657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434">
                  <a:extLst>
                    <a:ext uri="{9D8B030D-6E8A-4147-A177-3AD203B41FA5}">
                      <a16:colId xmlns:a16="http://schemas.microsoft.com/office/drawing/2014/main" val="1681803607"/>
                    </a:ext>
                  </a:extLst>
                </a:gridCol>
                <a:gridCol w="1774371">
                  <a:extLst>
                    <a:ext uri="{9D8B030D-6E8A-4147-A177-3AD203B41FA5}">
                      <a16:colId xmlns:a16="http://schemas.microsoft.com/office/drawing/2014/main" val="2180166065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3585409613"/>
                    </a:ext>
                  </a:extLst>
                </a:gridCol>
                <a:gridCol w="1529970">
                  <a:extLst>
                    <a:ext uri="{9D8B030D-6E8A-4147-A177-3AD203B41FA5}">
                      <a16:colId xmlns:a16="http://schemas.microsoft.com/office/drawing/2014/main" val="985174698"/>
                    </a:ext>
                  </a:extLst>
                </a:gridCol>
                <a:gridCol w="2821858">
                  <a:extLst>
                    <a:ext uri="{9D8B030D-6E8A-4147-A177-3AD203B41FA5}">
                      <a16:colId xmlns:a16="http://schemas.microsoft.com/office/drawing/2014/main" val="3368958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A"/>
                        <a:t>Niveau TRL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Priorité(1-5)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54390"/>
                  </a:ext>
                </a:extLst>
              </a:tr>
              <a:tr h="944407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TRL(1-3)</a:t>
                      </a:r>
                    </a:p>
                    <a:p>
                      <a:endParaRPr lang="fr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endParaRPr lang="fr-CA"/>
                    </a:p>
                    <a:p>
                      <a:r>
                        <a:rPr lang="fr-CA"/>
                        <a:t>Technologique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Erreur dans les modélisations des équations ou des simulations numériques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Valider chaque étape en effectuant des tests sur Matlab ou Simulink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9573"/>
                  </a:ext>
                </a:extLst>
              </a:tr>
              <a:tr h="1218832"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Écart entre les résultats théorique, les résultats de simulation et les résultats expérimentaux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5</a:t>
                      </a:r>
                    </a:p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Ajuster les modèles de simulation en fonction des résultats expérimentaux et répéter les tests.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16412"/>
                  </a:ext>
                </a:extLst>
              </a:tr>
              <a:tr h="639219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Erreur liée aux perturbations externes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Exploiter le système dans des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442504"/>
                  </a:ext>
                </a:extLst>
              </a:tr>
              <a:tr h="824187">
                <a:tc vMerge="1"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Problème d’intégration entre les systèmes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Effectuer des tests de simulation rigoureux de chaque sous-système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29D64-9B64-C81C-647A-1C64328E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Planification et échéancier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D1C4BE-024D-3ECF-DAE7-5C5A0A00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Décompositions des tâches</a:t>
            </a:r>
          </a:p>
          <a:p>
            <a:r>
              <a:rPr lang="fr-FR"/>
              <a:t>Planification sous forme de Gantt</a:t>
            </a: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78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24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405659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fr-FR"/>
              <a:t>Décomposition des tâches</a:t>
            </a:r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28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30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32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D7505-D6C3-5427-09E8-FCB813EF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900186"/>
            <a:ext cx="6977591" cy="3552825"/>
          </a:xfrm>
        </p:spPr>
        <p:txBody>
          <a:bodyPr anchor="t">
            <a:normAutofit/>
          </a:bodyPr>
          <a:lstStyle/>
          <a:p>
            <a:r>
              <a:rPr lang="fr-CA" sz="1400">
                <a:solidFill>
                  <a:schemeClr val="tx1"/>
                </a:solidFill>
                <a:latin typeface="+mj-lt"/>
              </a:rPr>
              <a:t>Décomposé en 6 grandes étapes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</a:rPr>
              <a:t>Modélisation du banc d'essai à un axe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Calibration et identification des paramètres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Conception de l’asservissement</a:t>
            </a:r>
            <a:endParaRPr lang="fr-CA" sz="1400">
              <a:solidFill>
                <a:schemeClr val="tx1"/>
              </a:solidFill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</a:rPr>
              <a:t>Tests des asservissements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Transposition au système plaque-sphère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</a:rPr>
              <a:t>Conception des trajectoires</a:t>
            </a:r>
            <a:endParaRPr lang="fr-CA" sz="1400">
              <a:solidFill>
                <a:schemeClr val="tx1"/>
              </a:solidFill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sz="140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Documentation </a:t>
            </a:r>
          </a:p>
        </p:txBody>
      </p:sp>
      <p:grpSp>
        <p:nvGrpSpPr>
          <p:cNvPr id="62" name="Group 34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36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05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24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28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405659"/>
            <a:ext cx="11459011" cy="1333057"/>
          </a:xfrm>
        </p:spPr>
        <p:txBody>
          <a:bodyPr wrap="square" anchor="t">
            <a:normAutofit fontScale="90000"/>
          </a:bodyPr>
          <a:lstStyle/>
          <a:p>
            <a:r>
              <a:rPr lang="fr-FR"/>
              <a:t>Décomposition des tâches</a:t>
            </a:r>
            <a:br>
              <a:rPr lang="fr-FR"/>
            </a:br>
            <a: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WBS complet</a:t>
            </a:r>
            <a:br>
              <a:rPr lang="fr-CA" sz="4400"/>
            </a:br>
            <a:br>
              <a:rPr lang="fr-CA" sz="44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4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3200"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0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fr-CA" sz="480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fr-FR"/>
          </a:p>
        </p:txBody>
      </p:sp>
      <p:sp>
        <p:nvSpPr>
          <p:cNvPr id="60" name="Freeform: Shape 30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32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34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36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28DF7-D028-8705-4DFE-19E71459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14350" y="1917882"/>
            <a:ext cx="11183938" cy="4412887"/>
          </a:xfrm>
        </p:spPr>
      </p:pic>
    </p:spTree>
    <p:extLst>
      <p:ext uri="{BB962C8B-B14F-4D97-AF65-F5344CB8AC3E}">
        <p14:creationId xmlns:p14="http://schemas.microsoft.com/office/powerpoint/2010/main" val="165750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Décomposition des tâches</a:t>
            </a:r>
            <a:br>
              <a:rPr lang="en-US" sz="2600"/>
            </a:br>
            <a:r>
              <a:rPr lang="en-US" sz="2600">
                <a:effectLst/>
              </a:rPr>
              <a:t>Modélisation du banc d’essai à un axe</a:t>
            </a:r>
            <a:endParaRPr lang="en-US" sz="26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3B1067-0895-9A2C-A7FA-941EBDBC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" t="17568" r="87639" b="169"/>
          <a:stretch/>
        </p:blipFill>
        <p:spPr>
          <a:xfrm>
            <a:off x="5282159" y="2083435"/>
            <a:ext cx="1627681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noProof="0"/>
              <a:t>Décomposition des tâches</a:t>
            </a:r>
            <a:br>
              <a:rPr lang="en-US" sz="2300" noProof="0"/>
            </a:br>
            <a:r>
              <a:rPr lang="en-US" sz="2300" noProof="0">
                <a:effectLst/>
              </a:rPr>
              <a:t>Calibration et identification des paramètres</a:t>
            </a:r>
            <a:endParaRPr lang="en-US" sz="2300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8C1A64-79B4-80FA-F907-FFEC4A044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120" t="17736" r="70660" b="16016"/>
          <a:stretch/>
        </p:blipFill>
        <p:spPr>
          <a:xfrm>
            <a:off x="4687941" y="2083435"/>
            <a:ext cx="2816117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noProof="0"/>
              <a:t>Décomposition des tâches</a:t>
            </a:r>
            <a:br>
              <a:rPr lang="en-US" sz="3400" noProof="0"/>
            </a:br>
            <a:r>
              <a:rPr lang="en-US" sz="3400" noProof="0">
                <a:effectLst/>
              </a:rPr>
              <a:t>Conception de l’asservissement</a:t>
            </a:r>
            <a:endParaRPr lang="en-US" sz="3400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06B8E6-0754-E22D-B443-A96FE255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9678" t="17736" r="58459"/>
          <a:stretch/>
        </p:blipFill>
        <p:spPr>
          <a:xfrm>
            <a:off x="5314830" y="2083435"/>
            <a:ext cx="1562340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E49AC-B02F-2398-3CF9-DD3EA5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à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8DE3F-E2A1-A63D-DBF3-571883EE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fr-CA" b="1"/>
              <a:t>Le projet : </a:t>
            </a:r>
          </a:p>
          <a:p>
            <a:pPr marL="0" indent="0">
              <a:buNone/>
            </a:pPr>
            <a:r>
              <a:rPr lang="fr-CA"/>
              <a:t>Développement d’un système d’asservissement pour le contrôle d’une suspension automatisée d’un train</a:t>
            </a:r>
          </a:p>
          <a:p>
            <a:pPr marL="0" indent="0">
              <a:buNone/>
            </a:pPr>
            <a:endParaRPr lang="fr-CA" sz="180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b="1"/>
              <a:t>Notre mandat : </a:t>
            </a:r>
          </a:p>
          <a:p>
            <a:pPr marL="0" indent="0">
              <a:buNone/>
            </a:pPr>
            <a:r>
              <a:rPr lang="fr-CA"/>
              <a:t>Démontrer nos compétences en modélisation et en asservissement sur des bancs d’essais fournie par le client</a:t>
            </a:r>
          </a:p>
        </p:txBody>
      </p:sp>
    </p:spTree>
    <p:extLst>
      <p:ext uri="{BB962C8B-B14F-4D97-AF65-F5344CB8AC3E}">
        <p14:creationId xmlns:p14="http://schemas.microsoft.com/office/powerpoint/2010/main" val="201514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noProof="0"/>
              <a:t>Décomposition des tâches</a:t>
            </a:r>
            <a:br>
              <a:rPr lang="en-US" sz="3400" noProof="0"/>
            </a:br>
            <a:r>
              <a:rPr lang="en-US" sz="3400" noProof="0">
                <a:effectLst/>
              </a:rPr>
              <a:t>Tests des asservissements</a:t>
            </a:r>
            <a:endParaRPr lang="en-US" sz="3400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118C33F-506A-B2ED-356A-83D4D549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1670" t="17736" r="46427" b="32944"/>
          <a:stretch/>
        </p:blipFill>
        <p:spPr>
          <a:xfrm>
            <a:off x="4788636" y="2083435"/>
            <a:ext cx="2614728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0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noProof="0"/>
              <a:t>Décomposition des tâches</a:t>
            </a:r>
            <a:br>
              <a:rPr lang="en-US" sz="2600" noProof="0"/>
            </a:br>
            <a:r>
              <a:rPr lang="en-US" sz="2600" noProof="0">
                <a:effectLst/>
              </a:rPr>
              <a:t>Transposition au système plaque-sphère</a:t>
            </a:r>
            <a:endParaRPr lang="en-US" sz="2600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0979F3-30B4-A833-D51E-2A0BB002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3486" t="17736" r="34355" b="31048"/>
          <a:stretch/>
        </p:blipFill>
        <p:spPr>
          <a:xfrm>
            <a:off x="4809963" y="2083435"/>
            <a:ext cx="2572074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B01ED-61CC-EAFB-953D-A3347350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F2EC98-62F2-15B8-46B8-0382B699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noProof="0"/>
              <a:t>Décomposition des tâches</a:t>
            </a:r>
            <a:br>
              <a:rPr lang="en-US" sz="2300" noProof="0"/>
            </a:br>
            <a:r>
              <a:rPr lang="en-US" sz="2300" noProof="0">
                <a:effectLst/>
              </a:rPr>
              <a:t>Conception des trajectoires</a:t>
            </a:r>
            <a:br>
              <a:rPr lang="en-US" sz="2300" noProof="0">
                <a:effectLst/>
              </a:rPr>
            </a:br>
            <a:endParaRPr lang="en-US" sz="2300" noProof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2EBFEF4-074A-69D2-8821-370777C8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5561" t="17736" r="17009" b="16183"/>
          <a:stretch/>
        </p:blipFill>
        <p:spPr>
          <a:xfrm>
            <a:off x="4667170" y="2083435"/>
            <a:ext cx="2857659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9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9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9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noProof="0"/>
              <a:t>Décomposition des tâches</a:t>
            </a:r>
            <a:br>
              <a:rPr lang="en-US" sz="2300" noProof="0"/>
            </a:br>
            <a:r>
              <a:rPr lang="en-US" sz="2300" noProof="0">
                <a:effectLst/>
              </a:rPr>
              <a:t>Documentation</a:t>
            </a:r>
            <a:br>
              <a:rPr lang="en-US" sz="2300" noProof="0">
                <a:effectLst/>
              </a:rPr>
            </a:br>
            <a:endParaRPr lang="en-US" sz="2300" noProof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28DF7-D028-8705-4DFE-19E71459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2856" t="17736" r="37" b="15506"/>
          <a:stretch/>
        </p:blipFill>
        <p:spPr>
          <a:xfrm>
            <a:off x="4707869" y="2083435"/>
            <a:ext cx="2776261" cy="422529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6141099-2BAE-475A-F58A-758E726E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911069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400"/>
              <a:t>Planification et échéancier</a:t>
            </a:r>
            <a:br>
              <a:rPr lang="en-US" sz="2300"/>
            </a:br>
            <a:r>
              <a:rPr lang="en-US" sz="2300">
                <a:effectLst/>
              </a:rPr>
              <a:t>GANTT</a:t>
            </a:r>
            <a:br>
              <a:rPr lang="en-US" sz="2300"/>
            </a:br>
            <a:br>
              <a:rPr lang="en-US" sz="2300"/>
            </a:br>
            <a:br>
              <a:rPr lang="en-US" sz="2300">
                <a:effectLst/>
              </a:rPr>
            </a:br>
            <a:br>
              <a:rPr lang="en-US" sz="2300"/>
            </a:br>
            <a:br>
              <a:rPr lang="en-US" sz="2300">
                <a:effectLst/>
              </a:rPr>
            </a:br>
            <a:br>
              <a:rPr lang="en-US" sz="2300">
                <a:effectLst/>
              </a:rPr>
            </a:br>
            <a:endParaRPr lang="en-US" sz="230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28DF7-D028-8705-4DFE-19E71459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295776" y="757918"/>
            <a:ext cx="7345363" cy="5343751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6716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1B367-87B9-AF23-A69F-721859C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88654-917A-B977-562F-6EA5787B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/>
              <a:t>Projet de qualité assuré</a:t>
            </a:r>
            <a:endParaRPr lang="fr-FR" sz="2400"/>
          </a:p>
          <a:p>
            <a:pPr lvl="1"/>
            <a:r>
              <a:rPr lang="fr-FR" sz="2400"/>
              <a:t>Équipe expérimentée et reconnue pour leur cohésion</a:t>
            </a:r>
          </a:p>
          <a:p>
            <a:pPr lvl="1"/>
            <a:r>
              <a:rPr lang="fr-FR" sz="2400"/>
              <a:t>Planification détaillée</a:t>
            </a:r>
          </a:p>
          <a:p>
            <a:pPr lvl="1"/>
            <a:r>
              <a:rPr lang="fr-FR" sz="2400"/>
              <a:t>Échéancier respecté</a:t>
            </a:r>
          </a:p>
          <a:p>
            <a:pPr lvl="1"/>
            <a:r>
              <a:rPr lang="fr-FR" sz="2400"/>
              <a:t>Spécifications précises</a:t>
            </a:r>
          </a:p>
        </p:txBody>
      </p:sp>
    </p:spTree>
    <p:extLst>
      <p:ext uri="{BB962C8B-B14F-4D97-AF65-F5344CB8AC3E}">
        <p14:creationId xmlns:p14="http://schemas.microsoft.com/office/powerpoint/2010/main" val="2454168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07BFA-1E37-E37F-F8E7-BD53C1B4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 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CC5BC-7ADA-9301-F652-1BB877CD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7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1FD94-8413-5064-5A0E-FB58210C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Organisation de l’équipe</a:t>
            </a:r>
            <a:br>
              <a:rPr lang="fr-CA"/>
            </a:br>
            <a:r>
              <a:rPr lang="fr-CA"/>
              <a:t>Fonctionnement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0D0B4-6889-48E3-8054-F14B0555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CA" b="1"/>
              <a:t>Rôle :</a:t>
            </a:r>
          </a:p>
          <a:p>
            <a:pPr marL="0" indent="0">
              <a:buNone/>
            </a:pPr>
            <a:r>
              <a:rPr lang="fr-CA"/>
              <a:t>Chef des ouvriers et porte-parole</a:t>
            </a:r>
          </a:p>
          <a:p>
            <a:pPr marL="0" indent="0">
              <a:buNone/>
            </a:pPr>
            <a:r>
              <a:rPr lang="fr-CA"/>
              <a:t>	Mathieu Désautels</a:t>
            </a:r>
          </a:p>
          <a:p>
            <a:pPr marL="0" indent="0">
              <a:buNone/>
            </a:pPr>
            <a:r>
              <a:rPr lang="fr-CA"/>
              <a:t>Ouvriers</a:t>
            </a:r>
          </a:p>
          <a:p>
            <a:pPr marL="0" indent="0">
              <a:buNone/>
            </a:pPr>
            <a:r>
              <a:rPr lang="fr-CA"/>
              <a:t>	Reste de l’équipe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r>
              <a:rPr lang="fr-CA" b="1"/>
              <a:t>Distribution des tâches :</a:t>
            </a:r>
          </a:p>
          <a:p>
            <a:pPr marL="0" indent="0">
              <a:buNone/>
            </a:pPr>
            <a:r>
              <a:rPr lang="fr-CA"/>
              <a:t>Attribution des tâches simples en duo de membres</a:t>
            </a:r>
          </a:p>
          <a:p>
            <a:pPr marL="0" indent="0">
              <a:buNone/>
            </a:pPr>
            <a:r>
              <a:rPr lang="fr-CA"/>
              <a:t>Les tâches complexes seront accomplies en quatuor</a:t>
            </a:r>
          </a:p>
          <a:p>
            <a:pPr marL="0" indent="0">
              <a:buNone/>
            </a:pPr>
            <a:r>
              <a:rPr lang="fr-CA" err="1"/>
              <a:t>TeamWork</a:t>
            </a:r>
            <a:r>
              <a:rPr lang="fr-CA"/>
              <a:t> </a:t>
            </a:r>
            <a:r>
              <a:rPr lang="fr-CA" err="1"/>
              <a:t>makes</a:t>
            </a:r>
            <a:r>
              <a:rPr lang="fr-CA"/>
              <a:t> the </a:t>
            </a:r>
            <a:r>
              <a:rPr lang="fr-CA" err="1"/>
              <a:t>DreamWork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306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BC743-42CB-4E42-4CED-8E33AEC8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Organisation de l’équipe</a:t>
            </a:r>
            <a:br>
              <a:rPr lang="fr-CA"/>
            </a:br>
            <a:r>
              <a:rPr lang="fr-CA"/>
              <a:t>Responsabilités fournisseur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9DD27-C473-D69D-F2FC-D3ED380A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Respecter l’ECSS</a:t>
            </a:r>
          </a:p>
          <a:p>
            <a:r>
              <a:rPr lang="fr-CA"/>
              <a:t>Fournir de la documentation claire et précise</a:t>
            </a:r>
          </a:p>
          <a:p>
            <a:r>
              <a:rPr lang="fr-CA"/>
              <a:t>Avoir une bonne gestion et une bonne traçabilité</a:t>
            </a:r>
          </a:p>
          <a:p>
            <a:r>
              <a:rPr lang="fr-CA"/>
              <a:t>Maintenir à jour la documentation</a:t>
            </a:r>
          </a:p>
          <a:p>
            <a:r>
              <a:rPr lang="fr-CA"/>
              <a:t>Démontrer au client que les requis sont atteints</a:t>
            </a:r>
          </a:p>
        </p:txBody>
      </p:sp>
    </p:spTree>
    <p:extLst>
      <p:ext uri="{BB962C8B-B14F-4D97-AF65-F5344CB8AC3E}">
        <p14:creationId xmlns:p14="http://schemas.microsoft.com/office/powerpoint/2010/main" val="15915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E953D-D236-A2F6-F5E1-329A051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Organisation de l’équipe</a:t>
            </a:r>
            <a:br>
              <a:rPr lang="fr-CA"/>
            </a:br>
            <a:r>
              <a:rPr lang="fr-CA"/>
              <a:t>Responsabilités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430B6-E1D8-47F2-C4C4-09F63E18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Définir ses besoins de manière claire et précise</a:t>
            </a:r>
          </a:p>
          <a:p>
            <a:r>
              <a:rPr lang="fr-CA"/>
              <a:t>Définir ses requis de manière détaillée</a:t>
            </a:r>
          </a:p>
          <a:p>
            <a:r>
              <a:rPr lang="fr-CA"/>
              <a:t>Donner une rétroaction et être disponible pour préciser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2579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2FBDF-EDBF-E7B4-0F6D-496DA4C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Organisation de l’équipe</a:t>
            </a:r>
            <a:br>
              <a:rPr lang="fr-CA"/>
            </a:br>
            <a:r>
              <a:rPr lang="fr-CA"/>
              <a:t>Interrelations fournisseur/client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A49241-046C-1D95-54DA-7BFF0AFD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Rencontres fréquentes entre le fournisseur et le client</a:t>
            </a:r>
          </a:p>
          <a:p>
            <a:r>
              <a:rPr lang="fr-CA"/>
              <a:t>Respect mutuel des deux partis</a:t>
            </a:r>
          </a:p>
          <a:p>
            <a:r>
              <a:rPr lang="fr-CA"/>
              <a:t>Ouverture aux critiques, aux nouvelles idées et au changement </a:t>
            </a:r>
          </a:p>
        </p:txBody>
      </p:sp>
    </p:spTree>
    <p:extLst>
      <p:ext uri="{BB962C8B-B14F-4D97-AF65-F5344CB8AC3E}">
        <p14:creationId xmlns:p14="http://schemas.microsoft.com/office/powerpoint/2010/main" val="369575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Asservir l’inclinaison des wagons pour compenser les accélérations longitudinales et latérales.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CA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CA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CA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Minimiser les sensations d'accélération des passagers du train lors des départs/arrêts, des virages et les montées/descentes</a:t>
            </a:r>
            <a:endParaRPr lang="fr-CA">
              <a:solidFill>
                <a:schemeClr val="tx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2DD9685-DC40-33DC-FC5F-75734850EB72}"/>
              </a:ext>
            </a:extLst>
          </p:cNvPr>
          <p:cNvSpPr/>
          <p:nvPr/>
        </p:nvSpPr>
        <p:spPr>
          <a:xfrm>
            <a:off x="5810865" y="2890683"/>
            <a:ext cx="285136" cy="8455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466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768EA-22A5-57FE-047F-2213C01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Objectifs de notre mandat</a:t>
            </a:r>
            <a:br>
              <a:rPr lang="fr-CA"/>
            </a:b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E149-32AD-0CA3-B152-D961D230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CA" b="1"/>
              <a:t>Banc d’essai poutre-sphère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Modéliser le banc d’essai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Identifier les paramètres physiques et calibrer le modèle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Déterminer les conditions d’équilibre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Asservissement de l’angle de la poutre et de la position de la sphère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CA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9355172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F7F3D71D83D42BF6E38E2297A64B1" ma:contentTypeVersion="11" ma:contentTypeDescription="Crée un document." ma:contentTypeScope="" ma:versionID="35ba43f32c738b47d48a2296578ed0de">
  <xsd:schema xmlns:xsd="http://www.w3.org/2001/XMLSchema" xmlns:xs="http://www.w3.org/2001/XMLSchema" xmlns:p="http://schemas.microsoft.com/office/2006/metadata/properties" xmlns:ns2="7510c0c3-1a1f-41f2-a116-27116f2b4f1e" xmlns:ns3="2b03561f-3972-4df4-81a9-63c6cee63b82" targetNamespace="http://schemas.microsoft.com/office/2006/metadata/properties" ma:root="true" ma:fieldsID="ac7a4a2bf15740fb868bcad367af8027" ns2:_="" ns3:_="">
    <xsd:import namespace="7510c0c3-1a1f-41f2-a116-27116f2b4f1e"/>
    <xsd:import namespace="2b03561f-3972-4df4-81a9-63c6cee63b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0c0c3-1a1f-41f2-a116-27116f2b4f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3561f-3972-4df4-81a9-63c6cee63b8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2a2828d-79c7-458e-9c51-f2fc781e2b26}" ma:internalName="TaxCatchAll" ma:showField="CatchAllData" ma:web="2b03561f-3972-4df4-81a9-63c6cee63b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10c0c3-1a1f-41f2-a116-27116f2b4f1e">
      <Terms xmlns="http://schemas.microsoft.com/office/infopath/2007/PartnerControls"/>
    </lcf76f155ced4ddcb4097134ff3c332f>
    <TaxCatchAll xmlns="2b03561f-3972-4df4-81a9-63c6cee63b82" xsi:nil="true"/>
  </documentManagement>
</p:properties>
</file>

<file path=customXml/itemProps1.xml><?xml version="1.0" encoding="utf-8"?>
<ds:datastoreItem xmlns:ds="http://schemas.openxmlformats.org/officeDocument/2006/customXml" ds:itemID="{5A8AAD3A-DC39-4BC3-81AA-5527C4E74823}">
  <ds:schemaRefs>
    <ds:schemaRef ds:uri="2b03561f-3972-4df4-81a9-63c6cee63b82"/>
    <ds:schemaRef ds:uri="7510c0c3-1a1f-41f2-a116-27116f2b4f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EE4FFC-B9E0-47A2-9970-205925E63D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CF9B36-E1BB-4CE5-BAD9-28DA0B35EC7B}">
  <ds:schemaRefs>
    <ds:schemaRef ds:uri="2b03561f-3972-4df4-81a9-63c6cee63b82"/>
    <ds:schemaRef ds:uri="7510c0c3-1a1f-41f2-a116-27116f2b4f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3DFloatVTI</vt:lpstr>
      <vt:lpstr>Suspension de train automatisé</vt:lpstr>
      <vt:lpstr>Déroulement de la présentation</vt:lpstr>
      <vt:lpstr>Introduction à la mission</vt:lpstr>
      <vt:lpstr>Organisation de l’équipe Fonctionnement interne</vt:lpstr>
      <vt:lpstr>Organisation de l’équipe Responsabilités fournisseur</vt:lpstr>
      <vt:lpstr>Organisation de l’équipe Responsabilités client</vt:lpstr>
      <vt:lpstr>Organisation de l’équipe Interrelations fournisseur/client</vt:lpstr>
      <vt:lpstr>Objectifs du projet</vt:lpstr>
      <vt:lpstr>Objectifs de notre mandat </vt:lpstr>
      <vt:lpstr>Objectifs de notre mandat Suite </vt:lpstr>
      <vt:lpstr>Objectifs de notre mandat Suite</vt:lpstr>
      <vt:lpstr>Besoin et spécification </vt:lpstr>
      <vt:lpstr>Besoin et exigences  Stabilité et performance </vt:lpstr>
      <vt:lpstr>Besoin et exigences  Robustesse  </vt:lpstr>
      <vt:lpstr>Besoin et exigences  Documentation complète  </vt:lpstr>
      <vt:lpstr>Étude de faisabilité Aspects techniques</vt:lpstr>
      <vt:lpstr>Étude de faisabilité Aspects techniques</vt:lpstr>
      <vt:lpstr>Étude de faisabilité Aspects techniques</vt:lpstr>
      <vt:lpstr>Étude de faisabilité Ressources matérielles nécessaires</vt:lpstr>
      <vt:lpstr>Étude de faisabilité Ressources logicielles nécessaires</vt:lpstr>
      <vt:lpstr>Étude de faisabilité Ressources humaines nécessaires</vt:lpstr>
      <vt:lpstr>Gestion des risques (TRL)</vt:lpstr>
      <vt:lpstr>Gestion des risques (TRL) suite</vt:lpstr>
      <vt:lpstr>Planification et échéancier</vt:lpstr>
      <vt:lpstr>Décomposition des tâches</vt:lpstr>
      <vt:lpstr>Décomposition des tâches WBS complet      </vt:lpstr>
      <vt:lpstr>Décomposition des tâches Modélisation du banc d’essai à un axe</vt:lpstr>
      <vt:lpstr>Décomposition des tâches Calibration et identification des paramètres</vt:lpstr>
      <vt:lpstr>Décomposition des tâches Conception de l’asservissement</vt:lpstr>
      <vt:lpstr>Décomposition des tâches Tests des asservissements</vt:lpstr>
      <vt:lpstr>Décomposition des tâches Transposition au système plaque-sphère</vt:lpstr>
      <vt:lpstr>Décomposition des tâches Conception des trajectoires </vt:lpstr>
      <vt:lpstr>Décomposition des tâches Documentation </vt:lpstr>
      <vt:lpstr>Planification et échéancier GANTT      </vt:lpstr>
      <vt:lpstr>Conclusion</vt:lpstr>
      <vt:lpstr>Des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Desautels</dc:creator>
  <cp:revision>1</cp:revision>
  <dcterms:created xsi:type="dcterms:W3CDTF">2024-09-19T13:38:18Z</dcterms:created>
  <dcterms:modified xsi:type="dcterms:W3CDTF">2024-10-03T12:26:26Z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0x0101002EDF7F3D71D83D42BF6E38E2297A64B1</vt:lpwstr>
  </property>
  <property fmtid="{D5CDD505-2E9C-101B-9397-08002B2CF9AE}" pid="3" name="MediaServiceImageTags">
    <vt:lpwstr/>
  </property>
</Properties>
</file>