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4"/>
  </p:notesMasterIdLst>
  <p:sldIdLst>
    <p:sldId id="256" r:id="rId5"/>
    <p:sldId id="257" r:id="rId6"/>
    <p:sldId id="316" r:id="rId7"/>
    <p:sldId id="258" r:id="rId8"/>
    <p:sldId id="333" r:id="rId9"/>
    <p:sldId id="334" r:id="rId10"/>
    <p:sldId id="330" r:id="rId11"/>
    <p:sldId id="324" r:id="rId12"/>
    <p:sldId id="319" r:id="rId13"/>
    <p:sldId id="335" r:id="rId14"/>
    <p:sldId id="342" r:id="rId15"/>
    <p:sldId id="331" r:id="rId16"/>
    <p:sldId id="325" r:id="rId17"/>
    <p:sldId id="345" r:id="rId18"/>
    <p:sldId id="341" r:id="rId19"/>
    <p:sldId id="320" r:id="rId20"/>
    <p:sldId id="339" r:id="rId21"/>
    <p:sldId id="336" r:id="rId22"/>
    <p:sldId id="337" r:id="rId23"/>
    <p:sldId id="326" r:id="rId24"/>
    <p:sldId id="322" r:id="rId25"/>
    <p:sldId id="352" r:id="rId26"/>
    <p:sldId id="327" r:id="rId27"/>
    <p:sldId id="321" r:id="rId28"/>
    <p:sldId id="343" r:id="rId29"/>
    <p:sldId id="344" r:id="rId30"/>
    <p:sldId id="346" r:id="rId31"/>
    <p:sldId id="347" r:id="rId32"/>
    <p:sldId id="328" r:id="rId33"/>
    <p:sldId id="323" r:id="rId34"/>
    <p:sldId id="355" r:id="rId35"/>
    <p:sldId id="357" r:id="rId36"/>
    <p:sldId id="353" r:id="rId37"/>
    <p:sldId id="356" r:id="rId38"/>
    <p:sldId id="358" r:id="rId39"/>
    <p:sldId id="296" r:id="rId40"/>
    <p:sldId id="329" r:id="rId41"/>
    <p:sldId id="348" r:id="rId42"/>
    <p:sldId id="349" r:id="rId43"/>
    <p:sldId id="303" r:id="rId44"/>
    <p:sldId id="350" r:id="rId45"/>
    <p:sldId id="293" r:id="rId46"/>
    <p:sldId id="294" r:id="rId47"/>
    <p:sldId id="295" r:id="rId48"/>
    <p:sldId id="298" r:id="rId49"/>
    <p:sldId id="297" r:id="rId50"/>
    <p:sldId id="301" r:id="rId51"/>
    <p:sldId id="302" r:id="rId52"/>
    <p:sldId id="318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B6552-017C-5045-B30E-2E7414173CA9}" v="59" dt="2024-12-05T00:24:10.915"/>
    <p1510:client id="{8AC80179-95E0-4C1B-8A40-ECAA12A59550}" v="1432" dt="2024-12-05T00:17:45.556"/>
    <p1510:client id="{BE384F57-3E5B-45EF-8449-E68E81222584}" v="1856" dt="2024-12-05T00:14:24.224"/>
    <p1510:client id="{C3A29AEF-301A-482D-900D-9211D1539975}" v="3373" dt="2024-12-05T00:25:08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ys Plante" userId="f1a4a56b-4124-4767-9278-8c87fc11d2b0" providerId="ADAL" clId="{DAB9945B-ED3B-4F03-A1DD-5277AE4A8C23}"/>
    <pc:docChg chg="undo custSel addSld delSld modSld sldOrd">
      <pc:chgData name="Mathys Plante" userId="f1a4a56b-4124-4767-9278-8c87fc11d2b0" providerId="ADAL" clId="{DAB9945B-ED3B-4F03-A1DD-5277AE4A8C23}" dt="2024-11-21T00:14:51.621" v="2985" actId="20577"/>
      <pc:docMkLst>
        <pc:docMk/>
      </pc:docMkLst>
      <pc:sldChg chg="modSp">
        <pc:chgData name="Mathys Plante" userId="f1a4a56b-4124-4767-9278-8c87fc11d2b0" providerId="ADAL" clId="{DAB9945B-ED3B-4F03-A1DD-5277AE4A8C23}" dt="2024-11-20T18:48:48.722" v="2696"/>
        <pc:sldMkLst>
          <pc:docMk/>
          <pc:sldMk cId="983894203" sldId="257"/>
        </pc:sldMkLst>
        <pc:graphicFrameChg chg="mod">
          <ac:chgData name="Mathys Plante" userId="f1a4a56b-4124-4767-9278-8c87fc11d2b0" providerId="ADAL" clId="{DAB9945B-ED3B-4F03-A1DD-5277AE4A8C23}" dt="2024-11-20T18:48:48.722" v="2696"/>
          <ac:graphicFrameMkLst>
            <pc:docMk/>
            <pc:sldMk cId="983894203" sldId="257"/>
            <ac:graphicFrameMk id="13" creationId="{5065EE9D-96DF-043E-ED0B-C035B0BF0839}"/>
          </ac:graphicFrameMkLst>
        </pc:graphicFrameChg>
      </pc:sldChg>
      <pc:sldChg chg="modSp mod">
        <pc:chgData name="Mathys Plante" userId="f1a4a56b-4124-4767-9278-8c87fc11d2b0" providerId="ADAL" clId="{DAB9945B-ED3B-4F03-A1DD-5277AE4A8C23}" dt="2024-11-20T18:58:32.660" v="2741"/>
        <pc:sldMkLst>
          <pc:docMk/>
          <pc:sldMk cId="3978715868" sldId="259"/>
        </pc:sldMkLst>
      </pc:sldChg>
      <pc:sldChg chg="modSp mod">
        <pc:chgData name="Mathys Plante" userId="f1a4a56b-4124-4767-9278-8c87fc11d2b0" providerId="ADAL" clId="{DAB9945B-ED3B-4F03-A1DD-5277AE4A8C23}" dt="2024-11-17T16:03:23.710" v="18" actId="20577"/>
        <pc:sldMkLst>
          <pc:docMk/>
          <pc:sldMk cId="323393018" sldId="261"/>
        </pc:sldMkLst>
      </pc:sldChg>
      <pc:sldChg chg="modSp add mod modNotesTx">
        <pc:chgData name="Mathys Plante" userId="f1a4a56b-4124-4767-9278-8c87fc11d2b0" providerId="ADAL" clId="{DAB9945B-ED3B-4F03-A1DD-5277AE4A8C23}" dt="2024-11-21T00:14:51.621" v="2985" actId="20577"/>
        <pc:sldMkLst>
          <pc:docMk/>
          <pc:sldMk cId="1992349717" sldId="265"/>
        </pc:sldMkLst>
      </pc:sldChg>
      <pc:sldChg chg="modSp mod">
        <pc:chgData name="Mathys Plante" userId="f1a4a56b-4124-4767-9278-8c87fc11d2b0" providerId="ADAL" clId="{DAB9945B-ED3B-4F03-A1DD-5277AE4A8C23}" dt="2024-11-20T19:04:42.577" v="2849" actId="20577"/>
        <pc:sldMkLst>
          <pc:docMk/>
          <pc:sldMk cId="2276766172" sldId="266"/>
        </pc:sldMkLst>
      </pc:sldChg>
      <pc:sldChg chg="modSp">
        <pc:chgData name="Mathys Plante" userId="f1a4a56b-4124-4767-9278-8c87fc11d2b0" providerId="ADAL" clId="{DAB9945B-ED3B-4F03-A1DD-5277AE4A8C23}" dt="2024-11-20T19:25:39.283" v="2884" actId="20577"/>
        <pc:sldMkLst>
          <pc:docMk/>
          <pc:sldMk cId="708342084" sldId="267"/>
        </pc:sldMkLst>
      </pc:sldChg>
      <pc:sldChg chg="modSp add mod">
        <pc:chgData name="Mathys Plante" userId="f1a4a56b-4124-4767-9278-8c87fc11d2b0" providerId="ADAL" clId="{DAB9945B-ED3B-4F03-A1DD-5277AE4A8C23}" dt="2024-11-17T16:54:16.428" v="1365" actId="20577"/>
        <pc:sldMkLst>
          <pc:docMk/>
          <pc:sldMk cId="4033670033" sldId="268"/>
        </pc:sldMkLst>
      </pc:sldChg>
      <pc:sldChg chg="addSp delSp modSp add mod setBg modNotesTx">
        <pc:chgData name="Mathys Plante" userId="f1a4a56b-4124-4767-9278-8c87fc11d2b0" providerId="ADAL" clId="{DAB9945B-ED3B-4F03-A1DD-5277AE4A8C23}" dt="2024-11-20T19:08:31.510" v="2853" actId="20577"/>
        <pc:sldMkLst>
          <pc:docMk/>
          <pc:sldMk cId="1602431311" sldId="270"/>
        </pc:sldMkLst>
      </pc:sldChg>
      <pc:sldChg chg="modSp">
        <pc:chgData name="Mathys Plante" userId="f1a4a56b-4124-4767-9278-8c87fc11d2b0" providerId="ADAL" clId="{DAB9945B-ED3B-4F03-A1DD-5277AE4A8C23}" dt="2024-11-18T01:45:26.700" v="2320" actId="20577"/>
        <pc:sldMkLst>
          <pc:docMk/>
          <pc:sldMk cId="371029479" sldId="271"/>
        </pc:sldMkLst>
      </pc:sldChg>
      <pc:sldChg chg="modSp">
        <pc:chgData name="Mathys Plante" userId="f1a4a56b-4124-4767-9278-8c87fc11d2b0" providerId="ADAL" clId="{DAB9945B-ED3B-4F03-A1DD-5277AE4A8C23}" dt="2024-11-20T19:17:18.110" v="2864" actId="20577"/>
        <pc:sldMkLst>
          <pc:docMk/>
          <pc:sldMk cId="3134909705" sldId="272"/>
        </pc:sldMkLst>
      </pc:sldChg>
      <pc:sldChg chg="addSp delSp modSp add del mod">
        <pc:chgData name="Mathys Plante" userId="f1a4a56b-4124-4767-9278-8c87fc11d2b0" providerId="ADAL" clId="{DAB9945B-ED3B-4F03-A1DD-5277AE4A8C23}" dt="2024-11-17T17:17:21.046" v="1634" actId="47"/>
        <pc:sldMkLst>
          <pc:docMk/>
          <pc:sldMk cId="34035309" sldId="273"/>
        </pc:sldMkLst>
      </pc:sldChg>
      <pc:sldChg chg="addSp delSp modSp mod">
        <pc:chgData name="Mathys Plante" userId="f1a4a56b-4124-4767-9278-8c87fc11d2b0" providerId="ADAL" clId="{DAB9945B-ED3B-4F03-A1DD-5277AE4A8C23}" dt="2024-11-18T01:46:59.829" v="2348" actId="1076"/>
        <pc:sldMkLst>
          <pc:docMk/>
          <pc:sldMk cId="857032579" sldId="273"/>
        </pc:sldMkLst>
      </pc:sldChg>
      <pc:sldChg chg="addSp delSp modSp add mod">
        <pc:chgData name="Mathys Plante" userId="f1a4a56b-4124-4767-9278-8c87fc11d2b0" providerId="ADAL" clId="{DAB9945B-ED3B-4F03-A1DD-5277AE4A8C23}" dt="2024-11-17T17:23:21.676" v="1694" actId="14100"/>
        <pc:sldMkLst>
          <pc:docMk/>
          <pc:sldMk cId="3858842977" sldId="274"/>
        </pc:sldMkLst>
      </pc:sldChg>
      <pc:sldChg chg="addSp delSp modSp add mod">
        <pc:chgData name="Mathys Plante" userId="f1a4a56b-4124-4767-9278-8c87fc11d2b0" providerId="ADAL" clId="{DAB9945B-ED3B-4F03-A1DD-5277AE4A8C23}" dt="2024-11-18T01:55:31.842" v="2393"/>
        <pc:sldMkLst>
          <pc:docMk/>
          <pc:sldMk cId="808478150" sldId="278"/>
        </pc:sldMkLst>
      </pc:sldChg>
      <pc:sldChg chg="modSp">
        <pc:chgData name="Mathys Plante" userId="f1a4a56b-4124-4767-9278-8c87fc11d2b0" providerId="ADAL" clId="{DAB9945B-ED3B-4F03-A1DD-5277AE4A8C23}" dt="2024-11-18T02:04:43.303" v="2398"/>
        <pc:sldMkLst>
          <pc:docMk/>
          <pc:sldMk cId="136511272" sldId="279"/>
        </pc:sldMkLst>
      </pc:sldChg>
      <pc:sldChg chg="modSp">
        <pc:chgData name="Mathys Plante" userId="f1a4a56b-4124-4767-9278-8c87fc11d2b0" providerId="ADAL" clId="{DAB9945B-ED3B-4F03-A1DD-5277AE4A8C23}" dt="2024-11-18T01:49:58.527" v="2391" actId="20577"/>
        <pc:sldMkLst>
          <pc:docMk/>
          <pc:sldMk cId="412604727" sldId="280"/>
        </pc:sldMkLst>
      </pc:sldChg>
      <pc:sldChg chg="addSp delSp modSp mod">
        <pc:chgData name="Mathys Plante" userId="f1a4a56b-4124-4767-9278-8c87fc11d2b0" providerId="ADAL" clId="{DAB9945B-ED3B-4F03-A1DD-5277AE4A8C23}" dt="2024-11-18T02:07:00.818" v="2407" actId="1076"/>
        <pc:sldMkLst>
          <pc:docMk/>
          <pc:sldMk cId="190164480" sldId="281"/>
        </pc:sldMkLst>
      </pc:sldChg>
      <pc:sldChg chg="addSp delSp modSp add mod">
        <pc:chgData name="Mathys Plante" userId="f1a4a56b-4124-4767-9278-8c87fc11d2b0" providerId="ADAL" clId="{DAB9945B-ED3B-4F03-A1DD-5277AE4A8C23}" dt="2024-11-17T23:32:09.594" v="2052" actId="1076"/>
        <pc:sldMkLst>
          <pc:docMk/>
          <pc:sldMk cId="4017287880" sldId="282"/>
        </pc:sldMkLst>
      </pc:sldChg>
      <pc:sldChg chg="modSp add mod">
        <pc:chgData name="Mathys Plante" userId="f1a4a56b-4124-4767-9278-8c87fc11d2b0" providerId="ADAL" clId="{DAB9945B-ED3B-4F03-A1DD-5277AE4A8C23}" dt="2024-11-17T23:27:02.575" v="2025" actId="20577"/>
        <pc:sldMkLst>
          <pc:docMk/>
          <pc:sldMk cId="1880391034" sldId="284"/>
        </pc:sldMkLst>
      </pc:sldChg>
      <pc:sldChg chg="addSp delSp modSp add mod">
        <pc:chgData name="Mathys Plante" userId="f1a4a56b-4124-4767-9278-8c87fc11d2b0" providerId="ADAL" clId="{DAB9945B-ED3B-4F03-A1DD-5277AE4A8C23}" dt="2024-11-17T23:49:55.399" v="2107" actId="20577"/>
        <pc:sldMkLst>
          <pc:docMk/>
          <pc:sldMk cId="2796634491" sldId="285"/>
        </pc:sldMkLst>
      </pc:sldChg>
      <pc:sldChg chg="addSp delSp modSp add mod">
        <pc:chgData name="Mathys Plante" userId="f1a4a56b-4124-4767-9278-8c87fc11d2b0" providerId="ADAL" clId="{DAB9945B-ED3B-4F03-A1DD-5277AE4A8C23}" dt="2024-11-18T01:39:11.859" v="2273"/>
        <pc:sldMkLst>
          <pc:docMk/>
          <pc:sldMk cId="997537815" sldId="286"/>
        </pc:sldMkLst>
      </pc:sldChg>
      <pc:sldChg chg="addSp delSp modSp add mod ord setBg">
        <pc:chgData name="Mathys Plante" userId="f1a4a56b-4124-4767-9278-8c87fc11d2b0" providerId="ADAL" clId="{DAB9945B-ED3B-4F03-A1DD-5277AE4A8C23}" dt="2024-11-18T01:13:53.765" v="2195"/>
        <pc:sldMkLst>
          <pc:docMk/>
          <pc:sldMk cId="1692297510" sldId="287"/>
        </pc:sldMkLst>
      </pc:sldChg>
      <pc:sldChg chg="modSp">
        <pc:chgData name="Mathys Plante" userId="f1a4a56b-4124-4767-9278-8c87fc11d2b0" providerId="ADAL" clId="{DAB9945B-ED3B-4F03-A1DD-5277AE4A8C23}" dt="2024-11-20T19:10:17.950" v="2856" actId="15375"/>
        <pc:sldMkLst>
          <pc:docMk/>
          <pc:sldMk cId="383189037" sldId="288"/>
        </pc:sldMkLst>
      </pc:sldChg>
      <pc:sldChg chg="addSp delSp modSp add mod setBg delDesignElem">
        <pc:chgData name="Mathys Plante" userId="f1a4a56b-4124-4767-9278-8c87fc11d2b0" providerId="ADAL" clId="{DAB9945B-ED3B-4F03-A1DD-5277AE4A8C23}" dt="2024-11-18T01:14:30.532" v="2203" actId="26606"/>
        <pc:sldMkLst>
          <pc:docMk/>
          <pc:sldMk cId="3144947526" sldId="290"/>
        </pc:sldMkLst>
      </pc:sldChg>
      <pc:sldChg chg="addSp delSp add del setBg delDesignElem">
        <pc:chgData name="Mathys Plante" userId="f1a4a56b-4124-4767-9278-8c87fc11d2b0" providerId="ADAL" clId="{DAB9945B-ED3B-4F03-A1DD-5277AE4A8C23}" dt="2024-11-18T01:16:27.702" v="2206"/>
        <pc:sldMkLst>
          <pc:docMk/>
          <pc:sldMk cId="2852021588" sldId="291"/>
        </pc:sldMkLst>
      </pc:sldChg>
      <pc:sldChg chg="modSp add mod">
        <pc:chgData name="Mathys Plante" userId="f1a4a56b-4124-4767-9278-8c87fc11d2b0" providerId="ADAL" clId="{DAB9945B-ED3B-4F03-A1DD-5277AE4A8C23}" dt="2024-11-18T01:18:08.943" v="2252" actId="20577"/>
        <pc:sldMkLst>
          <pc:docMk/>
          <pc:sldMk cId="3424793909" sldId="291"/>
        </pc:sldMkLst>
      </pc:sldChg>
      <pc:sldChg chg="addSp delSp add del setBg delDesignElem">
        <pc:chgData name="Mathys Plante" userId="f1a4a56b-4124-4767-9278-8c87fc11d2b0" providerId="ADAL" clId="{DAB9945B-ED3B-4F03-A1DD-5277AE4A8C23}" dt="2024-11-18T01:16:34.709" v="2209"/>
        <pc:sldMkLst>
          <pc:docMk/>
          <pc:sldMk cId="3640650166" sldId="291"/>
        </pc:sldMkLst>
      </pc:sldChg>
      <pc:sldChg chg="modSp mod ord">
        <pc:chgData name="Mathys Plante" userId="f1a4a56b-4124-4767-9278-8c87fc11d2b0" providerId="ADAL" clId="{DAB9945B-ED3B-4F03-A1DD-5277AE4A8C23}" dt="2024-11-20T18:35:35.035" v="2609" actId="404"/>
        <pc:sldMkLst>
          <pc:docMk/>
          <pc:sldMk cId="2912789254" sldId="296"/>
        </pc:sldMkLst>
      </pc:sldChg>
      <pc:sldChg chg="addSp delSp modSp add mod setBg delDesignElem">
        <pc:chgData name="Mathys Plante" userId="f1a4a56b-4124-4767-9278-8c87fc11d2b0" providerId="ADAL" clId="{DAB9945B-ED3B-4F03-A1DD-5277AE4A8C23}" dt="2024-11-20T19:45:54.385" v="2947" actId="790"/>
        <pc:sldMkLst>
          <pc:docMk/>
          <pc:sldMk cId="564769707" sldId="304"/>
        </pc:sldMkLst>
      </pc:sldChg>
      <pc:sldChg chg="addSp modSp add mod">
        <pc:chgData name="Mathys Plante" userId="f1a4a56b-4124-4767-9278-8c87fc11d2b0" providerId="ADAL" clId="{DAB9945B-ED3B-4F03-A1DD-5277AE4A8C23}" dt="2024-11-20T18:39:41.048" v="2691"/>
        <pc:sldMkLst>
          <pc:docMk/>
          <pc:sldMk cId="2511728980" sldId="305"/>
        </pc:sldMkLst>
      </pc:sldChg>
      <pc:sldChg chg="add">
        <pc:chgData name="Mathys Plante" userId="f1a4a56b-4124-4767-9278-8c87fc11d2b0" providerId="ADAL" clId="{DAB9945B-ED3B-4F03-A1DD-5277AE4A8C23}" dt="2024-11-20T18:39:44.897" v="2692"/>
        <pc:sldMkLst>
          <pc:docMk/>
          <pc:sldMk cId="3612470872" sldId="306"/>
        </pc:sldMkLst>
      </pc:sldChg>
      <pc:sldChg chg="new del">
        <pc:chgData name="Mathys Plante" userId="f1a4a56b-4124-4767-9278-8c87fc11d2b0" providerId="ADAL" clId="{DAB9945B-ED3B-4F03-A1DD-5277AE4A8C23}" dt="2024-11-20T19:34:44.802" v="2886" actId="680"/>
        <pc:sldMkLst>
          <pc:docMk/>
          <pc:sldMk cId="1904284144" sldId="307"/>
        </pc:sldMkLst>
      </pc:sldChg>
      <pc:sldChg chg="modSp new mod">
        <pc:chgData name="Mathys Plante" userId="f1a4a56b-4124-4767-9278-8c87fc11d2b0" providerId="ADAL" clId="{DAB9945B-ED3B-4F03-A1DD-5277AE4A8C23}" dt="2024-11-20T19:34:54.756" v="2894" actId="20577"/>
        <pc:sldMkLst>
          <pc:docMk/>
          <pc:sldMk cId="3151228242" sldId="307"/>
        </pc:sldMkLst>
      </pc:sldChg>
      <pc:sldChg chg="modSp new mod">
        <pc:chgData name="Mathys Plante" userId="f1a4a56b-4124-4767-9278-8c87fc11d2b0" providerId="ADAL" clId="{DAB9945B-ED3B-4F03-A1DD-5277AE4A8C23}" dt="2024-11-20T19:35:26.202" v="2902" actId="20577"/>
        <pc:sldMkLst>
          <pc:docMk/>
          <pc:sldMk cId="3233800977" sldId="308"/>
        </pc:sldMkLst>
      </pc:sldChg>
      <pc:sldChg chg="modSp new mod">
        <pc:chgData name="Mathys Plante" userId="f1a4a56b-4124-4767-9278-8c87fc11d2b0" providerId="ADAL" clId="{DAB9945B-ED3B-4F03-A1DD-5277AE4A8C23}" dt="2024-11-20T19:35:47.748" v="2919" actId="20577"/>
        <pc:sldMkLst>
          <pc:docMk/>
          <pc:sldMk cId="1700610134" sldId="309"/>
        </pc:sldMkLst>
      </pc:sldChg>
      <pc:sldChg chg="modSp new mod">
        <pc:chgData name="Mathys Plante" userId="f1a4a56b-4124-4767-9278-8c87fc11d2b0" providerId="ADAL" clId="{DAB9945B-ED3B-4F03-A1DD-5277AE4A8C23}" dt="2024-11-20T19:36:16.412" v="2932" actId="20577"/>
        <pc:sldMkLst>
          <pc:docMk/>
          <pc:sldMk cId="1625011203" sldId="311"/>
        </pc:sldMkLst>
      </pc:sldChg>
      <pc:sldChg chg="modSp new mod">
        <pc:chgData name="Mathys Plante" userId="f1a4a56b-4124-4767-9278-8c87fc11d2b0" providerId="ADAL" clId="{DAB9945B-ED3B-4F03-A1DD-5277AE4A8C23}" dt="2024-11-20T19:37:28.935" v="2946" actId="20577"/>
        <pc:sldMkLst>
          <pc:docMk/>
          <pc:sldMk cId="3621873972" sldId="314"/>
        </pc:sldMkLst>
      </pc:sldChg>
    </pc:docChg>
  </pc:docChgLst>
  <pc:docChgLst>
    <pc:chgData name="Félix Boivin" userId="0a32073d-69b6-477d-bbe3-4d452c8b6329" providerId="ADAL" clId="{85053AE4-85C1-4C36-9A98-61C32489B594}"/>
    <pc:docChg chg="undo custSel addSld delSld modSld sldOrd">
      <pc:chgData name="Félix Boivin" userId="0a32073d-69b6-477d-bbe3-4d452c8b6329" providerId="ADAL" clId="{85053AE4-85C1-4C36-9A98-61C32489B594}" dt="2024-11-20T19:43:02.317" v="2972" actId="20577"/>
      <pc:docMkLst>
        <pc:docMk/>
      </pc:docMkLst>
      <pc:sldChg chg="addSp delSp modSp mod">
        <pc:chgData name="Félix Boivin" userId="0a32073d-69b6-477d-bbe3-4d452c8b6329" providerId="ADAL" clId="{85053AE4-85C1-4C36-9A98-61C32489B594}" dt="2024-11-17T16:37:00" v="757" actId="20577"/>
        <pc:sldMkLst>
          <pc:docMk/>
          <pc:sldMk cId="2876355317" sldId="258"/>
        </pc:sldMkLst>
        <pc:spChg chg="mod">
          <ac:chgData name="Félix Boivin" userId="0a32073d-69b6-477d-bbe3-4d452c8b6329" providerId="ADAL" clId="{85053AE4-85C1-4C36-9A98-61C32489B594}" dt="2024-11-17T16:27:37.588" v="612" actId="20577"/>
          <ac:spMkLst>
            <pc:docMk/>
            <pc:sldMk cId="2876355317" sldId="258"/>
            <ac:spMk id="2" creationId="{1923664F-6F9A-41D7-A63C-3A309658767C}"/>
          </ac:spMkLst>
        </pc:spChg>
      </pc:sldChg>
      <pc:sldChg chg="addSp delSp modSp mod ord">
        <pc:chgData name="Félix Boivin" userId="0a32073d-69b6-477d-bbe3-4d452c8b6329" providerId="ADAL" clId="{85053AE4-85C1-4C36-9A98-61C32489B594}" dt="2024-11-17T16:50:43.159" v="1021"/>
        <pc:sldMkLst>
          <pc:docMk/>
          <pc:sldMk cId="3978715868" sldId="259"/>
        </pc:sldMkLst>
      </pc:sldChg>
      <pc:sldChg chg="del">
        <pc:chgData name="Félix Boivin" userId="0a32073d-69b6-477d-bbe3-4d452c8b6329" providerId="ADAL" clId="{85053AE4-85C1-4C36-9A98-61C32489B594}" dt="2024-11-17T16:23:28.460" v="604" actId="47"/>
        <pc:sldMkLst>
          <pc:docMk/>
          <pc:sldMk cId="3078114856" sldId="260"/>
        </pc:sldMkLst>
      </pc:sldChg>
      <pc:sldChg chg="addSp delSp modSp add mod">
        <pc:chgData name="Félix Boivin" userId="0a32073d-69b6-477d-bbe3-4d452c8b6329" providerId="ADAL" clId="{85053AE4-85C1-4C36-9A98-61C32489B594}" dt="2024-11-17T16:41:08.043" v="788"/>
        <pc:sldMkLst>
          <pc:docMk/>
          <pc:sldMk cId="145242603" sldId="263"/>
        </pc:sldMkLst>
      </pc:sldChg>
      <pc:sldChg chg="addSp delSp modSp add mod setBg">
        <pc:chgData name="Félix Boivin" userId="0a32073d-69b6-477d-bbe3-4d452c8b6329" providerId="ADAL" clId="{85053AE4-85C1-4C36-9A98-61C32489B594}" dt="2024-11-17T16:23:09.883" v="603" actId="113"/>
        <pc:sldMkLst>
          <pc:docMk/>
          <pc:sldMk cId="2276766172" sldId="266"/>
        </pc:sldMkLst>
      </pc:sldChg>
      <pc:sldChg chg="modSp add mod">
        <pc:chgData name="Félix Boivin" userId="0a32073d-69b6-477d-bbe3-4d452c8b6329" providerId="ADAL" clId="{85053AE4-85C1-4C36-9A98-61C32489B594}" dt="2024-11-20T19:43:02.317" v="2972" actId="20577"/>
        <pc:sldMkLst>
          <pc:docMk/>
          <pc:sldMk cId="1130409699" sldId="269"/>
        </pc:sldMkLst>
      </pc:sldChg>
      <pc:sldChg chg="add del">
        <pc:chgData name="Félix Boivin" userId="0a32073d-69b6-477d-bbe3-4d452c8b6329" providerId="ADAL" clId="{85053AE4-85C1-4C36-9A98-61C32489B594}" dt="2024-11-17T16:42:03.876" v="790" actId="47"/>
        <pc:sldMkLst>
          <pc:docMk/>
          <pc:sldMk cId="2503626201" sldId="269"/>
        </pc:sldMkLst>
      </pc:sldChg>
      <pc:sldChg chg="add del">
        <pc:chgData name="Félix Boivin" userId="0a32073d-69b6-477d-bbe3-4d452c8b6329" providerId="ADAL" clId="{85053AE4-85C1-4C36-9A98-61C32489B594}" dt="2024-11-17T16:54:53.138" v="1122" actId="47"/>
        <pc:sldMkLst>
          <pc:docMk/>
          <pc:sldMk cId="219303990" sldId="270"/>
        </pc:sldMkLst>
      </pc:sldChg>
      <pc:sldChg chg="addSp delSp modSp new mod">
        <pc:chgData name="Félix Boivin" userId="0a32073d-69b6-477d-bbe3-4d452c8b6329" providerId="ADAL" clId="{85053AE4-85C1-4C36-9A98-61C32489B594}" dt="2024-11-17T17:16:12.697" v="1571" actId="403"/>
        <pc:sldMkLst>
          <pc:docMk/>
          <pc:sldMk cId="371029479" sldId="271"/>
        </pc:sldMkLst>
      </pc:sldChg>
      <pc:sldChg chg="addSp delSp modSp new mod">
        <pc:chgData name="Félix Boivin" userId="0a32073d-69b6-477d-bbe3-4d452c8b6329" providerId="ADAL" clId="{85053AE4-85C1-4C36-9A98-61C32489B594}" dt="2024-11-17T17:20:53.523" v="1675" actId="1076"/>
        <pc:sldMkLst>
          <pc:docMk/>
          <pc:sldMk cId="857032579" sldId="273"/>
        </pc:sldMkLst>
      </pc:sldChg>
      <pc:sldChg chg="addSp delSp modSp new mod">
        <pc:chgData name="Félix Boivin" userId="0a32073d-69b6-477d-bbe3-4d452c8b6329" providerId="ADAL" clId="{85053AE4-85C1-4C36-9A98-61C32489B594}" dt="2024-11-17T17:24:17.488" v="1795" actId="20577"/>
        <pc:sldMkLst>
          <pc:docMk/>
          <pc:sldMk cId="1855662652" sldId="275"/>
        </pc:sldMkLst>
      </pc:sldChg>
      <pc:sldChg chg="addSp delSp modSp new mod">
        <pc:chgData name="Félix Boivin" userId="0a32073d-69b6-477d-bbe3-4d452c8b6329" providerId="ADAL" clId="{85053AE4-85C1-4C36-9A98-61C32489B594}" dt="2024-11-17T17:34:21.080" v="1953" actId="1076"/>
        <pc:sldMkLst>
          <pc:docMk/>
          <pc:sldMk cId="721971262" sldId="277"/>
        </pc:sldMkLst>
      </pc:sldChg>
      <pc:sldChg chg="addSp modSp add mod">
        <pc:chgData name="Félix Boivin" userId="0a32073d-69b6-477d-bbe3-4d452c8b6329" providerId="ADAL" clId="{85053AE4-85C1-4C36-9A98-61C32489B594}" dt="2024-11-17T17:38:22.747" v="2036" actId="1076"/>
        <pc:sldMkLst>
          <pc:docMk/>
          <pc:sldMk cId="412604727" sldId="280"/>
        </pc:sldMkLst>
      </pc:sldChg>
      <pc:sldChg chg="addSp delSp modSp new mod">
        <pc:chgData name="Félix Boivin" userId="0a32073d-69b6-477d-bbe3-4d452c8b6329" providerId="ADAL" clId="{85053AE4-85C1-4C36-9A98-61C32489B594}" dt="2024-11-17T17:41:14.718" v="2089" actId="1076"/>
        <pc:sldMkLst>
          <pc:docMk/>
          <pc:sldMk cId="190164480" sldId="281"/>
        </pc:sldMkLst>
      </pc:sldChg>
      <pc:sldChg chg="modSp new del mod">
        <pc:chgData name="Félix Boivin" userId="0a32073d-69b6-477d-bbe3-4d452c8b6329" providerId="ADAL" clId="{85053AE4-85C1-4C36-9A98-61C32489B594}" dt="2024-11-17T17:38:42.023" v="2037" actId="47"/>
        <pc:sldMkLst>
          <pc:docMk/>
          <pc:sldMk cId="1261651610" sldId="281"/>
        </pc:sldMkLst>
      </pc:sldChg>
      <pc:sldChg chg="add del">
        <pc:chgData name="Félix Boivin" userId="0a32073d-69b6-477d-bbe3-4d452c8b6329" providerId="ADAL" clId="{85053AE4-85C1-4C36-9A98-61C32489B594}" dt="2024-11-20T16:47:30.227" v="2091" actId="47"/>
        <pc:sldMkLst>
          <pc:docMk/>
          <pc:sldMk cId="3084551433" sldId="294"/>
        </pc:sldMkLst>
      </pc:sldChg>
      <pc:sldChg chg="addSp delSp modSp new del mod">
        <pc:chgData name="Félix Boivin" userId="0a32073d-69b6-477d-bbe3-4d452c8b6329" providerId="ADAL" clId="{85053AE4-85C1-4C36-9A98-61C32489B594}" dt="2024-11-20T17:16:51.214" v="2139" actId="47"/>
        <pc:sldMkLst>
          <pc:docMk/>
          <pc:sldMk cId="1980406337" sldId="296"/>
        </pc:sldMkLst>
      </pc:sldChg>
      <pc:sldChg chg="modSp add mod ord">
        <pc:chgData name="Félix Boivin" userId="0a32073d-69b6-477d-bbe3-4d452c8b6329" providerId="ADAL" clId="{85053AE4-85C1-4C36-9A98-61C32489B594}" dt="2024-11-20T17:18:39.414" v="2220" actId="20577"/>
        <pc:sldMkLst>
          <pc:docMk/>
          <pc:sldMk cId="2912789254" sldId="296"/>
        </pc:sldMkLst>
      </pc:sldChg>
      <pc:sldChg chg="addSp delSp modSp add mod ord">
        <pc:chgData name="Félix Boivin" userId="0a32073d-69b6-477d-bbe3-4d452c8b6329" providerId="ADAL" clId="{85053AE4-85C1-4C36-9A98-61C32489B594}" dt="2024-11-20T17:41:39.453" v="2575" actId="22"/>
        <pc:sldMkLst>
          <pc:docMk/>
          <pc:sldMk cId="3827367348" sldId="297"/>
        </pc:sldMkLst>
      </pc:sldChg>
      <pc:sldChg chg="modSp add del mod">
        <pc:chgData name="Félix Boivin" userId="0a32073d-69b6-477d-bbe3-4d452c8b6329" providerId="ADAL" clId="{85053AE4-85C1-4C36-9A98-61C32489B594}" dt="2024-11-20T18:01:38.659" v="2932" actId="47"/>
        <pc:sldMkLst>
          <pc:docMk/>
          <pc:sldMk cId="757665541" sldId="299"/>
        </pc:sldMkLst>
      </pc:sldChg>
      <pc:sldChg chg="modSp add del mod">
        <pc:chgData name="Félix Boivin" userId="0a32073d-69b6-477d-bbe3-4d452c8b6329" providerId="ADAL" clId="{85053AE4-85C1-4C36-9A98-61C32489B594}" dt="2024-11-20T17:47:43.647" v="2784" actId="47"/>
        <pc:sldMkLst>
          <pc:docMk/>
          <pc:sldMk cId="4132093855" sldId="300"/>
        </pc:sldMkLst>
      </pc:sldChg>
      <pc:sldChg chg="modSp add mod">
        <pc:chgData name="Félix Boivin" userId="0a32073d-69b6-477d-bbe3-4d452c8b6329" providerId="ADAL" clId="{85053AE4-85C1-4C36-9A98-61C32489B594}" dt="2024-11-20T17:50:01.457" v="2801" actId="20577"/>
        <pc:sldMkLst>
          <pc:docMk/>
          <pc:sldMk cId="3729394209" sldId="301"/>
        </pc:sldMkLst>
      </pc:sldChg>
      <pc:sldChg chg="modSp add mod">
        <pc:chgData name="Félix Boivin" userId="0a32073d-69b6-477d-bbe3-4d452c8b6329" providerId="ADAL" clId="{85053AE4-85C1-4C36-9A98-61C32489B594}" dt="2024-11-20T17:52:50.322" v="2931" actId="20577"/>
        <pc:sldMkLst>
          <pc:docMk/>
          <pc:sldMk cId="2610478806" sldId="302"/>
        </pc:sldMkLst>
      </pc:sldChg>
      <pc:sldChg chg="modSp mod">
        <pc:chgData name="Félix Boivin" userId="0a32073d-69b6-477d-bbe3-4d452c8b6329" providerId="ADAL" clId="{85053AE4-85C1-4C36-9A98-61C32489B594}" dt="2024-11-20T19:35:47.175" v="2939" actId="20577"/>
        <pc:sldMkLst>
          <pc:docMk/>
          <pc:sldMk cId="3233800977" sldId="308"/>
        </pc:sldMkLst>
      </pc:sldChg>
      <pc:sldChg chg="modSp mod">
        <pc:chgData name="Félix Boivin" userId="0a32073d-69b6-477d-bbe3-4d452c8b6329" providerId="ADAL" clId="{85053AE4-85C1-4C36-9A98-61C32489B594}" dt="2024-11-20T19:36:20.788" v="2941" actId="20577"/>
        <pc:sldMkLst>
          <pc:docMk/>
          <pc:sldMk cId="1700610134" sldId="309"/>
        </pc:sldMkLst>
      </pc:sldChg>
      <pc:sldChg chg="del">
        <pc:chgData name="Félix Boivin" userId="0a32073d-69b6-477d-bbe3-4d452c8b6329" providerId="ADAL" clId="{85053AE4-85C1-4C36-9A98-61C32489B594}" dt="2024-11-20T19:37:35.201" v="2950" actId="47"/>
        <pc:sldMkLst>
          <pc:docMk/>
          <pc:sldMk cId="1625011203" sldId="311"/>
        </pc:sldMkLst>
      </pc:sldChg>
      <pc:sldChg chg="add ord">
        <pc:chgData name="Félix Boivin" userId="0a32073d-69b6-477d-bbe3-4d452c8b6329" providerId="ADAL" clId="{85053AE4-85C1-4C36-9A98-61C32489B594}" dt="2024-11-20T19:37:27.467" v="2947"/>
        <pc:sldMkLst>
          <pc:docMk/>
          <pc:sldMk cId="492670742" sldId="315"/>
        </pc:sldMkLst>
      </pc:sldChg>
      <pc:sldChg chg="delSp add del setBg delDesignElem">
        <pc:chgData name="Félix Boivin" userId="0a32073d-69b6-477d-bbe3-4d452c8b6329" providerId="ADAL" clId="{85053AE4-85C1-4C36-9A98-61C32489B594}" dt="2024-11-20T19:37:18.087" v="2944" actId="47"/>
        <pc:sldMkLst>
          <pc:docMk/>
          <pc:sldMk cId="610931020" sldId="315"/>
        </pc:sldMkLst>
      </pc:sldChg>
      <pc:sldChg chg="modSp mod ord">
        <pc:chgData name="Félix Boivin" userId="0a32073d-69b6-477d-bbe3-4d452c8b6329" providerId="ADAL" clId="{85053AE4-85C1-4C36-9A98-61C32489B594}" dt="2024-11-20T19:37:42.261" v="2961" actId="20577"/>
        <pc:sldMkLst>
          <pc:docMk/>
          <pc:sldMk cId="492670742" sldId="316"/>
        </pc:sldMkLst>
        <pc:spChg chg="mod">
          <ac:chgData name="Félix Boivin" userId="0a32073d-69b6-477d-bbe3-4d452c8b6329" providerId="ADAL" clId="{85053AE4-85C1-4C36-9A98-61C32489B594}" dt="2024-11-20T19:37:42.261" v="2961" actId="20577"/>
          <ac:spMkLst>
            <pc:docMk/>
            <pc:sldMk cId="492670742" sldId="316"/>
            <ac:spMk id="2" creationId="{7C2D9477-4D0A-A3CB-6294-F23DFD7C6D5A}"/>
          </ac:spMkLst>
        </pc:spChg>
      </pc:sldChg>
    </pc:docChg>
  </pc:docChgLst>
  <pc:docChgLst>
    <pc:chgData name="Félix Boivin" userId="0a32073d-69b6-477d-bbe3-4d452c8b6329" providerId="ADAL" clId="{C3A29AEF-301A-482D-900D-9211D1539975}"/>
    <pc:docChg chg="undo custSel addSld delSld modSld sldOrd">
      <pc:chgData name="Félix Boivin" userId="0a32073d-69b6-477d-bbe3-4d452c8b6329" providerId="ADAL" clId="{C3A29AEF-301A-482D-900D-9211D1539975}" dt="2024-12-05T00:25:08.752" v="3394" actId="20577"/>
      <pc:docMkLst>
        <pc:docMk/>
      </pc:docMkLst>
      <pc:sldChg chg="modNotesTx">
        <pc:chgData name="Félix Boivin" userId="0a32073d-69b6-477d-bbe3-4d452c8b6329" providerId="ADAL" clId="{C3A29AEF-301A-482D-900D-9211D1539975}" dt="2024-12-05T00:25:05.174" v="3391" actId="20577"/>
        <pc:sldMkLst>
          <pc:docMk/>
          <pc:sldMk cId="2620197259" sldId="256"/>
        </pc:sldMkLst>
      </pc:sldChg>
      <pc:sldChg chg="modNotesTx">
        <pc:chgData name="Félix Boivin" userId="0a32073d-69b6-477d-bbe3-4d452c8b6329" providerId="ADAL" clId="{C3A29AEF-301A-482D-900D-9211D1539975}" dt="2024-12-05T00:25:08.752" v="3394" actId="20577"/>
        <pc:sldMkLst>
          <pc:docMk/>
          <pc:sldMk cId="983894203" sldId="257"/>
        </pc:sldMkLst>
      </pc:sldChg>
      <pc:sldChg chg="addSp modSp mod">
        <pc:chgData name="Félix Boivin" userId="0a32073d-69b6-477d-bbe3-4d452c8b6329" providerId="ADAL" clId="{C3A29AEF-301A-482D-900D-9211D1539975}" dt="2024-12-03T14:46:26.128" v="2921"/>
        <pc:sldMkLst>
          <pc:docMk/>
          <pc:sldMk cId="2876355317" sldId="258"/>
        </pc:sldMkLst>
        <pc:spChg chg="add mod">
          <ac:chgData name="Félix Boivin" userId="0a32073d-69b6-477d-bbe3-4d452c8b6329" providerId="ADAL" clId="{C3A29AEF-301A-482D-900D-9211D1539975}" dt="2024-12-03T14:46:21.116" v="2920"/>
          <ac:spMkLst>
            <pc:docMk/>
            <pc:sldMk cId="2876355317" sldId="258"/>
            <ac:spMk id="3" creationId="{545AC1C7-0253-124A-5DAE-03240AD9ABE0}"/>
          </ac:spMkLst>
        </pc:spChg>
        <pc:spChg chg="mod">
          <ac:chgData name="Félix Boivin" userId="0a32073d-69b6-477d-bbe3-4d452c8b6329" providerId="ADAL" clId="{C3A29AEF-301A-482D-900D-9211D1539975}" dt="2024-12-03T14:46:26.128" v="2921"/>
          <ac:spMkLst>
            <pc:docMk/>
            <pc:sldMk cId="2876355317" sldId="258"/>
            <ac:spMk id="7" creationId="{AE562FDE-C455-5C62-7769-0E1AA1C48D01}"/>
          </ac:spMkLst>
        </pc:spChg>
      </pc:sldChg>
      <pc:sldChg chg="modNotesTx">
        <pc:chgData name="Félix Boivin" userId="0a32073d-69b6-477d-bbe3-4d452c8b6329" providerId="ADAL" clId="{C3A29AEF-301A-482D-900D-9211D1539975}" dt="2024-12-04T23:25:37.707" v="3033" actId="20577"/>
        <pc:sldMkLst>
          <pc:docMk/>
          <pc:sldMk cId="218525946" sldId="293"/>
        </pc:sldMkLst>
      </pc:sldChg>
      <pc:sldChg chg="modNotesTx">
        <pc:chgData name="Félix Boivin" userId="0a32073d-69b6-477d-bbe3-4d452c8b6329" providerId="ADAL" clId="{C3A29AEF-301A-482D-900D-9211D1539975}" dt="2024-12-04T23:25:40.909" v="3037" actId="20577"/>
        <pc:sldMkLst>
          <pc:docMk/>
          <pc:sldMk cId="3084551433" sldId="294"/>
        </pc:sldMkLst>
      </pc:sldChg>
      <pc:sldChg chg="modSp mod modNotesTx">
        <pc:chgData name="Félix Boivin" userId="0a32073d-69b6-477d-bbe3-4d452c8b6329" providerId="ADAL" clId="{C3A29AEF-301A-482D-900D-9211D1539975}" dt="2024-12-05T00:05:43.339" v="3304" actId="20577"/>
        <pc:sldMkLst>
          <pc:docMk/>
          <pc:sldMk cId="2912789254" sldId="296"/>
        </pc:sldMkLst>
        <pc:graphicFrameChg chg="mod modGraphic">
          <ac:chgData name="Félix Boivin" userId="0a32073d-69b6-477d-bbe3-4d452c8b6329" providerId="ADAL" clId="{C3A29AEF-301A-482D-900D-9211D1539975}" dt="2024-12-05T00:05:43.339" v="3304" actId="20577"/>
          <ac:graphicFrameMkLst>
            <pc:docMk/>
            <pc:sldMk cId="2912789254" sldId="296"/>
            <ac:graphicFrameMk id="3" creationId="{AAF42205-410D-B4F4-3E6C-F4F463AE8042}"/>
          </ac:graphicFrameMkLst>
        </pc:graphicFrameChg>
        <pc:graphicFrameChg chg="mod">
          <ac:chgData name="Félix Boivin" userId="0a32073d-69b6-477d-bbe3-4d452c8b6329" providerId="ADAL" clId="{C3A29AEF-301A-482D-900D-9211D1539975}" dt="2024-12-05T00:05:38.059" v="3300" actId="20577"/>
          <ac:graphicFrameMkLst>
            <pc:docMk/>
            <pc:sldMk cId="2912789254" sldId="296"/>
            <ac:graphicFrameMk id="4" creationId="{FDD743E2-EB5F-225D-FA51-DB50358CEF4A}"/>
          </ac:graphicFrameMkLst>
        </pc:graphicFrameChg>
      </pc:sldChg>
      <pc:sldChg chg="modNotesTx">
        <pc:chgData name="Félix Boivin" userId="0a32073d-69b6-477d-bbe3-4d452c8b6329" providerId="ADAL" clId="{C3A29AEF-301A-482D-900D-9211D1539975}" dt="2024-12-04T23:25:21.846" v="3021" actId="20577"/>
        <pc:sldMkLst>
          <pc:docMk/>
          <pc:sldMk cId="3827367348" sldId="297"/>
        </pc:sldMkLst>
      </pc:sldChg>
      <pc:sldChg chg="modNotesTx">
        <pc:chgData name="Félix Boivin" userId="0a32073d-69b6-477d-bbe3-4d452c8b6329" providerId="ADAL" clId="{C3A29AEF-301A-482D-900D-9211D1539975}" dt="2024-12-04T23:25:46.720" v="3041" actId="20577"/>
        <pc:sldMkLst>
          <pc:docMk/>
          <pc:sldMk cId="956412157" sldId="298"/>
        </pc:sldMkLst>
      </pc:sldChg>
      <pc:sldChg chg="modNotesTx">
        <pc:chgData name="Félix Boivin" userId="0a32073d-69b6-477d-bbe3-4d452c8b6329" providerId="ADAL" clId="{C3A29AEF-301A-482D-900D-9211D1539975}" dt="2024-12-04T23:26:08.733" v="3058" actId="20577"/>
        <pc:sldMkLst>
          <pc:docMk/>
          <pc:sldMk cId="1638582187" sldId="303"/>
        </pc:sldMkLst>
      </pc:sldChg>
      <pc:sldChg chg="modSp mod">
        <pc:chgData name="Félix Boivin" userId="0a32073d-69b6-477d-bbe3-4d452c8b6329" providerId="ADAL" clId="{C3A29AEF-301A-482D-900D-9211D1539975}" dt="2024-12-05T00:21:11.880" v="3374" actId="20577"/>
        <pc:sldMkLst>
          <pc:docMk/>
          <pc:sldMk cId="2481050846" sldId="319"/>
        </pc:sldMkLst>
        <pc:spChg chg="mod">
          <ac:chgData name="Félix Boivin" userId="0a32073d-69b6-477d-bbe3-4d452c8b6329" providerId="ADAL" clId="{C3A29AEF-301A-482D-900D-9211D1539975}" dt="2024-12-05T00:21:11.880" v="3374" actId="20577"/>
          <ac:spMkLst>
            <pc:docMk/>
            <pc:sldMk cId="2481050846" sldId="319"/>
            <ac:spMk id="7" creationId="{A3272B66-B6BF-9DED-BDDA-0456E502CC47}"/>
          </ac:spMkLst>
        </pc:spChg>
      </pc:sldChg>
      <pc:sldChg chg="addSp delSp modSp mod modNotesTx">
        <pc:chgData name="Félix Boivin" userId="0a32073d-69b6-477d-bbe3-4d452c8b6329" providerId="ADAL" clId="{C3A29AEF-301A-482D-900D-9211D1539975}" dt="2024-12-05T00:24:54.400" v="3387" actId="1076"/>
        <pc:sldMkLst>
          <pc:docMk/>
          <pc:sldMk cId="2051829188" sldId="320"/>
        </pc:sldMkLst>
        <pc:spChg chg="mod">
          <ac:chgData name="Félix Boivin" userId="0a32073d-69b6-477d-bbe3-4d452c8b6329" providerId="ADAL" clId="{C3A29AEF-301A-482D-900D-9211D1539975}" dt="2024-12-05T00:23:57.117" v="3376" actId="26606"/>
          <ac:spMkLst>
            <pc:docMk/>
            <pc:sldMk cId="2051829188" sldId="320"/>
            <ac:spMk id="2" creationId="{27E9DB6B-335C-64BD-2ED7-8F43B09D8DCE}"/>
          </ac:spMkLst>
        </pc:spChg>
        <pc:spChg chg="add del mod">
          <ac:chgData name="Félix Boivin" userId="0a32073d-69b6-477d-bbe3-4d452c8b6329" providerId="ADAL" clId="{C3A29AEF-301A-482D-900D-9211D1539975}" dt="2024-12-05T00:24:15.780" v="3381" actId="478"/>
          <ac:spMkLst>
            <pc:docMk/>
            <pc:sldMk cId="2051829188" sldId="320"/>
            <ac:spMk id="4" creationId="{F10CAE30-BD45-E406-0DDF-7DCBE1C89424}"/>
          </ac:spMkLst>
        </pc:spChg>
        <pc:spChg chg="del mod">
          <ac:chgData name="Félix Boivin" userId="0a32073d-69b6-477d-bbe3-4d452c8b6329" providerId="ADAL" clId="{C3A29AEF-301A-482D-900D-9211D1539975}" dt="2024-12-01T19:41:13.581" v="2485" actId="26606"/>
          <ac:spMkLst>
            <pc:docMk/>
            <pc:sldMk cId="2051829188" sldId="320"/>
            <ac:spMk id="7" creationId="{831B5392-27ED-FE75-32EE-4FD8327114DB}"/>
          </ac:spMkLst>
        </pc:spChg>
        <pc:spChg chg="add del">
          <ac:chgData name="Félix Boivin" userId="0a32073d-69b6-477d-bbe3-4d452c8b6329" providerId="ADAL" clId="{C3A29AEF-301A-482D-900D-9211D1539975}" dt="2024-12-05T00:23:57.140" v="3377" actId="26606"/>
          <ac:spMkLst>
            <pc:docMk/>
            <pc:sldMk cId="2051829188" sldId="320"/>
            <ac:spMk id="9" creationId="{1FC5736D-9114-3079-470A-1FD899F2F25E}"/>
          </ac:spMkLst>
        </pc:spChg>
        <pc:spChg chg="add del">
          <ac:chgData name="Félix Boivin" userId="0a32073d-69b6-477d-bbe3-4d452c8b6329" providerId="ADAL" clId="{C3A29AEF-301A-482D-900D-9211D1539975}" dt="2024-12-05T00:23:57.140" v="3377" actId="26606"/>
          <ac:spMkLst>
            <pc:docMk/>
            <pc:sldMk cId="2051829188" sldId="320"/>
            <ac:spMk id="14" creationId="{7CB1CA05-7843-0AB6-9D53-8C465BFB9139}"/>
          </ac:spMkLst>
        </pc:spChg>
        <pc:spChg chg="add del">
          <ac:chgData name="Félix Boivin" userId="0a32073d-69b6-477d-bbe3-4d452c8b6329" providerId="ADAL" clId="{C3A29AEF-301A-482D-900D-9211D1539975}" dt="2024-12-05T00:23:57.140" v="3377" actId="26606"/>
          <ac:spMkLst>
            <pc:docMk/>
            <pc:sldMk cId="2051829188" sldId="320"/>
            <ac:spMk id="16" creationId="{B9D22C5F-C5C0-8FDA-012C-E36BE0D7A367}"/>
          </ac:spMkLst>
        </pc:spChg>
        <pc:spChg chg="add del">
          <ac:chgData name="Félix Boivin" userId="0a32073d-69b6-477d-bbe3-4d452c8b6329" providerId="ADAL" clId="{C3A29AEF-301A-482D-900D-9211D1539975}" dt="2024-12-05T00:23:57.140" v="3377" actId="26606"/>
          <ac:spMkLst>
            <pc:docMk/>
            <pc:sldMk cId="2051829188" sldId="320"/>
            <ac:spMk id="18" creationId="{F5DF8197-D9BA-866C-2736-DD34C4EE2DC7}"/>
          </ac:spMkLst>
        </pc:spChg>
        <pc:spChg chg="add del">
          <ac:chgData name="Félix Boivin" userId="0a32073d-69b6-477d-bbe3-4d452c8b6329" providerId="ADAL" clId="{C3A29AEF-301A-482D-900D-9211D1539975}" dt="2024-12-05T00:23:57.140" v="3377" actId="26606"/>
          <ac:spMkLst>
            <pc:docMk/>
            <pc:sldMk cId="2051829188" sldId="320"/>
            <ac:spMk id="20" creationId="{296D6BF8-5D99-E6FC-88F7-7160AB47D5F6}"/>
          </ac:spMkLst>
        </pc:spChg>
        <pc:spChg chg="add del">
          <ac:chgData name="Félix Boivin" userId="0a32073d-69b6-477d-bbe3-4d452c8b6329" providerId="ADAL" clId="{C3A29AEF-301A-482D-900D-9211D1539975}" dt="2024-12-05T00:23:57.117" v="3376" actId="26606"/>
          <ac:spMkLst>
            <pc:docMk/>
            <pc:sldMk cId="2051829188" sldId="320"/>
            <ac:spMk id="27" creationId="{BACC6370-2D7E-4714-9D71-7542949D7D5D}"/>
          </ac:spMkLst>
        </pc:spChg>
        <pc:spChg chg="add del">
          <ac:chgData name="Félix Boivin" userId="0a32073d-69b6-477d-bbe3-4d452c8b6329" providerId="ADAL" clId="{C3A29AEF-301A-482D-900D-9211D1539975}" dt="2024-12-05T00:23:57.117" v="3376" actId="26606"/>
          <ac:spMkLst>
            <pc:docMk/>
            <pc:sldMk cId="2051829188" sldId="320"/>
            <ac:spMk id="29" creationId="{F68B3F68-107C-434F-AA38-110D5EA91B85}"/>
          </ac:spMkLst>
        </pc:spChg>
        <pc:spChg chg="add del">
          <ac:chgData name="Félix Boivin" userId="0a32073d-69b6-477d-bbe3-4d452c8b6329" providerId="ADAL" clId="{C3A29AEF-301A-482D-900D-9211D1539975}" dt="2024-12-05T00:23:57.117" v="3376" actId="26606"/>
          <ac:spMkLst>
            <pc:docMk/>
            <pc:sldMk cId="2051829188" sldId="320"/>
            <ac:spMk id="31" creationId="{AAD0DBB9-1A4B-4391-81D4-CB19F9AB918A}"/>
          </ac:spMkLst>
        </pc:spChg>
        <pc:spChg chg="add del">
          <ac:chgData name="Félix Boivin" userId="0a32073d-69b6-477d-bbe3-4d452c8b6329" providerId="ADAL" clId="{C3A29AEF-301A-482D-900D-9211D1539975}" dt="2024-12-05T00:23:57.117" v="3376" actId="26606"/>
          <ac:spMkLst>
            <pc:docMk/>
            <pc:sldMk cId="2051829188" sldId="320"/>
            <ac:spMk id="33" creationId="{063BBA22-50EA-4C4D-BE05-F1CE4E63AA56}"/>
          </ac:spMkLst>
        </pc:spChg>
        <pc:spChg chg="add">
          <ac:chgData name="Félix Boivin" userId="0a32073d-69b6-477d-bbe3-4d452c8b6329" providerId="ADAL" clId="{C3A29AEF-301A-482D-900D-9211D1539975}" dt="2024-12-05T00:23:57.140" v="3377" actId="26606"/>
          <ac:spMkLst>
            <pc:docMk/>
            <pc:sldMk cId="2051829188" sldId="320"/>
            <ac:spMk id="35" creationId="{1FC5736D-9114-3079-470A-1FD899F2F25E}"/>
          </ac:spMkLst>
        </pc:spChg>
        <pc:spChg chg="add">
          <ac:chgData name="Félix Boivin" userId="0a32073d-69b6-477d-bbe3-4d452c8b6329" providerId="ADAL" clId="{C3A29AEF-301A-482D-900D-9211D1539975}" dt="2024-12-05T00:23:57.140" v="3377" actId="26606"/>
          <ac:spMkLst>
            <pc:docMk/>
            <pc:sldMk cId="2051829188" sldId="320"/>
            <ac:spMk id="36" creationId="{7CB1CA05-7843-0AB6-9D53-8C465BFB9139}"/>
          </ac:spMkLst>
        </pc:spChg>
        <pc:spChg chg="add">
          <ac:chgData name="Félix Boivin" userId="0a32073d-69b6-477d-bbe3-4d452c8b6329" providerId="ADAL" clId="{C3A29AEF-301A-482D-900D-9211D1539975}" dt="2024-12-05T00:23:57.140" v="3377" actId="26606"/>
          <ac:spMkLst>
            <pc:docMk/>
            <pc:sldMk cId="2051829188" sldId="320"/>
            <ac:spMk id="37" creationId="{B9D22C5F-C5C0-8FDA-012C-E36BE0D7A367}"/>
          </ac:spMkLst>
        </pc:spChg>
        <pc:spChg chg="add">
          <ac:chgData name="Félix Boivin" userId="0a32073d-69b6-477d-bbe3-4d452c8b6329" providerId="ADAL" clId="{C3A29AEF-301A-482D-900D-9211D1539975}" dt="2024-12-05T00:23:57.140" v="3377" actId="26606"/>
          <ac:spMkLst>
            <pc:docMk/>
            <pc:sldMk cId="2051829188" sldId="320"/>
            <ac:spMk id="38" creationId="{F5DF8197-D9BA-866C-2736-DD34C4EE2DC7}"/>
          </ac:spMkLst>
        </pc:spChg>
        <pc:spChg chg="add">
          <ac:chgData name="Félix Boivin" userId="0a32073d-69b6-477d-bbe3-4d452c8b6329" providerId="ADAL" clId="{C3A29AEF-301A-482D-900D-9211D1539975}" dt="2024-12-05T00:23:57.140" v="3377" actId="26606"/>
          <ac:spMkLst>
            <pc:docMk/>
            <pc:sldMk cId="2051829188" sldId="320"/>
            <ac:spMk id="39" creationId="{296D6BF8-5D99-E6FC-88F7-7160AB47D5F6}"/>
          </ac:spMkLst>
        </pc:spChg>
        <pc:graphicFrameChg chg="add del mod modGraphic">
          <ac:chgData name="Félix Boivin" userId="0a32073d-69b6-477d-bbe3-4d452c8b6329" providerId="ADAL" clId="{C3A29AEF-301A-482D-900D-9211D1539975}" dt="2024-12-05T00:24:54.400" v="3387" actId="1076"/>
          <ac:graphicFrameMkLst>
            <pc:docMk/>
            <pc:sldMk cId="2051829188" sldId="320"/>
            <ac:graphicFrameMk id="22" creationId="{3C8D3F3E-5A1F-B778-AD69-BD4A970C2BA7}"/>
          </ac:graphicFrameMkLst>
        </pc:graphicFrameChg>
      </pc:sldChg>
      <pc:sldChg chg="modNotesTx">
        <pc:chgData name="Félix Boivin" userId="0a32073d-69b6-477d-bbe3-4d452c8b6329" providerId="ADAL" clId="{C3A29AEF-301A-482D-900D-9211D1539975}" dt="2024-12-04T23:29:05.713" v="3146" actId="20577"/>
        <pc:sldMkLst>
          <pc:docMk/>
          <pc:sldMk cId="1845131140" sldId="321"/>
        </pc:sldMkLst>
      </pc:sldChg>
      <pc:sldChg chg="modSp mod modNotesTx">
        <pc:chgData name="Félix Boivin" userId="0a32073d-69b6-477d-bbe3-4d452c8b6329" providerId="ADAL" clId="{C3A29AEF-301A-482D-900D-9211D1539975}" dt="2024-12-04T23:28:52.335" v="3132" actId="20577"/>
        <pc:sldMkLst>
          <pc:docMk/>
          <pc:sldMk cId="3853827073" sldId="322"/>
        </pc:sldMkLst>
        <pc:spChg chg="mod">
          <ac:chgData name="Félix Boivin" userId="0a32073d-69b6-477d-bbe3-4d452c8b6329" providerId="ADAL" clId="{C3A29AEF-301A-482D-900D-9211D1539975}" dt="2024-12-03T14:55:29.322" v="2922" actId="13926"/>
          <ac:spMkLst>
            <pc:docMk/>
            <pc:sldMk cId="3853827073" sldId="322"/>
            <ac:spMk id="7" creationId="{7E15A798-2A49-200A-4082-D715D7F68F69}"/>
          </ac:spMkLst>
        </pc:spChg>
      </pc:sldChg>
      <pc:sldChg chg="modNotesTx">
        <pc:chgData name="Félix Boivin" userId="0a32073d-69b6-477d-bbe3-4d452c8b6329" providerId="ADAL" clId="{C3A29AEF-301A-482D-900D-9211D1539975}" dt="2024-12-04T23:30:37.713" v="3174" actId="20577"/>
        <pc:sldMkLst>
          <pc:docMk/>
          <pc:sldMk cId="2073077479" sldId="323"/>
        </pc:sldMkLst>
      </pc:sldChg>
      <pc:sldChg chg="modNotesTx">
        <pc:chgData name="Félix Boivin" userId="0a32073d-69b6-477d-bbe3-4d452c8b6329" providerId="ADAL" clId="{C3A29AEF-301A-482D-900D-9211D1539975}" dt="2024-12-04T23:26:59.305" v="3068" actId="20577"/>
        <pc:sldMkLst>
          <pc:docMk/>
          <pc:sldMk cId="1308428276" sldId="325"/>
        </pc:sldMkLst>
      </pc:sldChg>
      <pc:sldChg chg="modNotesTx">
        <pc:chgData name="Félix Boivin" userId="0a32073d-69b6-477d-bbe3-4d452c8b6329" providerId="ADAL" clId="{C3A29AEF-301A-482D-900D-9211D1539975}" dt="2024-12-04T23:28:48.380" v="3126" actId="20577"/>
        <pc:sldMkLst>
          <pc:docMk/>
          <pc:sldMk cId="2823731332" sldId="326"/>
        </pc:sldMkLst>
      </pc:sldChg>
      <pc:sldChg chg="modNotesTx">
        <pc:chgData name="Félix Boivin" userId="0a32073d-69b6-477d-bbe3-4d452c8b6329" providerId="ADAL" clId="{C3A29AEF-301A-482D-900D-9211D1539975}" dt="2024-12-04T23:28:59.602" v="3142" actId="20577"/>
        <pc:sldMkLst>
          <pc:docMk/>
          <pc:sldMk cId="3696957398" sldId="327"/>
        </pc:sldMkLst>
      </pc:sldChg>
      <pc:sldChg chg="modNotesTx">
        <pc:chgData name="Félix Boivin" userId="0a32073d-69b6-477d-bbe3-4d452c8b6329" providerId="ADAL" clId="{C3A29AEF-301A-482D-900D-9211D1539975}" dt="2024-12-04T23:30:33.985" v="3170" actId="20577"/>
        <pc:sldMkLst>
          <pc:docMk/>
          <pc:sldMk cId="3981542068" sldId="328"/>
        </pc:sldMkLst>
      </pc:sldChg>
      <pc:sldChg chg="modNotesTx">
        <pc:chgData name="Félix Boivin" userId="0a32073d-69b6-477d-bbe3-4d452c8b6329" providerId="ADAL" clId="{C3A29AEF-301A-482D-900D-9211D1539975}" dt="2024-12-04T23:29:51.720" v="3166" actId="20577"/>
        <pc:sldMkLst>
          <pc:docMk/>
          <pc:sldMk cId="1821234753" sldId="329"/>
        </pc:sldMkLst>
      </pc:sldChg>
      <pc:sldChg chg="addSp delSp modSp mod">
        <pc:chgData name="Félix Boivin" userId="0a32073d-69b6-477d-bbe3-4d452c8b6329" providerId="ADAL" clId="{C3A29AEF-301A-482D-900D-9211D1539975}" dt="2024-12-01T18:35:38.426" v="344" actId="20577"/>
        <pc:sldMkLst>
          <pc:docMk/>
          <pc:sldMk cId="4276235149" sldId="330"/>
        </pc:sldMkLst>
        <pc:spChg chg="add mod">
          <ac:chgData name="Félix Boivin" userId="0a32073d-69b6-477d-bbe3-4d452c8b6329" providerId="ADAL" clId="{C3A29AEF-301A-482D-900D-9211D1539975}" dt="2024-12-01T18:29:57.662" v="201" actId="1076"/>
          <ac:spMkLst>
            <pc:docMk/>
            <pc:sldMk cId="4276235149" sldId="330"/>
            <ac:spMk id="3" creationId="{C3F120CD-25EC-14FC-3F2C-52690F49297D}"/>
          </ac:spMkLst>
        </pc:spChg>
        <pc:spChg chg="add del mod">
          <ac:chgData name="Félix Boivin" userId="0a32073d-69b6-477d-bbe3-4d452c8b6329" providerId="ADAL" clId="{C3A29AEF-301A-482D-900D-9211D1539975}" dt="2024-12-01T18:26:48.124" v="195"/>
          <ac:spMkLst>
            <pc:docMk/>
            <pc:sldMk cId="4276235149" sldId="330"/>
            <ac:spMk id="5" creationId="{66B69AE5-83B2-12CA-35F3-612BD2437BE7}"/>
          </ac:spMkLst>
        </pc:spChg>
        <pc:spChg chg="mod">
          <ac:chgData name="Félix Boivin" userId="0a32073d-69b6-477d-bbe3-4d452c8b6329" providerId="ADAL" clId="{C3A29AEF-301A-482D-900D-9211D1539975}" dt="2024-12-01T18:29:52.384" v="200" actId="1076"/>
          <ac:spMkLst>
            <pc:docMk/>
            <pc:sldMk cId="4276235149" sldId="330"/>
            <ac:spMk id="6" creationId="{EC0E70B8-6794-357D-AE43-A03B302C0168}"/>
          </ac:spMkLst>
        </pc:spChg>
        <pc:spChg chg="add mod">
          <ac:chgData name="Félix Boivin" userId="0a32073d-69b6-477d-bbe3-4d452c8b6329" providerId="ADAL" clId="{C3A29AEF-301A-482D-900D-9211D1539975}" dt="2024-12-01T18:35:38.426" v="344" actId="20577"/>
          <ac:spMkLst>
            <pc:docMk/>
            <pc:sldMk cId="4276235149" sldId="330"/>
            <ac:spMk id="8" creationId="{94D11E24-21B3-89CA-0495-621A6F12E0E1}"/>
          </ac:spMkLst>
        </pc:spChg>
        <pc:picChg chg="mod modCrop">
          <ac:chgData name="Félix Boivin" userId="0a32073d-69b6-477d-bbe3-4d452c8b6329" providerId="ADAL" clId="{C3A29AEF-301A-482D-900D-9211D1539975}" dt="2024-12-01T18:26:58.830" v="197" actId="1076"/>
          <ac:picMkLst>
            <pc:docMk/>
            <pc:sldMk cId="4276235149" sldId="330"/>
            <ac:picMk id="4" creationId="{7179322D-1BB7-1C1C-3943-AB609CB57F61}"/>
          </ac:picMkLst>
        </pc:picChg>
      </pc:sldChg>
      <pc:sldChg chg="modSp mod">
        <pc:chgData name="Félix Boivin" userId="0a32073d-69b6-477d-bbe3-4d452c8b6329" providerId="ADAL" clId="{C3A29AEF-301A-482D-900D-9211D1539975}" dt="2024-12-01T19:01:07.250" v="1063" actId="1076"/>
        <pc:sldMkLst>
          <pc:docMk/>
          <pc:sldMk cId="2455953466" sldId="331"/>
        </pc:sldMkLst>
        <pc:picChg chg="mod">
          <ac:chgData name="Félix Boivin" userId="0a32073d-69b6-477d-bbe3-4d452c8b6329" providerId="ADAL" clId="{C3A29AEF-301A-482D-900D-9211D1539975}" dt="2024-12-01T19:01:07.250" v="1063" actId="1076"/>
          <ac:picMkLst>
            <pc:docMk/>
            <pc:sldMk cId="2455953466" sldId="331"/>
            <ac:picMk id="4" creationId="{C27B8BA2-D62C-4BCA-19DD-D17F1EE804A3}"/>
          </ac:picMkLst>
        </pc:picChg>
      </pc:sldChg>
      <pc:sldChg chg="modSp">
        <pc:chgData name="Félix Boivin" userId="0a32073d-69b6-477d-bbe3-4d452c8b6329" providerId="ADAL" clId="{C3A29AEF-301A-482D-900D-9211D1539975}" dt="2024-12-01T18:01:49.334" v="3" actId="20577"/>
        <pc:sldMkLst>
          <pc:docMk/>
          <pc:sldMk cId="1833302573" sldId="332"/>
        </pc:sldMkLst>
        <pc:spChg chg="mod">
          <ac:chgData name="Félix Boivin" userId="0a32073d-69b6-477d-bbe3-4d452c8b6329" providerId="ADAL" clId="{C3A29AEF-301A-482D-900D-9211D1539975}" dt="2024-12-01T18:01:49.334" v="3" actId="20577"/>
          <ac:spMkLst>
            <pc:docMk/>
            <pc:sldMk cId="1833302573" sldId="332"/>
            <ac:spMk id="11" creationId="{89A97060-BC1C-F055-453B-F9CFC5452BB4}"/>
          </ac:spMkLst>
        </pc:spChg>
      </pc:sldChg>
      <pc:sldChg chg="modSp mod">
        <pc:chgData name="Félix Boivin" userId="0a32073d-69b6-477d-bbe3-4d452c8b6329" providerId="ADAL" clId="{C3A29AEF-301A-482D-900D-9211D1539975}" dt="2024-12-01T18:21:57.782" v="153" actId="20577"/>
        <pc:sldMkLst>
          <pc:docMk/>
          <pc:sldMk cId="197468637" sldId="334"/>
        </pc:sldMkLst>
        <pc:spChg chg="mod">
          <ac:chgData name="Félix Boivin" userId="0a32073d-69b6-477d-bbe3-4d452c8b6329" providerId="ADAL" clId="{C3A29AEF-301A-482D-900D-9211D1539975}" dt="2024-12-01T18:21:57.782" v="153" actId="20577"/>
          <ac:spMkLst>
            <pc:docMk/>
            <pc:sldMk cId="197468637" sldId="334"/>
            <ac:spMk id="3" creationId="{4C638E94-0009-D62F-9E0D-3204E3160E5F}"/>
          </ac:spMkLst>
        </pc:spChg>
      </pc:sldChg>
      <pc:sldChg chg="addSp modSp mod">
        <pc:chgData name="Félix Boivin" userId="0a32073d-69b6-477d-bbe3-4d452c8b6329" providerId="ADAL" clId="{C3A29AEF-301A-482D-900D-9211D1539975}" dt="2024-12-01T18:53:14.853" v="857" actId="20577"/>
        <pc:sldMkLst>
          <pc:docMk/>
          <pc:sldMk cId="3580429416" sldId="335"/>
        </pc:sldMkLst>
        <pc:spChg chg="mod">
          <ac:chgData name="Félix Boivin" userId="0a32073d-69b6-477d-bbe3-4d452c8b6329" providerId="ADAL" clId="{C3A29AEF-301A-482D-900D-9211D1539975}" dt="2024-12-01T18:50:52.721" v="779" actId="20577"/>
          <ac:spMkLst>
            <pc:docMk/>
            <pc:sldMk cId="3580429416" sldId="335"/>
            <ac:spMk id="3" creationId="{27DA0C7E-1B37-9AD7-3E3F-ABF2AF877615}"/>
          </ac:spMkLst>
        </pc:spChg>
        <pc:spChg chg="add mod">
          <ac:chgData name="Félix Boivin" userId="0a32073d-69b6-477d-bbe3-4d452c8b6329" providerId="ADAL" clId="{C3A29AEF-301A-482D-900D-9211D1539975}" dt="2024-12-01T18:53:14.853" v="857" actId="20577"/>
          <ac:spMkLst>
            <pc:docMk/>
            <pc:sldMk cId="3580429416" sldId="335"/>
            <ac:spMk id="5" creationId="{27706E58-2440-1C1C-B18D-5126532B3297}"/>
          </ac:spMkLst>
        </pc:spChg>
      </pc:sldChg>
      <pc:sldChg chg="modSp mod modNotesTx">
        <pc:chgData name="Félix Boivin" userId="0a32073d-69b6-477d-bbe3-4d452c8b6329" providerId="ADAL" clId="{C3A29AEF-301A-482D-900D-9211D1539975}" dt="2024-12-04T23:28:34.459" v="3120" actId="20577"/>
        <pc:sldMkLst>
          <pc:docMk/>
          <pc:sldMk cId="3337044131" sldId="336"/>
        </pc:sldMkLst>
        <pc:spChg chg="mod">
          <ac:chgData name="Félix Boivin" userId="0a32073d-69b6-477d-bbe3-4d452c8b6329" providerId="ADAL" clId="{C3A29AEF-301A-482D-900D-9211D1539975}" dt="2024-12-01T19:46:44.585" v="2816" actId="20577"/>
          <ac:spMkLst>
            <pc:docMk/>
            <pc:sldMk cId="3337044131" sldId="336"/>
            <ac:spMk id="2" creationId="{E741F2C5-8236-CDD2-18B0-7BF47BAF4D1B}"/>
          </ac:spMkLst>
        </pc:spChg>
      </pc:sldChg>
      <pc:sldChg chg="addSp delSp modSp mod modNotesTx">
        <pc:chgData name="Félix Boivin" userId="0a32073d-69b6-477d-bbe3-4d452c8b6329" providerId="ADAL" clId="{C3A29AEF-301A-482D-900D-9211D1539975}" dt="2024-12-04T23:28:18.644" v="3114" actId="20577"/>
        <pc:sldMkLst>
          <pc:docMk/>
          <pc:sldMk cId="1006643006" sldId="337"/>
        </pc:sldMkLst>
        <pc:spChg chg="mod">
          <ac:chgData name="Félix Boivin" userId="0a32073d-69b6-477d-bbe3-4d452c8b6329" providerId="ADAL" clId="{C3A29AEF-301A-482D-900D-9211D1539975}" dt="2024-12-01T19:46:52.891" v="2837" actId="20577"/>
          <ac:spMkLst>
            <pc:docMk/>
            <pc:sldMk cId="1006643006" sldId="337"/>
            <ac:spMk id="2" creationId="{C5ED32B4-5319-7FF3-386B-9D04EBAA0C46}"/>
          </ac:spMkLst>
        </pc:spChg>
        <pc:spChg chg="del mod">
          <ac:chgData name="Félix Boivin" userId="0a32073d-69b6-477d-bbe3-4d452c8b6329" providerId="ADAL" clId="{C3A29AEF-301A-482D-900D-9211D1539975}" dt="2024-12-01T19:46:23.006" v="2800" actId="26606"/>
          <ac:spMkLst>
            <pc:docMk/>
            <pc:sldMk cId="1006643006" sldId="337"/>
            <ac:spMk id="7" creationId="{48B7E443-A47D-4857-0C4E-87F92692AEED}"/>
          </ac:spMkLst>
        </pc:spChg>
        <pc:graphicFrameChg chg="add">
          <ac:chgData name="Félix Boivin" userId="0a32073d-69b6-477d-bbe3-4d452c8b6329" providerId="ADAL" clId="{C3A29AEF-301A-482D-900D-9211D1539975}" dt="2024-12-01T19:46:23.006" v="2800" actId="26606"/>
          <ac:graphicFrameMkLst>
            <pc:docMk/>
            <pc:sldMk cId="1006643006" sldId="337"/>
            <ac:graphicFrameMk id="22" creationId="{5A107264-53A8-2729-9941-8565916B508A}"/>
          </ac:graphicFrameMkLst>
        </pc:graphicFrameChg>
      </pc:sldChg>
      <pc:sldChg chg="del">
        <pc:chgData name="Félix Boivin" userId="0a32073d-69b6-477d-bbe3-4d452c8b6329" providerId="ADAL" clId="{C3A29AEF-301A-482D-900D-9211D1539975}" dt="2024-12-01T18:57:46.044" v="1059" actId="47"/>
        <pc:sldMkLst>
          <pc:docMk/>
          <pc:sldMk cId="3125013878" sldId="338"/>
        </pc:sldMkLst>
      </pc:sldChg>
      <pc:sldChg chg="modSp mod modNotesTx">
        <pc:chgData name="Félix Boivin" userId="0a32073d-69b6-477d-bbe3-4d452c8b6329" providerId="ADAL" clId="{C3A29AEF-301A-482D-900D-9211D1539975}" dt="2024-12-04T23:28:11.272" v="3100" actId="20577"/>
        <pc:sldMkLst>
          <pc:docMk/>
          <pc:sldMk cId="496744863" sldId="339"/>
        </pc:sldMkLst>
        <pc:picChg chg="mod">
          <ac:chgData name="Félix Boivin" userId="0a32073d-69b6-477d-bbe3-4d452c8b6329" providerId="ADAL" clId="{C3A29AEF-301A-482D-900D-9211D1539975}" dt="2024-12-01T19:41:52.432" v="2490" actId="1076"/>
          <ac:picMkLst>
            <pc:docMk/>
            <pc:sldMk cId="496744863" sldId="339"/>
            <ac:picMk id="8" creationId="{B599AE10-6D3C-5EBF-0C92-083BA27ACBCC}"/>
          </ac:picMkLst>
        </pc:picChg>
      </pc:sldChg>
      <pc:sldChg chg="del">
        <pc:chgData name="Félix Boivin" userId="0a32073d-69b6-477d-bbe3-4d452c8b6329" providerId="ADAL" clId="{C3A29AEF-301A-482D-900D-9211D1539975}" dt="2024-12-01T19:10:15.444" v="1485" actId="47"/>
        <pc:sldMkLst>
          <pc:docMk/>
          <pc:sldMk cId="2820793091" sldId="340"/>
        </pc:sldMkLst>
      </pc:sldChg>
      <pc:sldChg chg="addSp delSp modSp add mod ord modNotesTx">
        <pc:chgData name="Félix Boivin" userId="0a32073d-69b6-477d-bbe3-4d452c8b6329" providerId="ADAL" clId="{C3A29AEF-301A-482D-900D-9211D1539975}" dt="2024-12-04T23:27:58.092" v="3088" actId="20577"/>
        <pc:sldMkLst>
          <pc:docMk/>
          <pc:sldMk cId="2697585664" sldId="341"/>
        </pc:sldMkLst>
        <pc:spChg chg="mod">
          <ac:chgData name="Félix Boivin" userId="0a32073d-69b6-477d-bbe3-4d452c8b6329" providerId="ADAL" clId="{C3A29AEF-301A-482D-900D-9211D1539975}" dt="2024-12-01T18:54:24.802" v="900" actId="20577"/>
          <ac:spMkLst>
            <pc:docMk/>
            <pc:sldMk cId="2697585664" sldId="341"/>
            <ac:spMk id="3" creationId="{27DA0C7E-1B37-9AD7-3E3F-ABF2AF877615}"/>
          </ac:spMkLst>
        </pc:spChg>
        <pc:spChg chg="mod">
          <ac:chgData name="Félix Boivin" userId="0a32073d-69b6-477d-bbe3-4d452c8b6329" providerId="ADAL" clId="{C3A29AEF-301A-482D-900D-9211D1539975}" dt="2024-12-01T18:57:37.023" v="1058" actId="20577"/>
          <ac:spMkLst>
            <pc:docMk/>
            <pc:sldMk cId="2697585664" sldId="341"/>
            <ac:spMk id="5" creationId="{27706E58-2440-1C1C-B18D-5126532B3297}"/>
          </ac:spMkLst>
        </pc:spChg>
        <pc:spChg chg="add del mod">
          <ac:chgData name="Félix Boivin" userId="0a32073d-69b6-477d-bbe3-4d452c8b6329" providerId="ADAL" clId="{C3A29AEF-301A-482D-900D-9211D1539975}" dt="2024-12-01T18:48:18.316" v="683" actId="478"/>
          <ac:spMkLst>
            <pc:docMk/>
            <pc:sldMk cId="2697585664" sldId="341"/>
            <ac:spMk id="6" creationId="{E218D239-13F4-F5BA-46F7-09C644781BA3}"/>
          </ac:spMkLst>
        </pc:spChg>
        <pc:spChg chg="del mod">
          <ac:chgData name="Félix Boivin" userId="0a32073d-69b6-477d-bbe3-4d452c8b6329" providerId="ADAL" clId="{C3A29AEF-301A-482D-900D-9211D1539975}" dt="2024-12-01T18:48:13.242" v="682" actId="478"/>
          <ac:spMkLst>
            <pc:docMk/>
            <pc:sldMk cId="2697585664" sldId="341"/>
            <ac:spMk id="7" creationId="{94589FCC-CF28-8550-F905-4DD0EDC9FAC6}"/>
          </ac:spMkLst>
        </pc:spChg>
      </pc:sldChg>
      <pc:sldChg chg="addSp modSp mod">
        <pc:chgData name="Félix Boivin" userId="0a32073d-69b6-477d-bbe3-4d452c8b6329" providerId="ADAL" clId="{C3A29AEF-301A-482D-900D-9211D1539975}" dt="2024-12-01T19:38:26.923" v="2336" actId="1076"/>
        <pc:sldMkLst>
          <pc:docMk/>
          <pc:sldMk cId="945840156" sldId="342"/>
        </pc:sldMkLst>
        <pc:spChg chg="add mod">
          <ac:chgData name="Félix Boivin" userId="0a32073d-69b6-477d-bbe3-4d452c8b6329" providerId="ADAL" clId="{C3A29AEF-301A-482D-900D-9211D1539975}" dt="2024-12-01T19:34:26.360" v="2014" actId="1076"/>
          <ac:spMkLst>
            <pc:docMk/>
            <pc:sldMk cId="945840156" sldId="342"/>
            <ac:spMk id="3" creationId="{2FC3E8E9-2C25-3260-56D9-0F74A5C3F047}"/>
          </ac:spMkLst>
        </pc:spChg>
        <pc:spChg chg="add mod">
          <ac:chgData name="Félix Boivin" userId="0a32073d-69b6-477d-bbe3-4d452c8b6329" providerId="ADAL" clId="{C3A29AEF-301A-482D-900D-9211D1539975}" dt="2024-12-01T19:38:26.923" v="2336" actId="1076"/>
          <ac:spMkLst>
            <pc:docMk/>
            <pc:sldMk cId="945840156" sldId="342"/>
            <ac:spMk id="4" creationId="{C2852C1F-077D-FC3E-631C-119E1E31E858}"/>
          </ac:spMkLst>
        </pc:spChg>
        <pc:spChg chg="mod">
          <ac:chgData name="Félix Boivin" userId="0a32073d-69b6-477d-bbe3-4d452c8b6329" providerId="ADAL" clId="{C3A29AEF-301A-482D-900D-9211D1539975}" dt="2024-12-01T19:34:36.145" v="2015" actId="1076"/>
          <ac:spMkLst>
            <pc:docMk/>
            <pc:sldMk cId="945840156" sldId="342"/>
            <ac:spMk id="7" creationId="{D20FED99-9645-06F5-B331-E86E7D2F4EA7}"/>
          </ac:spMkLst>
        </pc:spChg>
      </pc:sldChg>
      <pc:sldChg chg="modNotesTx">
        <pc:chgData name="Félix Boivin" userId="0a32073d-69b6-477d-bbe3-4d452c8b6329" providerId="ADAL" clId="{C3A29AEF-301A-482D-900D-9211D1539975}" dt="2024-12-04T23:29:09.031" v="3150" actId="20577"/>
        <pc:sldMkLst>
          <pc:docMk/>
          <pc:sldMk cId="798944088" sldId="343"/>
        </pc:sldMkLst>
      </pc:sldChg>
      <pc:sldChg chg="modNotesTx">
        <pc:chgData name="Félix Boivin" userId="0a32073d-69b6-477d-bbe3-4d452c8b6329" providerId="ADAL" clId="{C3A29AEF-301A-482D-900D-9211D1539975}" dt="2024-12-04T23:29:11.826" v="3154" actId="20577"/>
        <pc:sldMkLst>
          <pc:docMk/>
          <pc:sldMk cId="175858642" sldId="344"/>
        </pc:sldMkLst>
      </pc:sldChg>
      <pc:sldChg chg="modSp add mod ord modNotesTx">
        <pc:chgData name="Félix Boivin" userId="0a32073d-69b6-477d-bbe3-4d452c8b6329" providerId="ADAL" clId="{C3A29AEF-301A-482D-900D-9211D1539975}" dt="2024-12-04T23:27:09.850" v="3078" actId="20577"/>
        <pc:sldMkLst>
          <pc:docMk/>
          <pc:sldMk cId="1891800959" sldId="345"/>
        </pc:sldMkLst>
        <pc:spChg chg="mod">
          <ac:chgData name="Félix Boivin" userId="0a32073d-69b6-477d-bbe3-4d452c8b6329" providerId="ADAL" clId="{C3A29AEF-301A-482D-900D-9211D1539975}" dt="2024-12-01T19:09:29.944" v="1371" actId="20577"/>
          <ac:spMkLst>
            <pc:docMk/>
            <pc:sldMk cId="1891800959" sldId="345"/>
            <ac:spMk id="2" creationId="{F907414A-023A-51D0-A386-18C5A4EE7101}"/>
          </ac:spMkLst>
        </pc:spChg>
        <pc:spChg chg="mod">
          <ac:chgData name="Félix Boivin" userId="0a32073d-69b6-477d-bbe3-4d452c8b6329" providerId="ADAL" clId="{C3A29AEF-301A-482D-900D-9211D1539975}" dt="2024-12-01T19:10:49.561" v="1505" actId="20577"/>
          <ac:spMkLst>
            <pc:docMk/>
            <pc:sldMk cId="1891800959" sldId="345"/>
            <ac:spMk id="7" creationId="{A3272B66-B6BF-9DED-BDDA-0456E502CC47}"/>
          </ac:spMkLst>
        </pc:spChg>
      </pc:sldChg>
      <pc:sldChg chg="modNotesTx">
        <pc:chgData name="Félix Boivin" userId="0a32073d-69b6-477d-bbe3-4d452c8b6329" providerId="ADAL" clId="{C3A29AEF-301A-482D-900D-9211D1539975}" dt="2024-12-04T23:29:15.896" v="3158" actId="20577"/>
        <pc:sldMkLst>
          <pc:docMk/>
          <pc:sldMk cId="348894388" sldId="346"/>
        </pc:sldMkLst>
      </pc:sldChg>
      <pc:sldChg chg="modNotesTx">
        <pc:chgData name="Félix Boivin" userId="0a32073d-69b6-477d-bbe3-4d452c8b6329" providerId="ADAL" clId="{C3A29AEF-301A-482D-900D-9211D1539975}" dt="2024-12-04T23:29:22.933" v="3162" actId="20577"/>
        <pc:sldMkLst>
          <pc:docMk/>
          <pc:sldMk cId="3784853262" sldId="347"/>
        </pc:sldMkLst>
      </pc:sldChg>
      <pc:sldChg chg="modNotesTx">
        <pc:chgData name="Félix Boivin" userId="0a32073d-69b6-477d-bbe3-4d452c8b6329" providerId="ADAL" clId="{C3A29AEF-301A-482D-900D-9211D1539975}" dt="2024-12-04T23:26:00.830" v="3048" actId="20577"/>
        <pc:sldMkLst>
          <pc:docMk/>
          <pc:sldMk cId="3862876467" sldId="348"/>
        </pc:sldMkLst>
      </pc:sldChg>
      <pc:sldChg chg="modNotesTx">
        <pc:chgData name="Félix Boivin" userId="0a32073d-69b6-477d-bbe3-4d452c8b6329" providerId="ADAL" clId="{C3A29AEF-301A-482D-900D-9211D1539975}" dt="2024-12-04T23:26:04.514" v="3052" actId="20577"/>
        <pc:sldMkLst>
          <pc:docMk/>
          <pc:sldMk cId="1475598897" sldId="349"/>
        </pc:sldMkLst>
      </pc:sldChg>
      <pc:sldChg chg="modNotesTx">
        <pc:chgData name="Félix Boivin" userId="0a32073d-69b6-477d-bbe3-4d452c8b6329" providerId="ADAL" clId="{C3A29AEF-301A-482D-900D-9211D1539975}" dt="2024-12-04T23:26:14.284" v="3062" actId="20577"/>
        <pc:sldMkLst>
          <pc:docMk/>
          <pc:sldMk cId="2261351631" sldId="350"/>
        </pc:sldMkLst>
      </pc:sldChg>
      <pc:sldChg chg="modNotesTx">
        <pc:chgData name="Félix Boivin" userId="0a32073d-69b6-477d-bbe3-4d452c8b6329" providerId="ADAL" clId="{C3A29AEF-301A-482D-900D-9211D1539975}" dt="2024-12-04T23:28:56.044" v="3138" actId="20577"/>
        <pc:sldMkLst>
          <pc:docMk/>
          <pc:sldMk cId="1721749484" sldId="352"/>
        </pc:sldMkLst>
      </pc:sldChg>
      <pc:sldChg chg="modNotesTx">
        <pc:chgData name="Félix Boivin" userId="0a32073d-69b6-477d-bbe3-4d452c8b6329" providerId="ADAL" clId="{C3A29AEF-301A-482D-900D-9211D1539975}" dt="2024-12-04T23:30:44.534" v="3182" actId="20577"/>
        <pc:sldMkLst>
          <pc:docMk/>
          <pc:sldMk cId="4252547475" sldId="353"/>
        </pc:sldMkLst>
      </pc:sldChg>
      <pc:sldChg chg="modNotesTx">
        <pc:chgData name="Félix Boivin" userId="0a32073d-69b6-477d-bbe3-4d452c8b6329" providerId="ADAL" clId="{C3A29AEF-301A-482D-900D-9211D1539975}" dt="2024-12-04T23:30:51.380" v="3190" actId="20577"/>
        <pc:sldMkLst>
          <pc:docMk/>
          <pc:sldMk cId="3228111908" sldId="354"/>
        </pc:sldMkLst>
      </pc:sldChg>
      <pc:sldChg chg="modNotesTx">
        <pc:chgData name="Félix Boivin" userId="0a32073d-69b6-477d-bbe3-4d452c8b6329" providerId="ADAL" clId="{C3A29AEF-301A-482D-900D-9211D1539975}" dt="2024-12-04T23:30:41.199" v="3178" actId="20577"/>
        <pc:sldMkLst>
          <pc:docMk/>
          <pc:sldMk cId="3984062633" sldId="355"/>
        </pc:sldMkLst>
      </pc:sldChg>
      <pc:sldChg chg="ord modNotesTx">
        <pc:chgData name="Félix Boivin" userId="0a32073d-69b6-477d-bbe3-4d452c8b6329" providerId="ADAL" clId="{C3A29AEF-301A-482D-900D-9211D1539975}" dt="2024-12-04T23:50:25.793" v="3210"/>
        <pc:sldMkLst>
          <pc:docMk/>
          <pc:sldMk cId="1120760808" sldId="356"/>
        </pc:sldMkLst>
      </pc:sldChg>
    </pc:docChg>
  </pc:docChgLst>
  <pc:docChgLst>
    <pc:chgData name="Philippe Couture" userId="da46e7dc-4d56-4769-bce8-702edce44891" providerId="ADAL" clId="{BE384F57-3E5B-45EF-8449-E68E81222584}"/>
    <pc:docChg chg="undo custSel addSld modSld sldOrd">
      <pc:chgData name="Philippe Couture" userId="da46e7dc-4d56-4769-bce8-702edce44891" providerId="ADAL" clId="{BE384F57-3E5B-45EF-8449-E68E81222584}" dt="2024-12-05T00:14:24.224" v="1854" actId="20577"/>
      <pc:docMkLst>
        <pc:docMk/>
      </pc:docMkLst>
      <pc:sldChg chg="modSp">
        <pc:chgData name="Philippe Couture" userId="da46e7dc-4d56-4769-bce8-702edce44891" providerId="ADAL" clId="{BE384F57-3E5B-45EF-8449-E68E81222584}" dt="2024-12-02T16:36:16.855" v="60" actId="20577"/>
        <pc:sldMkLst>
          <pc:docMk/>
          <pc:sldMk cId="983894203" sldId="257"/>
        </pc:sldMkLst>
        <pc:graphicFrameChg chg="mod">
          <ac:chgData name="Philippe Couture" userId="da46e7dc-4d56-4769-bce8-702edce44891" providerId="ADAL" clId="{BE384F57-3E5B-45EF-8449-E68E81222584}" dt="2024-12-02T16:36:16.855" v="60" actId="20577"/>
          <ac:graphicFrameMkLst>
            <pc:docMk/>
            <pc:sldMk cId="983894203" sldId="257"/>
            <ac:graphicFrameMk id="13" creationId="{5065EE9D-96DF-043E-ED0B-C035B0BF0839}"/>
          </ac:graphicFrameMkLst>
        </pc:graphicFrameChg>
      </pc:sldChg>
      <pc:sldChg chg="modSp mod">
        <pc:chgData name="Philippe Couture" userId="da46e7dc-4d56-4769-bce8-702edce44891" providerId="ADAL" clId="{BE384F57-3E5B-45EF-8449-E68E81222584}" dt="2024-12-02T17:17:54.412" v="391" actId="20577"/>
        <pc:sldMkLst>
          <pc:docMk/>
          <pc:sldMk cId="218525946" sldId="293"/>
        </pc:sldMkLst>
        <pc:graphicFrameChg chg="modGraphic">
          <ac:chgData name="Philippe Couture" userId="da46e7dc-4d56-4769-bce8-702edce44891" providerId="ADAL" clId="{BE384F57-3E5B-45EF-8449-E68E81222584}" dt="2024-12-02T17:17:54.412" v="391" actId="20577"/>
          <ac:graphicFrameMkLst>
            <pc:docMk/>
            <pc:sldMk cId="218525946" sldId="293"/>
            <ac:graphicFrameMk id="7" creationId="{D05D51B0-AA36-BD87-7D57-BC872BD257F1}"/>
          </ac:graphicFrameMkLst>
        </pc:graphicFrameChg>
      </pc:sldChg>
      <pc:sldChg chg="modSp mod">
        <pc:chgData name="Philippe Couture" userId="da46e7dc-4d56-4769-bce8-702edce44891" providerId="ADAL" clId="{BE384F57-3E5B-45EF-8449-E68E81222584}" dt="2024-12-03T15:25:20.991" v="1173" actId="20577"/>
        <pc:sldMkLst>
          <pc:docMk/>
          <pc:sldMk cId="3084551433" sldId="294"/>
        </pc:sldMkLst>
        <pc:graphicFrameChg chg="mod modGraphic">
          <ac:chgData name="Philippe Couture" userId="da46e7dc-4d56-4769-bce8-702edce44891" providerId="ADAL" clId="{BE384F57-3E5B-45EF-8449-E68E81222584}" dt="2024-12-03T15:25:20.991" v="1173" actId="20577"/>
          <ac:graphicFrameMkLst>
            <pc:docMk/>
            <pc:sldMk cId="3084551433" sldId="294"/>
            <ac:graphicFrameMk id="5" creationId="{F76F5B60-10E0-7DE5-59F4-790C47B0EDC8}"/>
          </ac:graphicFrameMkLst>
        </pc:graphicFrameChg>
      </pc:sldChg>
      <pc:sldChg chg="modSp mod">
        <pc:chgData name="Philippe Couture" userId="da46e7dc-4d56-4769-bce8-702edce44891" providerId="ADAL" clId="{BE384F57-3E5B-45EF-8449-E68E81222584}" dt="2024-12-04T23:32:26.967" v="1807" actId="20577"/>
        <pc:sldMkLst>
          <pc:docMk/>
          <pc:sldMk cId="1896195350" sldId="295"/>
        </pc:sldMkLst>
        <pc:graphicFrameChg chg="mod modGraphic">
          <ac:chgData name="Philippe Couture" userId="da46e7dc-4d56-4769-bce8-702edce44891" providerId="ADAL" clId="{BE384F57-3E5B-45EF-8449-E68E81222584}" dt="2024-12-04T23:32:26.967" v="1807" actId="20577"/>
          <ac:graphicFrameMkLst>
            <pc:docMk/>
            <pc:sldMk cId="1896195350" sldId="295"/>
            <ac:graphicFrameMk id="5" creationId="{F76F5B60-10E0-7DE5-59F4-790C47B0EDC8}"/>
          </ac:graphicFrameMkLst>
        </pc:graphicFrameChg>
      </pc:sldChg>
      <pc:sldChg chg="modNotesTx">
        <pc:chgData name="Philippe Couture" userId="da46e7dc-4d56-4769-bce8-702edce44891" providerId="ADAL" clId="{BE384F57-3E5B-45EF-8449-E68E81222584}" dt="2024-12-05T00:12:49.563" v="1840" actId="20577"/>
        <pc:sldMkLst>
          <pc:docMk/>
          <pc:sldMk cId="2912789254" sldId="296"/>
        </pc:sldMkLst>
      </pc:sldChg>
      <pc:sldChg chg="modSp mod">
        <pc:chgData name="Philippe Couture" userId="da46e7dc-4d56-4769-bce8-702edce44891" providerId="ADAL" clId="{BE384F57-3E5B-45EF-8449-E68E81222584}" dt="2024-12-02T16:53:41.982" v="61" actId="1076"/>
        <pc:sldMkLst>
          <pc:docMk/>
          <pc:sldMk cId="1638582187" sldId="303"/>
        </pc:sldMkLst>
        <pc:cxnChg chg="mod">
          <ac:chgData name="Philippe Couture" userId="da46e7dc-4d56-4769-bce8-702edce44891" providerId="ADAL" clId="{BE384F57-3E5B-45EF-8449-E68E81222584}" dt="2024-12-02T16:53:41.982" v="61" actId="1076"/>
          <ac:cxnSpMkLst>
            <pc:docMk/>
            <pc:sldMk cId="1638582187" sldId="303"/>
            <ac:cxnSpMk id="3" creationId="{01DF5907-2BAF-1AC4-ABDA-E0B096C53B46}"/>
          </ac:cxnSpMkLst>
        </pc:cxnChg>
      </pc:sldChg>
      <pc:sldChg chg="modSp ord">
        <pc:chgData name="Philippe Couture" userId="da46e7dc-4d56-4769-bce8-702edce44891" providerId="ADAL" clId="{BE384F57-3E5B-45EF-8449-E68E81222584}" dt="2024-12-03T15:35:02.262" v="1205" actId="478"/>
        <pc:sldMkLst>
          <pc:docMk/>
          <pc:sldMk cId="2051829188" sldId="320"/>
        </pc:sldMkLst>
        <pc:graphicFrameChg chg="mod">
          <ac:chgData name="Philippe Couture" userId="da46e7dc-4d56-4769-bce8-702edce44891" providerId="ADAL" clId="{BE384F57-3E5B-45EF-8449-E68E81222584}" dt="2024-12-03T15:35:02.262" v="1205" actId="478"/>
          <ac:graphicFrameMkLst>
            <pc:docMk/>
            <pc:sldMk cId="2051829188" sldId="320"/>
            <ac:graphicFrameMk id="22" creationId="{3C8D3F3E-5A1F-B778-AD69-BD4A970C2BA7}"/>
          </ac:graphicFrameMkLst>
        </pc:graphicFrameChg>
      </pc:sldChg>
      <pc:sldChg chg="modSp mod">
        <pc:chgData name="Philippe Couture" userId="da46e7dc-4d56-4769-bce8-702edce44891" providerId="ADAL" clId="{BE384F57-3E5B-45EF-8449-E68E81222584}" dt="2024-12-03T15:15:40.597" v="1161" actId="20577"/>
        <pc:sldMkLst>
          <pc:docMk/>
          <pc:sldMk cId="1845131140" sldId="321"/>
        </pc:sldMkLst>
        <pc:spChg chg="mod">
          <ac:chgData name="Philippe Couture" userId="da46e7dc-4d56-4769-bce8-702edce44891" providerId="ADAL" clId="{BE384F57-3E5B-45EF-8449-E68E81222584}" dt="2024-12-03T15:15:40.597" v="1161" actId="20577"/>
          <ac:spMkLst>
            <pc:docMk/>
            <pc:sldMk cId="1845131140" sldId="321"/>
            <ac:spMk id="7" creationId="{3D4267BC-458A-C06F-E32E-D7C803AA2312}"/>
          </ac:spMkLst>
        </pc:spChg>
      </pc:sldChg>
      <pc:sldChg chg="addSp delSp modSp mod">
        <pc:chgData name="Philippe Couture" userId="da46e7dc-4d56-4769-bce8-702edce44891" providerId="ADAL" clId="{BE384F57-3E5B-45EF-8449-E68E81222584}" dt="2024-12-03T16:36:48.374" v="1799" actId="20577"/>
        <pc:sldMkLst>
          <pc:docMk/>
          <pc:sldMk cId="3853827073" sldId="322"/>
        </pc:sldMkLst>
        <pc:spChg chg="mod">
          <ac:chgData name="Philippe Couture" userId="da46e7dc-4d56-4769-bce8-702edce44891" providerId="ADAL" clId="{BE384F57-3E5B-45EF-8449-E68E81222584}" dt="2024-12-03T16:14:41.087" v="1485" actId="20577"/>
          <ac:spMkLst>
            <pc:docMk/>
            <pc:sldMk cId="3853827073" sldId="322"/>
            <ac:spMk id="2" creationId="{DB864708-90D2-BFCF-128C-41BC8B02D8FD}"/>
          </ac:spMkLst>
        </pc:spChg>
        <pc:spChg chg="add del mod">
          <ac:chgData name="Philippe Couture" userId="da46e7dc-4d56-4769-bce8-702edce44891" providerId="ADAL" clId="{BE384F57-3E5B-45EF-8449-E68E81222584}" dt="2024-12-03T16:23:02.336" v="1532"/>
          <ac:spMkLst>
            <pc:docMk/>
            <pc:sldMk cId="3853827073" sldId="322"/>
            <ac:spMk id="5" creationId="{060D3964-0AC3-D0AE-60D3-054BF19A0946}"/>
          </ac:spMkLst>
        </pc:spChg>
        <pc:spChg chg="del mod">
          <ac:chgData name="Philippe Couture" userId="da46e7dc-4d56-4769-bce8-702edce44891" providerId="ADAL" clId="{BE384F57-3E5B-45EF-8449-E68E81222584}" dt="2024-12-03T16:36:48.374" v="1799" actId="20577"/>
          <ac:spMkLst>
            <pc:docMk/>
            <pc:sldMk cId="3853827073" sldId="322"/>
            <ac:spMk id="7" creationId="{7E15A798-2A49-200A-4082-D715D7F68F69}"/>
          </ac:spMkLst>
        </pc:spChg>
        <pc:spChg chg="add mod">
          <ac:chgData name="Philippe Couture" userId="da46e7dc-4d56-4769-bce8-702edce44891" providerId="ADAL" clId="{BE384F57-3E5B-45EF-8449-E68E81222584}" dt="2024-12-03T16:23:02.336" v="1532"/>
          <ac:spMkLst>
            <pc:docMk/>
            <pc:sldMk cId="3853827073" sldId="322"/>
            <ac:spMk id="8" creationId="{BE33D859-A3FB-D25C-F7A0-B2CBD8AAE397}"/>
          </ac:spMkLst>
        </pc:spChg>
        <pc:spChg chg="add mod">
          <ac:chgData name="Philippe Couture" userId="da46e7dc-4d56-4769-bce8-702edce44891" providerId="ADAL" clId="{BE384F57-3E5B-45EF-8449-E68E81222584}" dt="2024-12-03T16:25:11.804" v="1663" actId="20577"/>
          <ac:spMkLst>
            <pc:docMk/>
            <pc:sldMk cId="3853827073" sldId="322"/>
            <ac:spMk id="10" creationId="{BBD3973B-4D88-F753-1C81-014D51BE2EB6}"/>
          </ac:spMkLst>
        </pc:spChg>
        <pc:picChg chg="mod">
          <ac:chgData name="Philippe Couture" userId="da46e7dc-4d56-4769-bce8-702edce44891" providerId="ADAL" clId="{BE384F57-3E5B-45EF-8449-E68E81222584}" dt="2024-12-03T16:34:23.425" v="1685" actId="1076"/>
          <ac:picMkLst>
            <pc:docMk/>
            <pc:sldMk cId="3853827073" sldId="322"/>
            <ac:picMk id="3" creationId="{AC2461E0-84EE-41F5-ED2B-A20BEEFF6C0C}"/>
          </ac:picMkLst>
        </pc:picChg>
      </pc:sldChg>
      <pc:sldChg chg="modSp mod">
        <pc:chgData name="Philippe Couture" userId="da46e7dc-4d56-4769-bce8-702edce44891" providerId="ADAL" clId="{BE384F57-3E5B-45EF-8449-E68E81222584}" dt="2024-12-04T23:41:12.947" v="1825" actId="1076"/>
        <pc:sldMkLst>
          <pc:docMk/>
          <pc:sldMk cId="2073077479" sldId="323"/>
        </pc:sldMkLst>
        <pc:picChg chg="mod">
          <ac:chgData name="Philippe Couture" userId="da46e7dc-4d56-4769-bce8-702edce44891" providerId="ADAL" clId="{BE384F57-3E5B-45EF-8449-E68E81222584}" dt="2024-12-04T23:41:12.947" v="1825" actId="1076"/>
          <ac:picMkLst>
            <pc:docMk/>
            <pc:sldMk cId="2073077479" sldId="323"/>
            <ac:picMk id="4" creationId="{CBD71C1F-26ED-3D85-85A6-30B7E40A967D}"/>
          </ac:picMkLst>
        </pc:picChg>
        <pc:picChg chg="mod">
          <ac:chgData name="Philippe Couture" userId="da46e7dc-4d56-4769-bce8-702edce44891" providerId="ADAL" clId="{BE384F57-3E5B-45EF-8449-E68E81222584}" dt="2024-12-04T23:40:53.222" v="1824" actId="1076"/>
          <ac:picMkLst>
            <pc:docMk/>
            <pc:sldMk cId="2073077479" sldId="323"/>
            <ac:picMk id="6" creationId="{DCFE91EB-C430-653D-21D9-54E4251CFBC7}"/>
          </ac:picMkLst>
        </pc:picChg>
      </pc:sldChg>
      <pc:sldChg chg="modSp mod">
        <pc:chgData name="Philippe Couture" userId="da46e7dc-4d56-4769-bce8-702edce44891" providerId="ADAL" clId="{BE384F57-3E5B-45EF-8449-E68E81222584}" dt="2024-12-05T00:14:24.224" v="1854" actId="20577"/>
        <pc:sldMkLst>
          <pc:docMk/>
          <pc:sldMk cId="2823731332" sldId="326"/>
        </pc:sldMkLst>
        <pc:spChg chg="mod">
          <ac:chgData name="Philippe Couture" userId="da46e7dc-4d56-4769-bce8-702edce44891" providerId="ADAL" clId="{BE384F57-3E5B-45EF-8449-E68E81222584}" dt="2024-12-05T00:14:24.224" v="1854" actId="20577"/>
          <ac:spMkLst>
            <pc:docMk/>
            <pc:sldMk cId="2823731332" sldId="326"/>
            <ac:spMk id="2" creationId="{9214D8F4-65CA-B20E-AB30-794B60B60BFB}"/>
          </ac:spMkLst>
        </pc:spChg>
      </pc:sldChg>
      <pc:sldChg chg="modSp">
        <pc:chgData name="Philippe Couture" userId="da46e7dc-4d56-4769-bce8-702edce44891" providerId="ADAL" clId="{BE384F57-3E5B-45EF-8449-E68E81222584}" dt="2024-12-03T15:29:50.342" v="1178" actId="20577"/>
        <pc:sldMkLst>
          <pc:docMk/>
          <pc:sldMk cId="3580429416" sldId="335"/>
        </pc:sldMkLst>
        <pc:spChg chg="mod">
          <ac:chgData name="Philippe Couture" userId="da46e7dc-4d56-4769-bce8-702edce44891" providerId="ADAL" clId="{BE384F57-3E5B-45EF-8449-E68E81222584}" dt="2024-12-03T15:29:04.274" v="1175" actId="16959"/>
          <ac:spMkLst>
            <pc:docMk/>
            <pc:sldMk cId="3580429416" sldId="335"/>
            <ac:spMk id="3" creationId="{27DA0C7E-1B37-9AD7-3E3F-ABF2AF877615}"/>
          </ac:spMkLst>
        </pc:spChg>
        <pc:spChg chg="mod">
          <ac:chgData name="Philippe Couture" userId="da46e7dc-4d56-4769-bce8-702edce44891" providerId="ADAL" clId="{BE384F57-3E5B-45EF-8449-E68E81222584}" dt="2024-12-03T15:29:50.342" v="1178" actId="20577"/>
          <ac:spMkLst>
            <pc:docMk/>
            <pc:sldMk cId="3580429416" sldId="335"/>
            <ac:spMk id="5" creationId="{27706E58-2440-1C1C-B18D-5126532B3297}"/>
          </ac:spMkLst>
        </pc:spChg>
      </pc:sldChg>
      <pc:sldChg chg="modSp mod ord">
        <pc:chgData name="Philippe Couture" userId="da46e7dc-4d56-4769-bce8-702edce44891" providerId="ADAL" clId="{BE384F57-3E5B-45EF-8449-E68E81222584}" dt="2024-12-03T15:34:30.043" v="1200"/>
        <pc:sldMkLst>
          <pc:docMk/>
          <pc:sldMk cId="945840156" sldId="342"/>
        </pc:sldMkLst>
        <pc:spChg chg="mod">
          <ac:chgData name="Philippe Couture" userId="da46e7dc-4d56-4769-bce8-702edce44891" providerId="ADAL" clId="{BE384F57-3E5B-45EF-8449-E68E81222584}" dt="2024-12-03T15:31:22.371" v="1198" actId="20577"/>
          <ac:spMkLst>
            <pc:docMk/>
            <pc:sldMk cId="945840156" sldId="342"/>
            <ac:spMk id="4" creationId="{C2852C1F-077D-FC3E-631C-119E1E31E858}"/>
          </ac:spMkLst>
        </pc:spChg>
      </pc:sldChg>
      <pc:sldChg chg="modSp">
        <pc:chgData name="Philippe Couture" userId="da46e7dc-4d56-4769-bce8-702edce44891" providerId="ADAL" clId="{BE384F57-3E5B-45EF-8449-E68E81222584}" dt="2024-12-04T23:30:39.528" v="1803" actId="20577"/>
        <pc:sldMkLst>
          <pc:docMk/>
          <pc:sldMk cId="798944088" sldId="343"/>
        </pc:sldMkLst>
        <pc:spChg chg="mod">
          <ac:chgData name="Philippe Couture" userId="da46e7dc-4d56-4769-bce8-702edce44891" providerId="ADAL" clId="{BE384F57-3E5B-45EF-8449-E68E81222584}" dt="2024-12-04T23:30:39.528" v="1803" actId="20577"/>
          <ac:spMkLst>
            <pc:docMk/>
            <pc:sldMk cId="798944088" sldId="343"/>
            <ac:spMk id="3" creationId="{5E7EC507-78E9-5F9D-63B0-C502B9C29A91}"/>
          </ac:spMkLst>
        </pc:spChg>
      </pc:sldChg>
      <pc:sldChg chg="addSp delSp modSp add mod modNotesTx">
        <pc:chgData name="Philippe Couture" userId="da46e7dc-4d56-4769-bce8-702edce44891" providerId="ADAL" clId="{BE384F57-3E5B-45EF-8449-E68E81222584}" dt="2024-12-03T15:24:58.170" v="1165" actId="20577"/>
        <pc:sldMkLst>
          <pc:docMk/>
          <pc:sldMk cId="2261351631" sldId="350"/>
        </pc:sldMkLst>
        <pc:spChg chg="mod">
          <ac:chgData name="Philippe Couture" userId="da46e7dc-4d56-4769-bce8-702edce44891" providerId="ADAL" clId="{BE384F57-3E5B-45EF-8449-E68E81222584}" dt="2024-12-02T16:54:08.010" v="68" actId="20577"/>
          <ac:spMkLst>
            <pc:docMk/>
            <pc:sldMk cId="2261351631" sldId="350"/>
            <ac:spMk id="5" creationId="{89EC5CFC-44A5-DD7D-3E04-BE60CF13FDC2}"/>
          </ac:spMkLst>
        </pc:spChg>
        <pc:graphicFrameChg chg="add mod modGraphic">
          <ac:chgData name="Philippe Couture" userId="da46e7dc-4d56-4769-bce8-702edce44891" providerId="ADAL" clId="{BE384F57-3E5B-45EF-8449-E68E81222584}" dt="2024-12-02T17:08:23.285" v="385" actId="20577"/>
          <ac:graphicFrameMkLst>
            <pc:docMk/>
            <pc:sldMk cId="2261351631" sldId="350"/>
            <ac:graphicFrameMk id="2" creationId="{7CE318E1-8778-A60A-CED6-1FC031272224}"/>
          </ac:graphicFrameMkLst>
        </pc:graphicFrameChg>
        <pc:picChg chg="del mod">
          <ac:chgData name="Philippe Couture" userId="da46e7dc-4d56-4769-bce8-702edce44891" providerId="ADAL" clId="{BE384F57-3E5B-45EF-8449-E68E81222584}" dt="2024-12-02T16:54:01.206" v="64" actId="478"/>
          <ac:picMkLst>
            <pc:docMk/>
            <pc:sldMk cId="2261351631" sldId="350"/>
            <ac:picMk id="4" creationId="{221B6777-2B62-DEF3-6572-4FA6E426AFBE}"/>
          </ac:picMkLst>
        </pc:picChg>
        <pc:cxnChg chg="del">
          <ac:chgData name="Philippe Couture" userId="da46e7dc-4d56-4769-bce8-702edce44891" providerId="ADAL" clId="{BE384F57-3E5B-45EF-8449-E68E81222584}" dt="2024-12-02T16:54:02.230" v="65" actId="478"/>
          <ac:cxnSpMkLst>
            <pc:docMk/>
            <pc:sldMk cId="2261351631" sldId="350"/>
            <ac:cxnSpMk id="3" creationId="{01DF5907-2BAF-1AC4-ABDA-E0B096C53B46}"/>
          </ac:cxnSpMkLst>
        </pc:cxnChg>
      </pc:sldChg>
      <pc:sldChg chg="addSp delSp modSp add mod">
        <pc:chgData name="Philippe Couture" userId="da46e7dc-4d56-4769-bce8-702edce44891" providerId="ADAL" clId="{BE384F57-3E5B-45EF-8449-E68E81222584}" dt="2024-12-03T16:19:38.078" v="1530" actId="478"/>
        <pc:sldMkLst>
          <pc:docMk/>
          <pc:sldMk cId="1285476009" sldId="351"/>
        </pc:sldMkLst>
        <pc:spChg chg="mod">
          <ac:chgData name="Philippe Couture" userId="da46e7dc-4d56-4769-bce8-702edce44891" providerId="ADAL" clId="{BE384F57-3E5B-45EF-8449-E68E81222584}" dt="2024-12-03T16:15:24.411" v="1528" actId="20577"/>
          <ac:spMkLst>
            <pc:docMk/>
            <pc:sldMk cId="1285476009" sldId="351"/>
            <ac:spMk id="2" creationId="{DB864708-90D2-BFCF-128C-41BC8B02D8FD}"/>
          </ac:spMkLst>
        </pc:spChg>
        <pc:spChg chg="add del mod">
          <ac:chgData name="Philippe Couture" userId="da46e7dc-4d56-4769-bce8-702edce44891" providerId="ADAL" clId="{BE384F57-3E5B-45EF-8449-E68E81222584}" dt="2024-12-03T16:15:09.157" v="1512" actId="478"/>
          <ac:spMkLst>
            <pc:docMk/>
            <pc:sldMk cId="1285476009" sldId="351"/>
            <ac:spMk id="4" creationId="{6BD8EDB8-5776-90A4-FF14-B95B1C26766D}"/>
          </ac:spMkLst>
        </pc:spChg>
        <pc:spChg chg="add del mod">
          <ac:chgData name="Philippe Couture" userId="da46e7dc-4d56-4769-bce8-702edce44891" providerId="ADAL" clId="{BE384F57-3E5B-45EF-8449-E68E81222584}" dt="2024-12-03T16:19:38.078" v="1530" actId="478"/>
          <ac:spMkLst>
            <pc:docMk/>
            <pc:sldMk cId="1285476009" sldId="351"/>
            <ac:spMk id="7" creationId="{7E15A798-2A49-200A-4082-D715D7F68F69}"/>
          </ac:spMkLst>
        </pc:spChg>
        <pc:spChg chg="add mod">
          <ac:chgData name="Philippe Couture" userId="da46e7dc-4d56-4769-bce8-702edce44891" providerId="ADAL" clId="{BE384F57-3E5B-45EF-8449-E68E81222584}" dt="2024-12-03T16:19:38.078" v="1530" actId="478"/>
          <ac:spMkLst>
            <pc:docMk/>
            <pc:sldMk cId="1285476009" sldId="351"/>
            <ac:spMk id="8" creationId="{F60C4D0E-B0AC-9D39-E471-56AB0D8B3382}"/>
          </ac:spMkLst>
        </pc:spChg>
      </pc:sldChg>
      <pc:sldChg chg="modSp mod">
        <pc:chgData name="Philippe Couture" userId="da46e7dc-4d56-4769-bce8-702edce44891" providerId="ADAL" clId="{BE384F57-3E5B-45EF-8449-E68E81222584}" dt="2024-12-04T23:41:40.835" v="1826" actId="14100"/>
        <pc:sldMkLst>
          <pc:docMk/>
          <pc:sldMk cId="4252547475" sldId="353"/>
        </pc:sldMkLst>
        <pc:picChg chg="mod">
          <ac:chgData name="Philippe Couture" userId="da46e7dc-4d56-4769-bce8-702edce44891" providerId="ADAL" clId="{BE384F57-3E5B-45EF-8449-E68E81222584}" dt="2024-12-04T23:41:40.835" v="1826" actId="14100"/>
          <ac:picMkLst>
            <pc:docMk/>
            <pc:sldMk cId="4252547475" sldId="353"/>
            <ac:picMk id="4" creationId="{98B9889B-E6BF-E0A6-985B-2316B2D30CD7}"/>
          </ac:picMkLst>
        </pc:picChg>
      </pc:sldChg>
      <pc:sldChg chg="modSp mod">
        <pc:chgData name="Philippe Couture" userId="da46e7dc-4d56-4769-bce8-702edce44891" providerId="ADAL" clId="{BE384F57-3E5B-45EF-8449-E68E81222584}" dt="2024-12-04T23:47:16.721" v="1833" actId="1076"/>
        <pc:sldMkLst>
          <pc:docMk/>
          <pc:sldMk cId="1205277646" sldId="357"/>
        </pc:sldMkLst>
        <pc:picChg chg="mod">
          <ac:chgData name="Philippe Couture" userId="da46e7dc-4d56-4769-bce8-702edce44891" providerId="ADAL" clId="{BE384F57-3E5B-45EF-8449-E68E81222584}" dt="2024-12-04T23:47:16.721" v="1833" actId="1076"/>
          <ac:picMkLst>
            <pc:docMk/>
            <pc:sldMk cId="1205277646" sldId="357"/>
            <ac:picMk id="4" creationId="{306FDE0F-B229-793F-ABF6-1021E7C649E7}"/>
          </ac:picMkLst>
        </pc:picChg>
        <pc:picChg chg="mod">
          <ac:chgData name="Philippe Couture" userId="da46e7dc-4d56-4769-bce8-702edce44891" providerId="ADAL" clId="{BE384F57-3E5B-45EF-8449-E68E81222584}" dt="2024-12-04T23:47:02.980" v="1831" actId="1076"/>
          <ac:picMkLst>
            <pc:docMk/>
            <pc:sldMk cId="1205277646" sldId="357"/>
            <ac:picMk id="6" creationId="{EFA93F09-09C0-5BEA-03CA-D1D4D74BD952}"/>
          </ac:picMkLst>
        </pc:picChg>
      </pc:sldChg>
      <pc:sldChg chg="modSp mod">
        <pc:chgData name="Philippe Couture" userId="da46e7dc-4d56-4769-bce8-702edce44891" providerId="ADAL" clId="{BE384F57-3E5B-45EF-8449-E68E81222584}" dt="2024-12-04T23:57:17.662" v="1834" actId="1035"/>
        <pc:sldMkLst>
          <pc:docMk/>
          <pc:sldMk cId="744635926" sldId="358"/>
        </pc:sldMkLst>
        <pc:picChg chg="mod">
          <ac:chgData name="Philippe Couture" userId="da46e7dc-4d56-4769-bce8-702edce44891" providerId="ADAL" clId="{BE384F57-3E5B-45EF-8449-E68E81222584}" dt="2024-12-04T23:57:17.662" v="1834" actId="1035"/>
          <ac:picMkLst>
            <pc:docMk/>
            <pc:sldMk cId="744635926" sldId="358"/>
            <ac:picMk id="10" creationId="{42532F93-DDEC-C3EE-851E-51ED0EF0EA59}"/>
          </ac:picMkLst>
        </pc:picChg>
      </pc:sldChg>
    </pc:docChg>
  </pc:docChgLst>
  <pc:docChgLst>
    <pc:chgData name="Philippe Couture" userId="da46e7dc-4d56-4769-bce8-702edce44891" providerId="ADAL" clId="{AA4F4A47-3F23-4400-B8D5-1FE99948FB87}"/>
    <pc:docChg chg="undo custSel addSld delSld modSld sldOrd">
      <pc:chgData name="Philippe Couture" userId="da46e7dc-4d56-4769-bce8-702edce44891" providerId="ADAL" clId="{AA4F4A47-3F23-4400-B8D5-1FE99948FB87}" dt="2024-11-20T19:51:59.393" v="3517" actId="20577"/>
      <pc:docMkLst>
        <pc:docMk/>
      </pc:docMkLst>
      <pc:sldChg chg="addSp delSp modSp mod setBg">
        <pc:chgData name="Philippe Couture" userId="da46e7dc-4d56-4769-bce8-702edce44891" providerId="ADAL" clId="{AA4F4A47-3F23-4400-B8D5-1FE99948FB87}" dt="2024-11-20T19:40:01.932" v="3508"/>
        <pc:sldMkLst>
          <pc:docMk/>
          <pc:sldMk cId="983894203" sldId="257"/>
        </pc:sldMkLst>
        <pc:spChg chg="mod">
          <ac:chgData name="Philippe Couture" userId="da46e7dc-4d56-4769-bce8-702edce44891" providerId="ADAL" clId="{AA4F4A47-3F23-4400-B8D5-1FE99948FB87}" dt="2024-11-20T18:45:25.529" v="3495" actId="26606"/>
          <ac:spMkLst>
            <pc:docMk/>
            <pc:sldMk cId="983894203" sldId="257"/>
            <ac:spMk id="2" creationId="{6D4B5BC8-F6E5-1C93-9A63-C5532B554A13}"/>
          </ac:spMkLst>
        </pc:spChg>
        <pc:spChg chg="add">
          <ac:chgData name="Philippe Couture" userId="da46e7dc-4d56-4769-bce8-702edce44891" providerId="ADAL" clId="{AA4F4A47-3F23-4400-B8D5-1FE99948FB87}" dt="2024-11-20T18:45:25.529" v="3495" actId="26606"/>
          <ac:spMkLst>
            <pc:docMk/>
            <pc:sldMk cId="983894203" sldId="257"/>
            <ac:spMk id="12" creationId="{2659FDB4-FCBE-4A89-B46D-43D4FA54464D}"/>
          </ac:spMkLst>
        </pc:spChg>
        <pc:graphicFrameChg chg="add mod">
          <ac:chgData name="Philippe Couture" userId="da46e7dc-4d56-4769-bce8-702edce44891" providerId="ADAL" clId="{AA4F4A47-3F23-4400-B8D5-1FE99948FB87}" dt="2024-11-20T19:40:01.932" v="3508"/>
          <ac:graphicFrameMkLst>
            <pc:docMk/>
            <pc:sldMk cId="983894203" sldId="257"/>
            <ac:graphicFrameMk id="13" creationId="{5065EE9D-96DF-043E-ED0B-C035B0BF0839}"/>
          </ac:graphicFrameMkLst>
        </pc:graphicFrameChg>
        <pc:cxnChg chg="add">
          <ac:chgData name="Philippe Couture" userId="da46e7dc-4d56-4769-bce8-702edce44891" providerId="ADAL" clId="{AA4F4A47-3F23-4400-B8D5-1FE99948FB87}" dt="2024-11-20T18:45:25.529" v="3495" actId="26606"/>
          <ac:cxnSpMkLst>
            <pc:docMk/>
            <pc:sldMk cId="983894203" sldId="257"/>
            <ac:cxnSpMk id="11" creationId="{C8F51B3F-8331-4E4A-AE96-D47B1006EEAD}"/>
          </ac:cxnSpMkLst>
        </pc:cxnChg>
      </pc:sldChg>
      <pc:sldChg chg="addSp delSp modSp new mod setBg">
        <pc:chgData name="Philippe Couture" userId="da46e7dc-4d56-4769-bce8-702edce44891" providerId="ADAL" clId="{AA4F4A47-3F23-4400-B8D5-1FE99948FB87}" dt="2024-11-17T16:47:52.454" v="492" actId="20577"/>
        <pc:sldMkLst>
          <pc:docMk/>
          <pc:sldMk cId="2455604142" sldId="264"/>
        </pc:sldMkLst>
      </pc:sldChg>
      <pc:sldChg chg="modSp mod">
        <pc:chgData name="Philippe Couture" userId="da46e7dc-4d56-4769-bce8-702edce44891" providerId="ADAL" clId="{AA4F4A47-3F23-4400-B8D5-1FE99948FB87}" dt="2024-11-20T19:08:55.487" v="3505" actId="20577"/>
        <pc:sldMkLst>
          <pc:docMk/>
          <pc:sldMk cId="2276766172" sldId="266"/>
        </pc:sldMkLst>
      </pc:sldChg>
      <pc:sldChg chg="addSp delSp modSp new mod">
        <pc:chgData name="Philippe Couture" userId="da46e7dc-4d56-4769-bce8-702edce44891" providerId="ADAL" clId="{AA4F4A47-3F23-4400-B8D5-1FE99948FB87}" dt="2024-11-17T17:10:43.655" v="779" actId="255"/>
        <pc:sldMkLst>
          <pc:docMk/>
          <pc:sldMk cId="708342084" sldId="267"/>
        </pc:sldMkLst>
      </pc:sldChg>
      <pc:sldChg chg="addSp delSp modSp new mod">
        <pc:chgData name="Philippe Couture" userId="da46e7dc-4d56-4769-bce8-702edce44891" providerId="ADAL" clId="{AA4F4A47-3F23-4400-B8D5-1FE99948FB87}" dt="2024-11-17T17:25:03.521" v="1045" actId="20577"/>
        <pc:sldMkLst>
          <pc:docMk/>
          <pc:sldMk cId="3134909705" sldId="272"/>
        </pc:sldMkLst>
      </pc:sldChg>
      <pc:sldChg chg="addSp modSp new mod">
        <pc:chgData name="Philippe Couture" userId="da46e7dc-4d56-4769-bce8-702edce44891" providerId="ADAL" clId="{AA4F4A47-3F23-4400-B8D5-1FE99948FB87}" dt="2024-11-17T17:28:34.676" v="1093" actId="20577"/>
        <pc:sldMkLst>
          <pc:docMk/>
          <pc:sldMk cId="3720420672" sldId="276"/>
        </pc:sldMkLst>
      </pc:sldChg>
      <pc:sldChg chg="addSp delSp modSp new mod">
        <pc:chgData name="Philippe Couture" userId="da46e7dc-4d56-4769-bce8-702edce44891" providerId="ADAL" clId="{AA4F4A47-3F23-4400-B8D5-1FE99948FB87}" dt="2024-11-17T17:39:44.605" v="1381" actId="1076"/>
        <pc:sldMkLst>
          <pc:docMk/>
          <pc:sldMk cId="136511272" sldId="279"/>
        </pc:sldMkLst>
      </pc:sldChg>
      <pc:sldChg chg="ord">
        <pc:chgData name="Philippe Couture" userId="da46e7dc-4d56-4769-bce8-702edce44891" providerId="ADAL" clId="{AA4F4A47-3F23-4400-B8D5-1FE99948FB87}" dt="2024-11-20T18:01:51.237" v="3415"/>
        <pc:sldMkLst>
          <pc:docMk/>
          <pc:sldMk cId="1553214972" sldId="283"/>
        </pc:sldMkLst>
      </pc:sldChg>
      <pc:sldChg chg="addSp delSp modSp add mod">
        <pc:chgData name="Philippe Couture" userId="da46e7dc-4d56-4769-bce8-702edce44891" providerId="ADAL" clId="{AA4F4A47-3F23-4400-B8D5-1FE99948FB87}" dt="2024-11-20T16:35:04.597" v="1517" actId="14100"/>
        <pc:sldMkLst>
          <pc:docMk/>
          <pc:sldMk cId="1270389277" sldId="292"/>
        </pc:sldMkLst>
      </pc:sldChg>
      <pc:sldChg chg="addSp delSp modSp add mod">
        <pc:chgData name="Philippe Couture" userId="da46e7dc-4d56-4769-bce8-702edce44891" providerId="ADAL" clId="{AA4F4A47-3F23-4400-B8D5-1FE99948FB87}" dt="2024-11-20T16:53:01.694" v="1755" actId="20577"/>
        <pc:sldMkLst>
          <pc:docMk/>
          <pc:sldMk cId="218525946" sldId="293"/>
        </pc:sldMkLst>
      </pc:sldChg>
      <pc:sldChg chg="addSp delSp modSp add mod">
        <pc:chgData name="Philippe Couture" userId="da46e7dc-4d56-4769-bce8-702edce44891" providerId="ADAL" clId="{AA4F4A47-3F23-4400-B8D5-1FE99948FB87}" dt="2024-11-20T17:14:13.868" v="2785" actId="1076"/>
        <pc:sldMkLst>
          <pc:docMk/>
          <pc:sldMk cId="3084551433" sldId="294"/>
        </pc:sldMkLst>
      </pc:sldChg>
      <pc:sldChg chg="add del">
        <pc:chgData name="Philippe Couture" userId="da46e7dc-4d56-4769-bce8-702edce44891" providerId="ADAL" clId="{AA4F4A47-3F23-4400-B8D5-1FE99948FB87}" dt="2024-11-20T16:30:13.199" v="1383"/>
        <pc:sldMkLst>
          <pc:docMk/>
          <pc:sldMk cId="1086082317" sldId="295"/>
        </pc:sldMkLst>
      </pc:sldChg>
      <pc:sldChg chg="modSp add mod">
        <pc:chgData name="Philippe Couture" userId="da46e7dc-4d56-4769-bce8-702edce44891" providerId="ADAL" clId="{AA4F4A47-3F23-4400-B8D5-1FE99948FB87}" dt="2024-11-20T17:13:50.787" v="2783" actId="20577"/>
        <pc:sldMkLst>
          <pc:docMk/>
          <pc:sldMk cId="1896195350" sldId="295"/>
        </pc:sldMkLst>
      </pc:sldChg>
      <pc:sldChg chg="modSp mod ord">
        <pc:chgData name="Philippe Couture" userId="da46e7dc-4d56-4769-bce8-702edce44891" providerId="ADAL" clId="{AA4F4A47-3F23-4400-B8D5-1FE99948FB87}" dt="2024-11-20T19:51:59.393" v="3517" actId="20577"/>
        <pc:sldMkLst>
          <pc:docMk/>
          <pc:sldMk cId="3827367348" sldId="297"/>
        </pc:sldMkLst>
      </pc:sldChg>
      <pc:sldChg chg="new del">
        <pc:chgData name="Philippe Couture" userId="da46e7dc-4d56-4769-bce8-702edce44891" providerId="ADAL" clId="{AA4F4A47-3F23-4400-B8D5-1FE99948FB87}" dt="2024-11-20T17:37:36.793" v="2787" actId="680"/>
        <pc:sldMkLst>
          <pc:docMk/>
          <pc:sldMk cId="651294486" sldId="298"/>
        </pc:sldMkLst>
      </pc:sldChg>
      <pc:sldChg chg="addSp delSp modSp add mod">
        <pc:chgData name="Philippe Couture" userId="da46e7dc-4d56-4769-bce8-702edce44891" providerId="ADAL" clId="{AA4F4A47-3F23-4400-B8D5-1FE99948FB87}" dt="2024-11-20T17:49:47.367" v="3056" actId="20577"/>
        <pc:sldMkLst>
          <pc:docMk/>
          <pc:sldMk cId="956412157" sldId="298"/>
        </pc:sldMkLst>
      </pc:sldChg>
      <pc:sldChg chg="modSp mod">
        <pc:chgData name="Philippe Couture" userId="da46e7dc-4d56-4769-bce8-702edce44891" providerId="ADAL" clId="{AA4F4A47-3F23-4400-B8D5-1FE99948FB87}" dt="2024-11-20T17:52:42.415" v="3060" actId="14734"/>
        <pc:sldMkLst>
          <pc:docMk/>
          <pc:sldMk cId="757665541" sldId="299"/>
        </pc:sldMkLst>
      </pc:sldChg>
      <pc:sldChg chg="modSp mod">
        <pc:chgData name="Philippe Couture" userId="da46e7dc-4d56-4769-bce8-702edce44891" providerId="ADAL" clId="{AA4F4A47-3F23-4400-B8D5-1FE99948FB87}" dt="2024-11-20T18:01:28.579" v="3413" actId="14100"/>
        <pc:sldMkLst>
          <pc:docMk/>
          <pc:sldMk cId="3729394209" sldId="301"/>
        </pc:sldMkLst>
      </pc:sldChg>
      <pc:sldChg chg="addSp delSp modSp new mod ord">
        <pc:chgData name="Philippe Couture" userId="da46e7dc-4d56-4769-bce8-702edce44891" providerId="ADAL" clId="{AA4F4A47-3F23-4400-B8D5-1FE99948FB87}" dt="2024-11-20T18:01:58.351" v="3417"/>
        <pc:sldMkLst>
          <pc:docMk/>
          <pc:sldMk cId="1638582187" sldId="303"/>
        </pc:sldMkLst>
      </pc:sldChg>
      <pc:sldChg chg="add del">
        <pc:chgData name="Philippe Couture" userId="da46e7dc-4d56-4769-bce8-702edce44891" providerId="ADAL" clId="{AA4F4A47-3F23-4400-B8D5-1FE99948FB87}" dt="2024-11-20T17:57:46.952" v="3398" actId="47"/>
        <pc:sldMkLst>
          <pc:docMk/>
          <pc:sldMk cId="3905489544" sldId="303"/>
        </pc:sldMkLst>
      </pc:sldChg>
      <pc:sldChg chg="modSp mod">
        <pc:chgData name="Philippe Couture" userId="da46e7dc-4d56-4769-bce8-702edce44891" providerId="ADAL" clId="{AA4F4A47-3F23-4400-B8D5-1FE99948FB87}" dt="2024-11-20T19:51:03.154" v="3513" actId="20577"/>
        <pc:sldMkLst>
          <pc:docMk/>
          <pc:sldMk cId="1457450179" sldId="317"/>
        </pc:sldMkLst>
      </pc:sldChg>
    </pc:docChg>
  </pc:docChgLst>
  <pc:docChgLst>
    <pc:chgData name="Mathieu Désautels" userId="88710e40-faa6-4a88-83e6-b66898115e88" providerId="ADAL" clId="{4024F096-DF70-374E-97F5-13EAB1ED44C2}"/>
    <pc:docChg chg="undo custSel addSld delSld modSld sldOrd">
      <pc:chgData name="Mathieu Désautels" userId="88710e40-faa6-4a88-83e6-b66898115e88" providerId="ADAL" clId="{4024F096-DF70-374E-97F5-13EAB1ED44C2}" dt="2024-11-20T19:52:18.792" v="2000" actId="26606"/>
      <pc:docMkLst>
        <pc:docMk/>
      </pc:docMkLst>
      <pc:sldChg chg="addSp delSp modSp add del mod setBg delDesignElem">
        <pc:chgData name="Mathieu Désautels" userId="88710e40-faa6-4a88-83e6-b66898115e88" providerId="ADAL" clId="{4024F096-DF70-374E-97F5-13EAB1ED44C2}" dt="2024-11-20T18:36:42.209" v="1482" actId="27636"/>
        <pc:sldMkLst>
          <pc:docMk/>
          <pc:sldMk cId="2620197259" sldId="256"/>
        </pc:sldMkLst>
        <pc:spChg chg="mod">
          <ac:chgData name="Mathieu Désautels" userId="88710e40-faa6-4a88-83e6-b66898115e88" providerId="ADAL" clId="{4024F096-DF70-374E-97F5-13EAB1ED44C2}" dt="2024-11-14T18:13:38.607" v="10" actId="26606"/>
          <ac:spMkLst>
            <pc:docMk/>
            <pc:sldMk cId="2620197259" sldId="256"/>
            <ac:spMk id="2" creationId="{BD7F83E2-23D0-13B2-0918-9F3D99C50D12}"/>
          </ac:spMkLst>
        </pc:spChg>
        <pc:spChg chg="mod">
          <ac:chgData name="Mathieu Désautels" userId="88710e40-faa6-4a88-83e6-b66898115e88" providerId="ADAL" clId="{4024F096-DF70-374E-97F5-13EAB1ED44C2}" dt="2024-11-20T18:36:42.209" v="1482" actId="27636"/>
          <ac:spMkLst>
            <pc:docMk/>
            <pc:sldMk cId="2620197259" sldId="256"/>
            <ac:spMk id="3" creationId="{56EB02AC-011D-CE56-5760-FC75B08A88EB}"/>
          </ac:spMkLst>
        </pc:spChg>
        <pc:picChg chg="mod ord">
          <ac:chgData name="Mathieu Désautels" userId="88710e40-faa6-4a88-83e6-b66898115e88" providerId="ADAL" clId="{4024F096-DF70-374E-97F5-13EAB1ED44C2}" dt="2024-11-14T18:13:38.607" v="10" actId="26606"/>
          <ac:picMkLst>
            <pc:docMk/>
            <pc:sldMk cId="2620197259" sldId="256"/>
            <ac:picMk id="4" creationId="{AB36D2FA-EDBD-6FAB-5A55-0C1D19B35AE9}"/>
          </ac:picMkLst>
        </pc:picChg>
      </pc:sldChg>
      <pc:sldChg chg="modSp new mod modNotesTx">
        <pc:chgData name="Mathieu Désautels" userId="88710e40-faa6-4a88-83e6-b66898115e88" providerId="ADAL" clId="{4024F096-DF70-374E-97F5-13EAB1ED44C2}" dt="2024-11-20T19:38:58.955" v="1589" actId="20577"/>
        <pc:sldMkLst>
          <pc:docMk/>
          <pc:sldMk cId="983894203" sldId="257"/>
        </pc:sldMkLst>
        <pc:spChg chg="mod">
          <ac:chgData name="Mathieu Désautels" userId="88710e40-faa6-4a88-83e6-b66898115e88" providerId="ADAL" clId="{4024F096-DF70-374E-97F5-13EAB1ED44C2}" dt="2024-11-15T01:58:24.950" v="1077" actId="20577"/>
          <ac:spMkLst>
            <pc:docMk/>
            <pc:sldMk cId="983894203" sldId="257"/>
            <ac:spMk id="2" creationId="{6D4B5BC8-F6E5-1C93-9A63-C5532B554A13}"/>
          </ac:spMkLst>
        </pc:spChg>
      </pc:sldChg>
      <pc:sldChg chg="delSp modSp add del setBg delDesignElem">
        <pc:chgData name="Mathieu Désautels" userId="88710e40-faa6-4a88-83e6-b66898115e88" providerId="ADAL" clId="{4024F096-DF70-374E-97F5-13EAB1ED44C2}" dt="2024-11-14T18:15:53.419" v="31" actId="2696"/>
        <pc:sldMkLst>
          <pc:docMk/>
          <pc:sldMk cId="3749174373" sldId="257"/>
        </pc:sldMkLst>
      </pc:sldChg>
      <pc:sldChg chg="add del">
        <pc:chgData name="Mathieu Désautels" userId="88710e40-faa6-4a88-83e6-b66898115e88" providerId="ADAL" clId="{4024F096-DF70-374E-97F5-13EAB1ED44C2}" dt="2024-11-14T18:15:53.419" v="31" actId="2696"/>
        <pc:sldMkLst>
          <pc:docMk/>
          <pc:sldMk cId="2015147076" sldId="258"/>
        </pc:sldMkLst>
      </pc:sldChg>
      <pc:sldChg chg="addSp delSp modSp new mod setBg modClrScheme setClrOvrMap chgLayout modNotesTx">
        <pc:chgData name="Mathieu Désautels" userId="88710e40-faa6-4a88-83e6-b66898115e88" providerId="ADAL" clId="{4024F096-DF70-374E-97F5-13EAB1ED44C2}" dt="2024-11-20T19:39:58.196" v="1595" actId="20577"/>
        <pc:sldMkLst>
          <pc:docMk/>
          <pc:sldMk cId="2876355317" sldId="258"/>
        </pc:sldMkLst>
        <pc:spChg chg="mod ord">
          <ac:chgData name="Mathieu Désautels" userId="88710e40-faa6-4a88-83e6-b66898115e88" providerId="ADAL" clId="{4024F096-DF70-374E-97F5-13EAB1ED44C2}" dt="2024-11-18T00:39:59.591" v="1244" actId="26606"/>
          <ac:spMkLst>
            <pc:docMk/>
            <pc:sldMk cId="2876355317" sldId="258"/>
            <ac:spMk id="2" creationId="{1923664F-6F9A-41D7-A63C-3A309658767C}"/>
          </ac:spMkLst>
        </pc:spChg>
      </pc:sldChg>
      <pc:sldChg chg="delSp modSp new mod modNotesTx">
        <pc:chgData name="Mathieu Désautels" userId="88710e40-faa6-4a88-83e6-b66898115e88" providerId="ADAL" clId="{4024F096-DF70-374E-97F5-13EAB1ED44C2}" dt="2024-11-20T19:40:07.552" v="1604" actId="20577"/>
        <pc:sldMkLst>
          <pc:docMk/>
          <pc:sldMk cId="3978715868" sldId="259"/>
        </pc:sldMkLst>
      </pc:sldChg>
      <pc:sldChg chg="modSp new mod">
        <pc:chgData name="Mathieu Désautels" userId="88710e40-faa6-4a88-83e6-b66898115e88" providerId="ADAL" clId="{4024F096-DF70-374E-97F5-13EAB1ED44C2}" dt="2024-11-14T18:31:27.600" v="662" actId="20577"/>
        <pc:sldMkLst>
          <pc:docMk/>
          <pc:sldMk cId="3078114856" sldId="260"/>
        </pc:sldMkLst>
      </pc:sldChg>
      <pc:sldChg chg="modSp new del mod">
        <pc:chgData name="Mathieu Désautels" userId="88710e40-faa6-4a88-83e6-b66898115e88" providerId="ADAL" clId="{4024F096-DF70-374E-97F5-13EAB1ED44C2}" dt="2024-11-18T00:50:34.409" v="1340" actId="2696"/>
        <pc:sldMkLst>
          <pc:docMk/>
          <pc:sldMk cId="323393018" sldId="261"/>
        </pc:sldMkLst>
      </pc:sldChg>
      <pc:sldChg chg="modSp new del mod">
        <pc:chgData name="Mathieu Désautels" userId="88710e40-faa6-4a88-83e6-b66898115e88" providerId="ADAL" clId="{4024F096-DF70-374E-97F5-13EAB1ED44C2}" dt="2024-11-18T00:53:52.226" v="1399" actId="2696"/>
        <pc:sldMkLst>
          <pc:docMk/>
          <pc:sldMk cId="1232589321" sldId="262"/>
        </pc:sldMkLst>
      </pc:sldChg>
      <pc:sldChg chg="delSp modSp del mod">
        <pc:chgData name="Mathieu Désautels" userId="88710e40-faa6-4a88-83e6-b66898115e88" providerId="ADAL" clId="{4024F096-DF70-374E-97F5-13EAB1ED44C2}" dt="2024-11-18T00:42:20.632" v="1287" actId="2696"/>
        <pc:sldMkLst>
          <pc:docMk/>
          <pc:sldMk cId="145242603" sldId="263"/>
        </pc:sldMkLst>
      </pc:sldChg>
      <pc:sldChg chg="modSp del mod">
        <pc:chgData name="Mathieu Désautels" userId="88710e40-faa6-4a88-83e6-b66898115e88" providerId="ADAL" clId="{4024F096-DF70-374E-97F5-13EAB1ED44C2}" dt="2024-11-18T00:39:42.587" v="1242" actId="2696"/>
        <pc:sldMkLst>
          <pc:docMk/>
          <pc:sldMk cId="2455604142" sldId="264"/>
        </pc:sldMkLst>
      </pc:sldChg>
      <pc:sldChg chg="modNotesTx">
        <pc:chgData name="Mathieu Désautels" userId="88710e40-faa6-4a88-83e6-b66898115e88" providerId="ADAL" clId="{4024F096-DF70-374E-97F5-13EAB1ED44C2}" dt="2024-11-20T19:40:59.986" v="1647" actId="20577"/>
        <pc:sldMkLst>
          <pc:docMk/>
          <pc:sldMk cId="1992349717" sldId="265"/>
        </pc:sldMkLst>
      </pc:sldChg>
      <pc:sldChg chg="addSp modSp mod setBg modNotesTx">
        <pc:chgData name="Mathieu Désautels" userId="88710e40-faa6-4a88-83e6-b66898115e88" providerId="ADAL" clId="{4024F096-DF70-374E-97F5-13EAB1ED44C2}" dt="2024-11-20T19:40:14.538" v="1610" actId="20577"/>
        <pc:sldMkLst>
          <pc:docMk/>
          <pc:sldMk cId="2276766172" sldId="266"/>
        </pc:sldMkLst>
      </pc:sldChg>
      <pc:sldChg chg="addSp delSp modSp mod setBg modNotesTx">
        <pc:chgData name="Mathieu Désautels" userId="88710e40-faa6-4a88-83e6-b66898115e88" providerId="ADAL" clId="{4024F096-DF70-374E-97F5-13EAB1ED44C2}" dt="2024-11-20T19:41:37.931" v="1658" actId="20577"/>
        <pc:sldMkLst>
          <pc:docMk/>
          <pc:sldMk cId="708342084" sldId="267"/>
        </pc:sldMkLst>
      </pc:sldChg>
      <pc:sldChg chg="modNotesTx">
        <pc:chgData name="Mathieu Désautels" userId="88710e40-faa6-4a88-83e6-b66898115e88" providerId="ADAL" clId="{4024F096-DF70-374E-97F5-13EAB1ED44C2}" dt="2024-11-20T19:40:39.015" v="1630" actId="20577"/>
        <pc:sldMkLst>
          <pc:docMk/>
          <pc:sldMk cId="4033670033" sldId="268"/>
        </pc:sldMkLst>
      </pc:sldChg>
      <pc:sldChg chg="delSp modSp mod modNotesTx">
        <pc:chgData name="Mathieu Désautels" userId="88710e40-faa6-4a88-83e6-b66898115e88" providerId="ADAL" clId="{4024F096-DF70-374E-97F5-13EAB1ED44C2}" dt="2024-11-20T19:40:11.002" v="1607" actId="20577"/>
        <pc:sldMkLst>
          <pc:docMk/>
          <pc:sldMk cId="1130409699" sldId="269"/>
        </pc:sldMkLst>
      </pc:sldChg>
      <pc:sldChg chg="addSp delSp modSp mod setBg modNotesTx">
        <pc:chgData name="Mathieu Désautels" userId="88710e40-faa6-4a88-83e6-b66898115e88" providerId="ADAL" clId="{4024F096-DF70-374E-97F5-13EAB1ED44C2}" dt="2024-11-20T19:40:45.651" v="1638" actId="20577"/>
        <pc:sldMkLst>
          <pc:docMk/>
          <pc:sldMk cId="1602431311" sldId="270"/>
        </pc:sldMkLst>
      </pc:sldChg>
      <pc:sldChg chg="addSp delSp modSp mod setBg modNotesTx">
        <pc:chgData name="Mathieu Désautels" userId="88710e40-faa6-4a88-83e6-b66898115e88" providerId="ADAL" clId="{4024F096-DF70-374E-97F5-13EAB1ED44C2}" dt="2024-11-20T19:41:50.790" v="1670" actId="20577"/>
        <pc:sldMkLst>
          <pc:docMk/>
          <pc:sldMk cId="371029479" sldId="271"/>
        </pc:sldMkLst>
      </pc:sldChg>
      <pc:sldChg chg="addSp delSp modSp mod setBg modClrScheme chgLayout modNotesTx">
        <pc:chgData name="Mathieu Désautels" userId="88710e40-faa6-4a88-83e6-b66898115e88" providerId="ADAL" clId="{4024F096-DF70-374E-97F5-13EAB1ED44C2}" dt="2024-11-20T19:41:40.777" v="1662" actId="20577"/>
        <pc:sldMkLst>
          <pc:docMk/>
          <pc:sldMk cId="3134909705" sldId="272"/>
        </pc:sldMkLst>
      </pc:sldChg>
      <pc:sldChg chg="addSp modSp mod setBg modNotesTx">
        <pc:chgData name="Mathieu Désautels" userId="88710e40-faa6-4a88-83e6-b66898115e88" providerId="ADAL" clId="{4024F096-DF70-374E-97F5-13EAB1ED44C2}" dt="2024-11-20T19:42:09.634" v="1678" actId="20577"/>
        <pc:sldMkLst>
          <pc:docMk/>
          <pc:sldMk cId="857032579" sldId="273"/>
        </pc:sldMkLst>
      </pc:sldChg>
      <pc:sldChg chg="modNotesTx">
        <pc:chgData name="Mathieu Désautels" userId="88710e40-faa6-4a88-83e6-b66898115e88" providerId="ADAL" clId="{4024F096-DF70-374E-97F5-13EAB1ED44C2}" dt="2024-11-20T19:42:05.696" v="1674" actId="20577"/>
        <pc:sldMkLst>
          <pc:docMk/>
          <pc:sldMk cId="3858842977" sldId="274"/>
        </pc:sldMkLst>
      </pc:sldChg>
      <pc:sldChg chg="modNotesTx">
        <pc:chgData name="Mathieu Désautels" userId="88710e40-faa6-4a88-83e6-b66898115e88" providerId="ADAL" clId="{4024F096-DF70-374E-97F5-13EAB1ED44C2}" dt="2024-11-20T19:42:14.985" v="1682" actId="20577"/>
        <pc:sldMkLst>
          <pc:docMk/>
          <pc:sldMk cId="1855662652" sldId="275"/>
        </pc:sldMkLst>
      </pc:sldChg>
      <pc:sldChg chg="addSp modSp mod setBg modNotesTx">
        <pc:chgData name="Mathieu Désautels" userId="88710e40-faa6-4a88-83e6-b66898115e88" providerId="ADAL" clId="{4024F096-DF70-374E-97F5-13EAB1ED44C2}" dt="2024-11-20T19:41:43.643" v="1666" actId="20577"/>
        <pc:sldMkLst>
          <pc:docMk/>
          <pc:sldMk cId="3720420672" sldId="276"/>
        </pc:sldMkLst>
      </pc:sldChg>
      <pc:sldChg chg="modNotesTx">
        <pc:chgData name="Mathieu Désautels" userId="88710e40-faa6-4a88-83e6-b66898115e88" providerId="ADAL" clId="{4024F096-DF70-374E-97F5-13EAB1ED44C2}" dt="2024-11-20T19:42:20.389" v="1690" actId="20577"/>
        <pc:sldMkLst>
          <pc:docMk/>
          <pc:sldMk cId="721971262" sldId="277"/>
        </pc:sldMkLst>
      </pc:sldChg>
      <pc:sldChg chg="modSp mod modNotesTx">
        <pc:chgData name="Mathieu Désautels" userId="88710e40-faa6-4a88-83e6-b66898115e88" providerId="ADAL" clId="{4024F096-DF70-374E-97F5-13EAB1ED44C2}" dt="2024-11-20T19:42:28.004" v="1704" actId="20577"/>
        <pc:sldMkLst>
          <pc:docMk/>
          <pc:sldMk cId="808478150" sldId="278"/>
        </pc:sldMkLst>
      </pc:sldChg>
      <pc:sldChg chg="modNotesTx">
        <pc:chgData name="Mathieu Désautels" userId="88710e40-faa6-4a88-83e6-b66898115e88" providerId="ADAL" clId="{4024F096-DF70-374E-97F5-13EAB1ED44C2}" dt="2024-11-20T19:42:32.044" v="1710" actId="20577"/>
        <pc:sldMkLst>
          <pc:docMk/>
          <pc:sldMk cId="136511272" sldId="279"/>
        </pc:sldMkLst>
      </pc:sldChg>
      <pc:sldChg chg="modNotesTx">
        <pc:chgData name="Mathieu Désautels" userId="88710e40-faa6-4a88-83e6-b66898115e88" providerId="ADAL" clId="{4024F096-DF70-374E-97F5-13EAB1ED44C2}" dt="2024-11-20T19:42:24.539" v="1698" actId="20577"/>
        <pc:sldMkLst>
          <pc:docMk/>
          <pc:sldMk cId="412604727" sldId="280"/>
        </pc:sldMkLst>
      </pc:sldChg>
      <pc:sldChg chg="modSp modNotesTx">
        <pc:chgData name="Mathieu Désautels" userId="88710e40-faa6-4a88-83e6-b66898115e88" providerId="ADAL" clId="{4024F096-DF70-374E-97F5-13EAB1ED44C2}" dt="2024-11-20T19:42:35.070" v="1716" actId="20577"/>
        <pc:sldMkLst>
          <pc:docMk/>
          <pc:sldMk cId="190164480" sldId="281"/>
        </pc:sldMkLst>
      </pc:sldChg>
      <pc:sldChg chg="addSp delSp modSp mod modNotesTx">
        <pc:chgData name="Mathieu Désautels" userId="88710e40-faa6-4a88-83e6-b66898115e88" providerId="ADAL" clId="{4024F096-DF70-374E-97F5-13EAB1ED44C2}" dt="2024-11-20T19:43:05.006" v="1732" actId="20577"/>
        <pc:sldMkLst>
          <pc:docMk/>
          <pc:sldMk cId="4017287880" sldId="282"/>
        </pc:sldMkLst>
      </pc:sldChg>
      <pc:sldChg chg="addSp delSp modSp new mod ord setBg modNotesTx">
        <pc:chgData name="Mathieu Désautels" userId="88710e40-faa6-4a88-83e6-b66898115e88" providerId="ADAL" clId="{4024F096-DF70-374E-97F5-13EAB1ED44C2}" dt="2024-11-20T19:46:45.857" v="1848" actId="20577"/>
        <pc:sldMkLst>
          <pc:docMk/>
          <pc:sldMk cId="1553214972" sldId="283"/>
        </pc:sldMkLst>
      </pc:sldChg>
      <pc:sldChg chg="addSp delSp modSp mod chgLayout modNotesTx">
        <pc:chgData name="Mathieu Désautels" userId="88710e40-faa6-4a88-83e6-b66898115e88" providerId="ADAL" clId="{4024F096-DF70-374E-97F5-13EAB1ED44C2}" dt="2024-11-20T19:43:08.448" v="1739" actId="20577"/>
        <pc:sldMkLst>
          <pc:docMk/>
          <pc:sldMk cId="1880391034" sldId="284"/>
        </pc:sldMkLst>
      </pc:sldChg>
      <pc:sldChg chg="addSp modSp mod chgLayout modNotesTx">
        <pc:chgData name="Mathieu Désautels" userId="88710e40-faa6-4a88-83e6-b66898115e88" providerId="ADAL" clId="{4024F096-DF70-374E-97F5-13EAB1ED44C2}" dt="2024-11-20T19:48:56.182" v="1905" actId="20577"/>
        <pc:sldMkLst>
          <pc:docMk/>
          <pc:sldMk cId="2796634491" sldId="285"/>
        </pc:sldMkLst>
      </pc:sldChg>
      <pc:sldChg chg="modSp mod modNotesTx">
        <pc:chgData name="Mathieu Désautels" userId="88710e40-faa6-4a88-83e6-b66898115e88" providerId="ADAL" clId="{4024F096-DF70-374E-97F5-13EAB1ED44C2}" dt="2024-11-20T19:44:25.207" v="1767" actId="20577"/>
        <pc:sldMkLst>
          <pc:docMk/>
          <pc:sldMk cId="997537815" sldId="286"/>
        </pc:sldMkLst>
      </pc:sldChg>
      <pc:sldChg chg="modSp modNotesTx">
        <pc:chgData name="Mathieu Désautels" userId="88710e40-faa6-4a88-83e6-b66898115e88" providerId="ADAL" clId="{4024F096-DF70-374E-97F5-13EAB1ED44C2}" dt="2024-11-20T19:45:21.547" v="1787" actId="20577"/>
        <pc:sldMkLst>
          <pc:docMk/>
          <pc:sldMk cId="1692297510" sldId="287"/>
        </pc:sldMkLst>
      </pc:sldChg>
      <pc:sldChg chg="addSp delSp modSp new mod setBg modClrScheme chgLayout modNotesTx">
        <pc:chgData name="Mathieu Désautels" userId="88710e40-faa6-4a88-83e6-b66898115e88" providerId="ADAL" clId="{4024F096-DF70-374E-97F5-13EAB1ED44C2}" dt="2024-11-20T19:41:34.915" v="1654" actId="20577"/>
        <pc:sldMkLst>
          <pc:docMk/>
          <pc:sldMk cId="383189037" sldId="288"/>
        </pc:sldMkLst>
      </pc:sldChg>
      <pc:sldChg chg="delSp add del setBg delDesignElem">
        <pc:chgData name="Mathieu Désautels" userId="88710e40-faa6-4a88-83e6-b66898115e88" providerId="ADAL" clId="{4024F096-DF70-374E-97F5-13EAB1ED44C2}" dt="2024-11-18T00:40:31.786" v="1247" actId="2696"/>
        <pc:sldMkLst>
          <pc:docMk/>
          <pc:sldMk cId="439794083" sldId="289"/>
        </pc:sldMkLst>
      </pc:sldChg>
      <pc:sldChg chg="addSp delSp modSp add mod modNotesTx">
        <pc:chgData name="Mathieu Désautels" userId="88710e40-faa6-4a88-83e6-b66898115e88" providerId="ADAL" clId="{4024F096-DF70-374E-97F5-13EAB1ED44C2}" dt="2024-11-20T19:40:00.765" v="1598" actId="20577"/>
        <pc:sldMkLst>
          <pc:docMk/>
          <pc:sldMk cId="3346350748" sldId="289"/>
        </pc:sldMkLst>
      </pc:sldChg>
      <pc:sldChg chg="modNotesTx">
        <pc:chgData name="Mathieu Désautels" userId="88710e40-faa6-4a88-83e6-b66898115e88" providerId="ADAL" clId="{4024F096-DF70-374E-97F5-13EAB1ED44C2}" dt="2024-11-20T19:45:25.834" v="1792" actId="20577"/>
        <pc:sldMkLst>
          <pc:docMk/>
          <pc:sldMk cId="3144947526" sldId="290"/>
        </pc:sldMkLst>
      </pc:sldChg>
      <pc:sldChg chg="modNotesTx">
        <pc:chgData name="Mathieu Désautels" userId="88710e40-faa6-4a88-83e6-b66898115e88" providerId="ADAL" clId="{4024F096-DF70-374E-97F5-13EAB1ED44C2}" dt="2024-11-20T19:40:04.056" v="1601" actId="20577"/>
        <pc:sldMkLst>
          <pc:docMk/>
          <pc:sldMk cId="3424793909" sldId="291"/>
        </pc:sldMkLst>
      </pc:sldChg>
      <pc:sldChg chg="modNotesTx">
        <pc:chgData name="Mathieu Désautels" userId="88710e40-faa6-4a88-83e6-b66898115e88" providerId="ADAL" clId="{4024F096-DF70-374E-97F5-13EAB1ED44C2}" dt="2024-11-20T19:46:41.995" v="1841" actId="20577"/>
        <pc:sldMkLst>
          <pc:docMk/>
          <pc:sldMk cId="1270389277" sldId="292"/>
        </pc:sldMkLst>
      </pc:sldChg>
      <pc:sldChg chg="modNotesTx">
        <pc:chgData name="Mathieu Désautels" userId="88710e40-faa6-4a88-83e6-b66898115e88" providerId="ADAL" clId="{4024F096-DF70-374E-97F5-13EAB1ED44C2}" dt="2024-11-20T19:47:31.058" v="1861" actId="20577"/>
        <pc:sldMkLst>
          <pc:docMk/>
          <pc:sldMk cId="218525946" sldId="293"/>
        </pc:sldMkLst>
      </pc:sldChg>
      <pc:sldChg chg="modNotesTx">
        <pc:chgData name="Mathieu Désautels" userId="88710e40-faa6-4a88-83e6-b66898115e88" providerId="ADAL" clId="{4024F096-DF70-374E-97F5-13EAB1ED44C2}" dt="2024-11-20T19:47:34.816" v="1865" actId="20577"/>
        <pc:sldMkLst>
          <pc:docMk/>
          <pc:sldMk cId="3084551433" sldId="294"/>
        </pc:sldMkLst>
      </pc:sldChg>
      <pc:sldChg chg="modNotesTx">
        <pc:chgData name="Mathieu Désautels" userId="88710e40-faa6-4a88-83e6-b66898115e88" providerId="ADAL" clId="{4024F096-DF70-374E-97F5-13EAB1ED44C2}" dt="2024-11-20T19:47:40.090" v="1869" actId="20577"/>
        <pc:sldMkLst>
          <pc:docMk/>
          <pc:sldMk cId="1896195350" sldId="295"/>
        </pc:sldMkLst>
      </pc:sldChg>
      <pc:sldChg chg="modSp mod modNotesTx">
        <pc:chgData name="Mathieu Désautels" userId="88710e40-faa6-4a88-83e6-b66898115e88" providerId="ADAL" clId="{4024F096-DF70-374E-97F5-13EAB1ED44C2}" dt="2024-11-20T19:49:29.834" v="1911" actId="20577"/>
        <pc:sldMkLst>
          <pc:docMk/>
          <pc:sldMk cId="2912789254" sldId="296"/>
        </pc:sldMkLst>
      </pc:sldChg>
      <pc:sldChg chg="modNotesTx">
        <pc:chgData name="Mathieu Désautels" userId="88710e40-faa6-4a88-83e6-b66898115e88" providerId="ADAL" clId="{4024F096-DF70-374E-97F5-13EAB1ED44C2}" dt="2024-11-20T19:49:54.665" v="1922" actId="20577"/>
        <pc:sldMkLst>
          <pc:docMk/>
          <pc:sldMk cId="3827367348" sldId="297"/>
        </pc:sldMkLst>
      </pc:sldChg>
      <pc:sldChg chg="modNotesTx">
        <pc:chgData name="Mathieu Désautels" userId="88710e40-faa6-4a88-83e6-b66898115e88" providerId="ADAL" clId="{4024F096-DF70-374E-97F5-13EAB1ED44C2}" dt="2024-11-20T19:47:44.244" v="1873" actId="20577"/>
        <pc:sldMkLst>
          <pc:docMk/>
          <pc:sldMk cId="956412157" sldId="298"/>
        </pc:sldMkLst>
      </pc:sldChg>
      <pc:sldChg chg="modNotesTx">
        <pc:chgData name="Mathieu Désautels" userId="88710e40-faa6-4a88-83e6-b66898115e88" providerId="ADAL" clId="{4024F096-DF70-374E-97F5-13EAB1ED44C2}" dt="2024-11-20T19:49:58.720" v="1927" actId="20577"/>
        <pc:sldMkLst>
          <pc:docMk/>
          <pc:sldMk cId="3729394209" sldId="301"/>
        </pc:sldMkLst>
      </pc:sldChg>
      <pc:sldChg chg="modNotesTx">
        <pc:chgData name="Mathieu Désautels" userId="88710e40-faa6-4a88-83e6-b66898115e88" providerId="ADAL" clId="{4024F096-DF70-374E-97F5-13EAB1ED44C2}" dt="2024-11-20T19:50:03.766" v="1938" actId="20577"/>
        <pc:sldMkLst>
          <pc:docMk/>
          <pc:sldMk cId="2610478806" sldId="302"/>
        </pc:sldMkLst>
      </pc:sldChg>
      <pc:sldChg chg="addSp modSp mod modNotesTx">
        <pc:chgData name="Mathieu Désautels" userId="88710e40-faa6-4a88-83e6-b66898115e88" providerId="ADAL" clId="{4024F096-DF70-374E-97F5-13EAB1ED44C2}" dt="2024-11-20T19:47:22.947" v="1857" actId="20577"/>
        <pc:sldMkLst>
          <pc:docMk/>
          <pc:sldMk cId="1638582187" sldId="303"/>
        </pc:sldMkLst>
      </pc:sldChg>
      <pc:sldChg chg="modSp modNotesTx">
        <pc:chgData name="Mathieu Désautels" userId="88710e40-faa6-4a88-83e6-b66898115e88" providerId="ADAL" clId="{4024F096-DF70-374E-97F5-13EAB1ED44C2}" dt="2024-11-20T19:45:28.883" v="1797" actId="20577"/>
        <pc:sldMkLst>
          <pc:docMk/>
          <pc:sldMk cId="564769707" sldId="304"/>
        </pc:sldMkLst>
      </pc:sldChg>
      <pc:sldChg chg="modSp modNotesTx">
        <pc:chgData name="Mathieu Désautels" userId="88710e40-faa6-4a88-83e6-b66898115e88" providerId="ADAL" clId="{4024F096-DF70-374E-97F5-13EAB1ED44C2}" dt="2024-11-20T19:45:32.449" v="1802" actId="20577"/>
        <pc:sldMkLst>
          <pc:docMk/>
          <pc:sldMk cId="2511728980" sldId="305"/>
        </pc:sldMkLst>
      </pc:sldChg>
      <pc:sldChg chg="modSp modNotesTx">
        <pc:chgData name="Mathieu Désautels" userId="88710e40-faa6-4a88-83e6-b66898115e88" providerId="ADAL" clId="{4024F096-DF70-374E-97F5-13EAB1ED44C2}" dt="2024-11-20T19:45:35.811" v="1807" actId="20577"/>
        <pc:sldMkLst>
          <pc:docMk/>
          <pc:sldMk cId="3612470872" sldId="306"/>
        </pc:sldMkLst>
      </pc:sldChg>
      <pc:sldChg chg="addSp delSp modSp mod setBg modNotesTx">
        <pc:chgData name="Mathieu Désautels" userId="88710e40-faa6-4a88-83e6-b66898115e88" providerId="ADAL" clId="{4024F096-DF70-374E-97F5-13EAB1ED44C2}" dt="2024-11-20T19:43:00.990" v="1725" actId="20577"/>
        <pc:sldMkLst>
          <pc:docMk/>
          <pc:sldMk cId="3151228242" sldId="307"/>
        </pc:sldMkLst>
      </pc:sldChg>
      <pc:sldChg chg="del">
        <pc:chgData name="Mathieu Désautels" userId="88710e40-faa6-4a88-83e6-b66898115e88" providerId="ADAL" clId="{4024F096-DF70-374E-97F5-13EAB1ED44C2}" dt="2024-11-20T19:37:01.980" v="1561" actId="2696"/>
        <pc:sldMkLst>
          <pc:docMk/>
          <pc:sldMk cId="3233800977" sldId="308"/>
        </pc:sldMkLst>
      </pc:sldChg>
      <pc:sldChg chg="del">
        <pc:chgData name="Mathieu Désautels" userId="88710e40-faa6-4a88-83e6-b66898115e88" providerId="ADAL" clId="{4024F096-DF70-374E-97F5-13EAB1ED44C2}" dt="2024-11-20T19:36:36.723" v="1542" actId="2696"/>
        <pc:sldMkLst>
          <pc:docMk/>
          <pc:sldMk cId="1700610134" sldId="309"/>
        </pc:sldMkLst>
      </pc:sldChg>
      <pc:sldChg chg="addSp delSp add del setBg delDesignElem">
        <pc:chgData name="Mathieu Désautels" userId="88710e40-faa6-4a88-83e6-b66898115e88" providerId="ADAL" clId="{4024F096-DF70-374E-97F5-13EAB1ED44C2}" dt="2024-11-20T19:36:11.578" v="1524"/>
        <pc:sldMkLst>
          <pc:docMk/>
          <pc:sldMk cId="2092055804" sldId="310"/>
        </pc:sldMkLst>
      </pc:sldChg>
      <pc:sldChg chg="delSp modSp add mod ord modNotesTx">
        <pc:chgData name="Mathieu Désautels" userId="88710e40-faa6-4a88-83e6-b66898115e88" providerId="ADAL" clId="{4024F096-DF70-374E-97F5-13EAB1ED44C2}" dt="2024-11-20T19:40:28.428" v="1616" actId="20577"/>
        <pc:sldMkLst>
          <pc:docMk/>
          <pc:sldMk cId="887299776" sldId="312"/>
        </pc:sldMkLst>
      </pc:sldChg>
      <pc:sldChg chg="delSp modSp add mod ord modNotesTx">
        <pc:chgData name="Mathieu Désautels" userId="88710e40-faa6-4a88-83e6-b66898115e88" providerId="ADAL" clId="{4024F096-DF70-374E-97F5-13EAB1ED44C2}" dt="2024-11-20T19:41:31.735" v="1650" actId="20577"/>
        <pc:sldMkLst>
          <pc:docMk/>
          <pc:sldMk cId="2323187752" sldId="313"/>
        </pc:sldMkLst>
      </pc:sldChg>
      <pc:sldChg chg="del">
        <pc:chgData name="Mathieu Désautels" userId="88710e40-faa6-4a88-83e6-b66898115e88" providerId="ADAL" clId="{4024F096-DF70-374E-97F5-13EAB1ED44C2}" dt="2024-11-20T19:37:42.888" v="1580" actId="2696"/>
        <pc:sldMkLst>
          <pc:docMk/>
          <pc:sldMk cId="3621873972" sldId="314"/>
        </pc:sldMkLst>
      </pc:sldChg>
      <pc:sldChg chg="modSp add mod ord modNotesTx">
        <pc:chgData name="Mathieu Désautels" userId="88710e40-faa6-4a88-83e6-b66898115e88" providerId="ADAL" clId="{4024F096-DF70-374E-97F5-13EAB1ED44C2}" dt="2024-11-20T19:46:35.607" v="1820" actId="20577"/>
        <pc:sldMkLst>
          <pc:docMk/>
          <pc:sldMk cId="1795890782" sldId="315"/>
        </pc:sldMkLst>
      </pc:sldChg>
      <pc:sldChg chg="modNotesTx">
        <pc:chgData name="Mathieu Désautels" userId="88710e40-faa6-4a88-83e6-b66898115e88" providerId="ADAL" clId="{4024F096-DF70-374E-97F5-13EAB1ED44C2}" dt="2024-11-20T19:39:54.364" v="1592" actId="20577"/>
        <pc:sldMkLst>
          <pc:docMk/>
          <pc:sldMk cId="492670742" sldId="316"/>
        </pc:sldMkLst>
      </pc:sldChg>
      <pc:sldChg chg="modSp new del mod">
        <pc:chgData name="Mathieu Désautels" userId="88710e40-faa6-4a88-83e6-b66898115e88" providerId="ADAL" clId="{4024F096-DF70-374E-97F5-13EAB1ED44C2}" dt="2024-11-20T19:52:12.684" v="1999" actId="2696"/>
        <pc:sldMkLst>
          <pc:docMk/>
          <pc:sldMk cId="1457450179" sldId="317"/>
        </pc:sldMkLst>
      </pc:sldChg>
      <pc:sldChg chg="addSp modSp add mod setBg">
        <pc:chgData name="Mathieu Désautels" userId="88710e40-faa6-4a88-83e6-b66898115e88" providerId="ADAL" clId="{4024F096-DF70-374E-97F5-13EAB1ED44C2}" dt="2024-11-20T19:52:18.792" v="2000" actId="26606"/>
        <pc:sldMkLst>
          <pc:docMk/>
          <pc:sldMk cId="2506432574" sldId="318"/>
        </pc:sldMkLst>
        <pc:spChg chg="mod">
          <ac:chgData name="Mathieu Désautels" userId="88710e40-faa6-4a88-83e6-b66898115e88" providerId="ADAL" clId="{4024F096-DF70-374E-97F5-13EAB1ED44C2}" dt="2024-11-20T19:52:18.792" v="2000" actId="26606"/>
          <ac:spMkLst>
            <pc:docMk/>
            <pc:sldMk cId="2506432574" sldId="318"/>
            <ac:spMk id="2" creationId="{B247F683-3BBC-4A50-F248-26E4E0F28C94}"/>
          </ac:spMkLst>
        </pc:spChg>
        <pc:spChg chg="mod">
          <ac:chgData name="Mathieu Désautels" userId="88710e40-faa6-4a88-83e6-b66898115e88" providerId="ADAL" clId="{4024F096-DF70-374E-97F5-13EAB1ED44C2}" dt="2024-11-20T19:52:18.792" v="2000" actId="26606"/>
          <ac:spMkLst>
            <pc:docMk/>
            <pc:sldMk cId="2506432574" sldId="318"/>
            <ac:spMk id="3" creationId="{5E90C49F-F2AD-5CC7-3616-C1F501BBA2BD}"/>
          </ac:spMkLst>
        </pc:spChg>
        <pc:spChg chg="add">
          <ac:chgData name="Mathieu Désautels" userId="88710e40-faa6-4a88-83e6-b66898115e88" providerId="ADAL" clId="{4024F096-DF70-374E-97F5-13EAB1ED44C2}" dt="2024-11-20T19:52:18.792" v="2000" actId="26606"/>
          <ac:spMkLst>
            <pc:docMk/>
            <pc:sldMk cId="2506432574" sldId="318"/>
            <ac:spMk id="12" creationId="{74751229-0244-4FBB-BED1-407467F4C951}"/>
          </ac:spMkLst>
        </pc:spChg>
        <pc:picChg chg="add">
          <ac:chgData name="Mathieu Désautels" userId="88710e40-faa6-4a88-83e6-b66898115e88" providerId="ADAL" clId="{4024F096-DF70-374E-97F5-13EAB1ED44C2}" dt="2024-11-20T19:52:18.792" v="2000" actId="26606"/>
          <ac:picMkLst>
            <pc:docMk/>
            <pc:sldMk cId="2506432574" sldId="318"/>
            <ac:picMk id="7" creationId="{A1D611D3-6454-DA0C-8DBD-B7C9F5AD828D}"/>
          </ac:picMkLst>
        </pc:picChg>
        <pc:picChg chg="add">
          <ac:chgData name="Mathieu Désautels" userId="88710e40-faa6-4a88-83e6-b66898115e88" providerId="ADAL" clId="{4024F096-DF70-374E-97F5-13EAB1ED44C2}" dt="2024-11-20T19:52:18.792" v="2000" actId="26606"/>
          <ac:picMkLst>
            <pc:docMk/>
            <pc:sldMk cId="2506432574" sldId="318"/>
            <ac:picMk id="9" creationId="{A35D51B3-3D81-40A8-99C4-38BFDC4AE83B}"/>
          </ac:picMkLst>
        </pc:picChg>
      </pc:sldChg>
      <pc:sldChg chg="add del">
        <pc:chgData name="Mathieu Désautels" userId="88710e40-faa6-4a88-83e6-b66898115e88" providerId="ADAL" clId="{4024F096-DF70-374E-97F5-13EAB1ED44C2}" dt="2024-11-20T19:52:11.663" v="1998" actId="2696"/>
        <pc:sldMkLst>
          <pc:docMk/>
          <pc:sldMk cId="2930111134" sldId="319"/>
        </pc:sldMkLst>
      </pc:sldChg>
    </pc:docChg>
  </pc:docChgLst>
  <pc:docChgLst>
    <pc:chgData name="Mathieu Désautels" userId="88710e40-faa6-4a88-83e6-b66898115e88" providerId="ADAL" clId="{195B6552-017C-5045-B30E-2E7414173CA9}"/>
    <pc:docChg chg="undo custSel addSld delSld modSld sldOrd">
      <pc:chgData name="Mathieu Désautels" userId="88710e40-faa6-4a88-83e6-b66898115e88" providerId="ADAL" clId="{195B6552-017C-5045-B30E-2E7414173CA9}" dt="2024-12-05T00:24:10.915" v="2456" actId="26606"/>
      <pc:docMkLst>
        <pc:docMk/>
      </pc:docMkLst>
      <pc:sldChg chg="addSp delSp modSp mod modClrScheme delDesignElem chgLayout">
        <pc:chgData name="Mathieu Désautels" userId="88710e40-faa6-4a88-83e6-b66898115e88" providerId="ADAL" clId="{195B6552-017C-5045-B30E-2E7414173CA9}" dt="2024-12-01T18:13:07.217" v="1243" actId="27636"/>
        <pc:sldMkLst>
          <pc:docMk/>
          <pc:sldMk cId="2876355317" sldId="258"/>
        </pc:sldMkLst>
        <pc:spChg chg="mod ord">
          <ac:chgData name="Mathieu Désautels" userId="88710e40-faa6-4a88-83e6-b66898115e88" providerId="ADAL" clId="{195B6552-017C-5045-B30E-2E7414173CA9}" dt="2024-12-01T02:12:58.936" v="107" actId="20577"/>
          <ac:spMkLst>
            <pc:docMk/>
            <pc:sldMk cId="2876355317" sldId="258"/>
            <ac:spMk id="2" creationId="{1923664F-6F9A-41D7-A63C-3A309658767C}"/>
          </ac:spMkLst>
        </pc:spChg>
        <pc:spChg chg="add mod ord">
          <ac:chgData name="Mathieu Désautels" userId="88710e40-faa6-4a88-83e6-b66898115e88" providerId="ADAL" clId="{195B6552-017C-5045-B30E-2E7414173CA9}" dt="2024-12-01T18:13:07.217" v="1243" actId="27636"/>
          <ac:spMkLst>
            <pc:docMk/>
            <pc:sldMk cId="2876355317" sldId="258"/>
            <ac:spMk id="7" creationId="{AE562FDE-C455-5C62-7769-0E1AA1C48D01}"/>
          </ac:spMkLst>
        </pc:spChg>
        <pc:spChg chg="add">
          <ac:chgData name="Mathieu Désautels" userId="88710e40-faa6-4a88-83e6-b66898115e88" providerId="ADAL" clId="{195B6552-017C-5045-B30E-2E7414173CA9}" dt="2024-12-01T02:12:40.647" v="73" actId="26606"/>
          <ac:spMkLst>
            <pc:docMk/>
            <pc:sldMk cId="2876355317" sldId="258"/>
            <ac:spMk id="9" creationId="{1B15ED52-F352-441B-82BF-E0EA34836D08}"/>
          </ac:spMkLst>
        </pc:spChg>
        <pc:spChg chg="add">
          <ac:chgData name="Mathieu Désautels" userId="88710e40-faa6-4a88-83e6-b66898115e88" providerId="ADAL" clId="{195B6552-017C-5045-B30E-2E7414173CA9}" dt="2024-12-01T02:12:40.647" v="73" actId="26606"/>
          <ac:spMkLst>
            <pc:docMk/>
            <pc:sldMk cId="2876355317" sldId="258"/>
            <ac:spMk id="14" creationId="{3B2E3793-BFE6-45A2-9B7B-E18844431C99}"/>
          </ac:spMkLst>
        </pc:spChg>
        <pc:spChg chg="add">
          <ac:chgData name="Mathieu Désautels" userId="88710e40-faa6-4a88-83e6-b66898115e88" providerId="ADAL" clId="{195B6552-017C-5045-B30E-2E7414173CA9}" dt="2024-12-01T02:12:40.647" v="73" actId="26606"/>
          <ac:spMkLst>
            <pc:docMk/>
            <pc:sldMk cId="2876355317" sldId="258"/>
            <ac:spMk id="16" creationId="{BC4C4868-CB8F-4AF9-9CDB-8108F2C19B67}"/>
          </ac:spMkLst>
        </pc:spChg>
        <pc:spChg chg="add">
          <ac:chgData name="Mathieu Désautels" userId="88710e40-faa6-4a88-83e6-b66898115e88" providerId="ADAL" clId="{195B6552-017C-5045-B30E-2E7414173CA9}" dt="2024-12-01T02:12:40.647" v="73" actId="26606"/>
          <ac:spMkLst>
            <pc:docMk/>
            <pc:sldMk cId="2876355317" sldId="258"/>
            <ac:spMk id="18" creationId="{375E0459-6403-40CD-989D-56A4407CA12E}"/>
          </ac:spMkLst>
        </pc:spChg>
        <pc:spChg chg="add">
          <ac:chgData name="Mathieu Désautels" userId="88710e40-faa6-4a88-83e6-b66898115e88" providerId="ADAL" clId="{195B6552-017C-5045-B30E-2E7414173CA9}" dt="2024-12-01T02:12:40.647" v="73" actId="26606"/>
          <ac:spMkLst>
            <pc:docMk/>
            <pc:sldMk cId="2876355317" sldId="258"/>
            <ac:spMk id="20" creationId="{53E5B1A8-3AC9-4BD1-9BBC-78CA94F2D1BA}"/>
          </ac:spMkLst>
        </pc:spChg>
      </pc:sldChg>
      <pc:sldChg chg="del">
        <pc:chgData name="Mathieu Désautels" userId="88710e40-faa6-4a88-83e6-b66898115e88" providerId="ADAL" clId="{195B6552-017C-5045-B30E-2E7414173CA9}" dt="2024-12-01T02:11:46.968" v="2" actId="2696"/>
        <pc:sldMkLst>
          <pc:docMk/>
          <pc:sldMk cId="3978715868" sldId="259"/>
        </pc:sldMkLst>
      </pc:sldChg>
      <pc:sldChg chg="del">
        <pc:chgData name="Mathieu Désautels" userId="88710e40-faa6-4a88-83e6-b66898115e88" providerId="ADAL" clId="{195B6552-017C-5045-B30E-2E7414173CA9}" dt="2024-12-01T02:11:47.146" v="6" actId="2696"/>
        <pc:sldMkLst>
          <pc:docMk/>
          <pc:sldMk cId="1992349717" sldId="265"/>
        </pc:sldMkLst>
      </pc:sldChg>
      <pc:sldChg chg="del">
        <pc:chgData name="Mathieu Désautels" userId="88710e40-faa6-4a88-83e6-b66898115e88" providerId="ADAL" clId="{195B6552-017C-5045-B30E-2E7414173CA9}" dt="2024-12-01T02:11:47.024" v="4" actId="2696"/>
        <pc:sldMkLst>
          <pc:docMk/>
          <pc:sldMk cId="2276766172" sldId="266"/>
        </pc:sldMkLst>
      </pc:sldChg>
      <pc:sldChg chg="del">
        <pc:chgData name="Mathieu Désautels" userId="88710e40-faa6-4a88-83e6-b66898115e88" providerId="ADAL" clId="{195B6552-017C-5045-B30E-2E7414173CA9}" dt="2024-12-01T02:11:47.404" v="11" actId="2696"/>
        <pc:sldMkLst>
          <pc:docMk/>
          <pc:sldMk cId="708342084" sldId="267"/>
        </pc:sldMkLst>
      </pc:sldChg>
      <pc:sldChg chg="del">
        <pc:chgData name="Mathieu Désautels" userId="88710e40-faa6-4a88-83e6-b66898115e88" providerId="ADAL" clId="{195B6552-017C-5045-B30E-2E7414173CA9}" dt="2024-12-01T02:11:47.230" v="7" actId="2696"/>
        <pc:sldMkLst>
          <pc:docMk/>
          <pc:sldMk cId="4033670033" sldId="268"/>
        </pc:sldMkLst>
      </pc:sldChg>
      <pc:sldChg chg="del">
        <pc:chgData name="Mathieu Désautels" userId="88710e40-faa6-4a88-83e6-b66898115e88" providerId="ADAL" clId="{195B6552-017C-5045-B30E-2E7414173CA9}" dt="2024-12-01T02:11:47.013" v="3" actId="2696"/>
        <pc:sldMkLst>
          <pc:docMk/>
          <pc:sldMk cId="1130409699" sldId="269"/>
        </pc:sldMkLst>
      </pc:sldChg>
      <pc:sldChg chg="del">
        <pc:chgData name="Mathieu Désautels" userId="88710e40-faa6-4a88-83e6-b66898115e88" providerId="ADAL" clId="{195B6552-017C-5045-B30E-2E7414173CA9}" dt="2024-12-01T02:11:47.250" v="8" actId="2696"/>
        <pc:sldMkLst>
          <pc:docMk/>
          <pc:sldMk cId="1602431311" sldId="270"/>
        </pc:sldMkLst>
      </pc:sldChg>
      <pc:sldChg chg="del">
        <pc:chgData name="Mathieu Désautels" userId="88710e40-faa6-4a88-83e6-b66898115e88" providerId="ADAL" clId="{195B6552-017C-5045-B30E-2E7414173CA9}" dt="2024-12-01T02:11:47.516" v="14" actId="2696"/>
        <pc:sldMkLst>
          <pc:docMk/>
          <pc:sldMk cId="371029479" sldId="271"/>
        </pc:sldMkLst>
      </pc:sldChg>
      <pc:sldChg chg="del">
        <pc:chgData name="Mathieu Désautels" userId="88710e40-faa6-4a88-83e6-b66898115e88" providerId="ADAL" clId="{195B6552-017C-5045-B30E-2E7414173CA9}" dt="2024-12-01T02:11:47.448" v="12" actId="2696"/>
        <pc:sldMkLst>
          <pc:docMk/>
          <pc:sldMk cId="3134909705" sldId="272"/>
        </pc:sldMkLst>
      </pc:sldChg>
      <pc:sldChg chg="del">
        <pc:chgData name="Mathieu Désautels" userId="88710e40-faa6-4a88-83e6-b66898115e88" providerId="ADAL" clId="{195B6552-017C-5045-B30E-2E7414173CA9}" dt="2024-12-01T02:11:47.528" v="15" actId="2696"/>
        <pc:sldMkLst>
          <pc:docMk/>
          <pc:sldMk cId="857032579" sldId="273"/>
        </pc:sldMkLst>
      </pc:sldChg>
      <pc:sldChg chg="del">
        <pc:chgData name="Mathieu Désautels" userId="88710e40-faa6-4a88-83e6-b66898115e88" providerId="ADAL" clId="{195B6552-017C-5045-B30E-2E7414173CA9}" dt="2024-12-01T02:11:47.565" v="16" actId="2696"/>
        <pc:sldMkLst>
          <pc:docMk/>
          <pc:sldMk cId="3858842977" sldId="274"/>
        </pc:sldMkLst>
      </pc:sldChg>
      <pc:sldChg chg="del">
        <pc:chgData name="Mathieu Désautels" userId="88710e40-faa6-4a88-83e6-b66898115e88" providerId="ADAL" clId="{195B6552-017C-5045-B30E-2E7414173CA9}" dt="2024-12-01T02:11:47.685" v="17" actId="2696"/>
        <pc:sldMkLst>
          <pc:docMk/>
          <pc:sldMk cId="1855662652" sldId="275"/>
        </pc:sldMkLst>
      </pc:sldChg>
      <pc:sldChg chg="del">
        <pc:chgData name="Mathieu Désautels" userId="88710e40-faa6-4a88-83e6-b66898115e88" providerId="ADAL" clId="{195B6552-017C-5045-B30E-2E7414173CA9}" dt="2024-12-01T02:11:47.479" v="13" actId="2696"/>
        <pc:sldMkLst>
          <pc:docMk/>
          <pc:sldMk cId="3720420672" sldId="276"/>
        </pc:sldMkLst>
      </pc:sldChg>
      <pc:sldChg chg="del">
        <pc:chgData name="Mathieu Désautels" userId="88710e40-faa6-4a88-83e6-b66898115e88" providerId="ADAL" clId="{195B6552-017C-5045-B30E-2E7414173CA9}" dt="2024-12-01T02:11:47.799" v="18" actId="2696"/>
        <pc:sldMkLst>
          <pc:docMk/>
          <pc:sldMk cId="721971262" sldId="277"/>
        </pc:sldMkLst>
      </pc:sldChg>
      <pc:sldChg chg="del">
        <pc:chgData name="Mathieu Désautels" userId="88710e40-faa6-4a88-83e6-b66898115e88" providerId="ADAL" clId="{195B6552-017C-5045-B30E-2E7414173CA9}" dt="2024-12-01T02:11:47.918" v="20" actId="2696"/>
        <pc:sldMkLst>
          <pc:docMk/>
          <pc:sldMk cId="808478150" sldId="278"/>
        </pc:sldMkLst>
      </pc:sldChg>
      <pc:sldChg chg="del">
        <pc:chgData name="Mathieu Désautels" userId="88710e40-faa6-4a88-83e6-b66898115e88" providerId="ADAL" clId="{195B6552-017C-5045-B30E-2E7414173CA9}" dt="2024-12-01T02:11:47.942" v="21" actId="2696"/>
        <pc:sldMkLst>
          <pc:docMk/>
          <pc:sldMk cId="136511272" sldId="279"/>
        </pc:sldMkLst>
      </pc:sldChg>
      <pc:sldChg chg="del">
        <pc:chgData name="Mathieu Désautels" userId="88710e40-faa6-4a88-83e6-b66898115e88" providerId="ADAL" clId="{195B6552-017C-5045-B30E-2E7414173CA9}" dt="2024-12-01T02:11:47.869" v="19" actId="2696"/>
        <pc:sldMkLst>
          <pc:docMk/>
          <pc:sldMk cId="412604727" sldId="280"/>
        </pc:sldMkLst>
      </pc:sldChg>
      <pc:sldChg chg="del">
        <pc:chgData name="Mathieu Désautels" userId="88710e40-faa6-4a88-83e6-b66898115e88" providerId="ADAL" clId="{195B6552-017C-5045-B30E-2E7414173CA9}" dt="2024-12-01T02:11:47.949" v="22" actId="2696"/>
        <pc:sldMkLst>
          <pc:docMk/>
          <pc:sldMk cId="190164480" sldId="281"/>
        </pc:sldMkLst>
      </pc:sldChg>
      <pc:sldChg chg="del">
        <pc:chgData name="Mathieu Désautels" userId="88710e40-faa6-4a88-83e6-b66898115e88" providerId="ADAL" clId="{195B6552-017C-5045-B30E-2E7414173CA9}" dt="2024-12-01T02:11:47.954" v="24" actId="2696"/>
        <pc:sldMkLst>
          <pc:docMk/>
          <pc:sldMk cId="4017287880" sldId="282"/>
        </pc:sldMkLst>
      </pc:sldChg>
      <pc:sldChg chg="del">
        <pc:chgData name="Mathieu Désautels" userId="88710e40-faa6-4a88-83e6-b66898115e88" providerId="ADAL" clId="{195B6552-017C-5045-B30E-2E7414173CA9}" dt="2024-12-01T02:11:48.277" v="36" actId="2696"/>
        <pc:sldMkLst>
          <pc:docMk/>
          <pc:sldMk cId="1553214972" sldId="283"/>
        </pc:sldMkLst>
      </pc:sldChg>
      <pc:sldChg chg="del">
        <pc:chgData name="Mathieu Désautels" userId="88710e40-faa6-4a88-83e6-b66898115e88" providerId="ADAL" clId="{195B6552-017C-5045-B30E-2E7414173CA9}" dt="2024-12-01T02:11:48.001" v="25" actId="2696"/>
        <pc:sldMkLst>
          <pc:docMk/>
          <pc:sldMk cId="1880391034" sldId="284"/>
        </pc:sldMkLst>
      </pc:sldChg>
      <pc:sldChg chg="del">
        <pc:chgData name="Mathieu Désautels" userId="88710e40-faa6-4a88-83e6-b66898115e88" providerId="ADAL" clId="{195B6552-017C-5045-B30E-2E7414173CA9}" dt="2024-12-01T02:11:48.090" v="26" actId="2696"/>
        <pc:sldMkLst>
          <pc:docMk/>
          <pc:sldMk cId="2796634491" sldId="285"/>
        </pc:sldMkLst>
      </pc:sldChg>
      <pc:sldChg chg="del">
        <pc:chgData name="Mathieu Désautels" userId="88710e40-faa6-4a88-83e6-b66898115e88" providerId="ADAL" clId="{195B6552-017C-5045-B30E-2E7414173CA9}" dt="2024-12-01T02:11:48.134" v="27" actId="2696"/>
        <pc:sldMkLst>
          <pc:docMk/>
          <pc:sldMk cId="997537815" sldId="286"/>
        </pc:sldMkLst>
      </pc:sldChg>
      <pc:sldChg chg="del">
        <pc:chgData name="Mathieu Désautels" userId="88710e40-faa6-4a88-83e6-b66898115e88" providerId="ADAL" clId="{195B6552-017C-5045-B30E-2E7414173CA9}" dt="2024-12-01T02:11:48.147" v="28" actId="2696"/>
        <pc:sldMkLst>
          <pc:docMk/>
          <pc:sldMk cId="1692297510" sldId="287"/>
        </pc:sldMkLst>
      </pc:sldChg>
      <pc:sldChg chg="del">
        <pc:chgData name="Mathieu Désautels" userId="88710e40-faa6-4a88-83e6-b66898115e88" providerId="ADAL" clId="{195B6552-017C-5045-B30E-2E7414173CA9}" dt="2024-12-01T02:11:47.332" v="10" actId="2696"/>
        <pc:sldMkLst>
          <pc:docMk/>
          <pc:sldMk cId="383189037" sldId="288"/>
        </pc:sldMkLst>
      </pc:sldChg>
      <pc:sldChg chg="delSp modSp add del ord setBg delDesignElem">
        <pc:chgData name="Mathieu Désautels" userId="88710e40-faa6-4a88-83e6-b66898115e88" providerId="ADAL" clId="{195B6552-017C-5045-B30E-2E7414173CA9}" dt="2024-12-01T18:18:23.836" v="1253" actId="2696"/>
        <pc:sldMkLst>
          <pc:docMk/>
          <pc:sldMk cId="3346350748" sldId="289"/>
        </pc:sldMkLst>
      </pc:sldChg>
      <pc:sldChg chg="del">
        <pc:chgData name="Mathieu Désautels" userId="88710e40-faa6-4a88-83e6-b66898115e88" providerId="ADAL" clId="{195B6552-017C-5045-B30E-2E7414173CA9}" dt="2024-12-01T02:11:48.160" v="29" actId="2696"/>
        <pc:sldMkLst>
          <pc:docMk/>
          <pc:sldMk cId="3144947526" sldId="290"/>
        </pc:sldMkLst>
      </pc:sldChg>
      <pc:sldChg chg="del">
        <pc:chgData name="Mathieu Désautels" userId="88710e40-faa6-4a88-83e6-b66898115e88" providerId="ADAL" clId="{195B6552-017C-5045-B30E-2E7414173CA9}" dt="2024-12-01T02:11:46.852" v="1" actId="2696"/>
        <pc:sldMkLst>
          <pc:docMk/>
          <pc:sldMk cId="3424793909" sldId="291"/>
        </pc:sldMkLst>
      </pc:sldChg>
      <pc:sldChg chg="del">
        <pc:chgData name="Mathieu Désautels" userId="88710e40-faa6-4a88-83e6-b66898115e88" providerId="ADAL" clId="{195B6552-017C-5045-B30E-2E7414173CA9}" dt="2024-12-01T02:11:48.274" v="35" actId="2696"/>
        <pc:sldMkLst>
          <pc:docMk/>
          <pc:sldMk cId="1270389277" sldId="292"/>
        </pc:sldMkLst>
      </pc:sldChg>
      <pc:sldChg chg="del">
        <pc:chgData name="Mathieu Désautels" userId="88710e40-faa6-4a88-83e6-b66898115e88" providerId="ADAL" clId="{195B6552-017C-5045-B30E-2E7414173CA9}" dt="2024-12-01T02:11:48.301" v="38" actId="2696"/>
        <pc:sldMkLst>
          <pc:docMk/>
          <pc:sldMk cId="218525946" sldId="293"/>
        </pc:sldMkLst>
      </pc:sldChg>
      <pc:sldChg chg="del">
        <pc:chgData name="Mathieu Désautels" userId="88710e40-faa6-4a88-83e6-b66898115e88" providerId="ADAL" clId="{195B6552-017C-5045-B30E-2E7414173CA9}" dt="2024-12-01T02:11:48.319" v="39" actId="2696"/>
        <pc:sldMkLst>
          <pc:docMk/>
          <pc:sldMk cId="3084551433" sldId="294"/>
        </pc:sldMkLst>
      </pc:sldChg>
      <pc:sldChg chg="del">
        <pc:chgData name="Mathieu Désautels" userId="88710e40-faa6-4a88-83e6-b66898115e88" providerId="ADAL" clId="{195B6552-017C-5045-B30E-2E7414173CA9}" dt="2024-12-01T02:11:48.339" v="40" actId="2696"/>
        <pc:sldMkLst>
          <pc:docMk/>
          <pc:sldMk cId="1896195350" sldId="295"/>
        </pc:sldMkLst>
      </pc:sldChg>
      <pc:sldChg chg="del">
        <pc:chgData name="Mathieu Désautels" userId="88710e40-faa6-4a88-83e6-b66898115e88" providerId="ADAL" clId="{195B6552-017C-5045-B30E-2E7414173CA9}" dt="2024-12-01T02:11:48.255" v="33" actId="2696"/>
        <pc:sldMkLst>
          <pc:docMk/>
          <pc:sldMk cId="2912789254" sldId="296"/>
        </pc:sldMkLst>
      </pc:sldChg>
      <pc:sldChg chg="del">
        <pc:chgData name="Mathieu Désautels" userId="88710e40-faa6-4a88-83e6-b66898115e88" providerId="ADAL" clId="{195B6552-017C-5045-B30E-2E7414173CA9}" dt="2024-12-01T02:11:48.351" v="42" actId="2696"/>
        <pc:sldMkLst>
          <pc:docMk/>
          <pc:sldMk cId="3827367348" sldId="297"/>
        </pc:sldMkLst>
      </pc:sldChg>
      <pc:sldChg chg="del">
        <pc:chgData name="Mathieu Désautels" userId="88710e40-faa6-4a88-83e6-b66898115e88" providerId="ADAL" clId="{195B6552-017C-5045-B30E-2E7414173CA9}" dt="2024-12-01T02:11:48.345" v="41" actId="2696"/>
        <pc:sldMkLst>
          <pc:docMk/>
          <pc:sldMk cId="956412157" sldId="298"/>
        </pc:sldMkLst>
      </pc:sldChg>
      <pc:sldChg chg="del">
        <pc:chgData name="Mathieu Désautels" userId="88710e40-faa6-4a88-83e6-b66898115e88" providerId="ADAL" clId="{195B6552-017C-5045-B30E-2E7414173CA9}" dt="2024-12-01T02:11:48.356" v="43" actId="2696"/>
        <pc:sldMkLst>
          <pc:docMk/>
          <pc:sldMk cId="3729394209" sldId="301"/>
        </pc:sldMkLst>
      </pc:sldChg>
      <pc:sldChg chg="del">
        <pc:chgData name="Mathieu Désautels" userId="88710e40-faa6-4a88-83e6-b66898115e88" providerId="ADAL" clId="{195B6552-017C-5045-B30E-2E7414173CA9}" dt="2024-12-01T02:11:48.358" v="44" actId="2696"/>
        <pc:sldMkLst>
          <pc:docMk/>
          <pc:sldMk cId="2610478806" sldId="302"/>
        </pc:sldMkLst>
      </pc:sldChg>
      <pc:sldChg chg="del">
        <pc:chgData name="Mathieu Désautels" userId="88710e40-faa6-4a88-83e6-b66898115e88" providerId="ADAL" clId="{195B6552-017C-5045-B30E-2E7414173CA9}" dt="2024-12-01T02:11:48.284" v="37" actId="2696"/>
        <pc:sldMkLst>
          <pc:docMk/>
          <pc:sldMk cId="1638582187" sldId="303"/>
        </pc:sldMkLst>
      </pc:sldChg>
      <pc:sldChg chg="del">
        <pc:chgData name="Mathieu Désautels" userId="88710e40-faa6-4a88-83e6-b66898115e88" providerId="ADAL" clId="{195B6552-017C-5045-B30E-2E7414173CA9}" dt="2024-12-01T02:11:48.163" v="30" actId="2696"/>
        <pc:sldMkLst>
          <pc:docMk/>
          <pc:sldMk cId="564769707" sldId="304"/>
        </pc:sldMkLst>
      </pc:sldChg>
      <pc:sldChg chg="del">
        <pc:chgData name="Mathieu Désautels" userId="88710e40-faa6-4a88-83e6-b66898115e88" providerId="ADAL" clId="{195B6552-017C-5045-B30E-2E7414173CA9}" dt="2024-12-01T02:11:48.165" v="31" actId="2696"/>
        <pc:sldMkLst>
          <pc:docMk/>
          <pc:sldMk cId="2511728980" sldId="305"/>
        </pc:sldMkLst>
      </pc:sldChg>
      <pc:sldChg chg="del">
        <pc:chgData name="Mathieu Désautels" userId="88710e40-faa6-4a88-83e6-b66898115e88" providerId="ADAL" clId="{195B6552-017C-5045-B30E-2E7414173CA9}" dt="2024-12-01T02:11:48.211" v="32" actId="2696"/>
        <pc:sldMkLst>
          <pc:docMk/>
          <pc:sldMk cId="3612470872" sldId="306"/>
        </pc:sldMkLst>
      </pc:sldChg>
      <pc:sldChg chg="del">
        <pc:chgData name="Mathieu Désautels" userId="88710e40-faa6-4a88-83e6-b66898115e88" providerId="ADAL" clId="{195B6552-017C-5045-B30E-2E7414173CA9}" dt="2024-12-01T02:11:47.952" v="23" actId="2696"/>
        <pc:sldMkLst>
          <pc:docMk/>
          <pc:sldMk cId="3151228242" sldId="307"/>
        </pc:sldMkLst>
      </pc:sldChg>
      <pc:sldChg chg="del">
        <pc:chgData name="Mathieu Désautels" userId="88710e40-faa6-4a88-83e6-b66898115e88" providerId="ADAL" clId="{195B6552-017C-5045-B30E-2E7414173CA9}" dt="2024-12-01T02:11:47.051" v="5" actId="2696"/>
        <pc:sldMkLst>
          <pc:docMk/>
          <pc:sldMk cId="887299776" sldId="312"/>
        </pc:sldMkLst>
      </pc:sldChg>
      <pc:sldChg chg="del">
        <pc:chgData name="Mathieu Désautels" userId="88710e40-faa6-4a88-83e6-b66898115e88" providerId="ADAL" clId="{195B6552-017C-5045-B30E-2E7414173CA9}" dt="2024-12-01T02:11:47.273" v="9" actId="2696"/>
        <pc:sldMkLst>
          <pc:docMk/>
          <pc:sldMk cId="2323187752" sldId="313"/>
        </pc:sldMkLst>
      </pc:sldChg>
      <pc:sldChg chg="del">
        <pc:chgData name="Mathieu Désautels" userId="88710e40-faa6-4a88-83e6-b66898115e88" providerId="ADAL" clId="{195B6552-017C-5045-B30E-2E7414173CA9}" dt="2024-12-01T02:11:48.261" v="34" actId="2696"/>
        <pc:sldMkLst>
          <pc:docMk/>
          <pc:sldMk cId="1795890782" sldId="315"/>
        </pc:sldMkLst>
      </pc:sldChg>
      <pc:sldChg chg="modSp mod">
        <pc:chgData name="Mathieu Désautels" userId="88710e40-faa6-4a88-83e6-b66898115e88" providerId="ADAL" clId="{195B6552-017C-5045-B30E-2E7414173CA9}" dt="2024-12-01T03:22:53.876" v="525" actId="20577"/>
        <pc:sldMkLst>
          <pc:docMk/>
          <pc:sldMk cId="492670742" sldId="316"/>
        </pc:sldMkLst>
        <pc:spChg chg="mod">
          <ac:chgData name="Mathieu Désautels" userId="88710e40-faa6-4a88-83e6-b66898115e88" providerId="ADAL" clId="{195B6552-017C-5045-B30E-2E7414173CA9}" dt="2024-12-01T03:22:53.876" v="525" actId="20577"/>
          <ac:spMkLst>
            <pc:docMk/>
            <pc:sldMk cId="492670742" sldId="316"/>
            <ac:spMk id="2" creationId="{7C2D9477-4D0A-A3CB-6294-F23DFD7C6D5A}"/>
          </ac:spMkLst>
        </pc:spChg>
      </pc:sldChg>
      <pc:sldChg chg="modSp add mod">
        <pc:chgData name="Mathieu Désautels" userId="88710e40-faa6-4a88-83e6-b66898115e88" providerId="ADAL" clId="{195B6552-017C-5045-B30E-2E7414173CA9}" dt="2024-12-05T00:21:10.389" v="2412" actId="14826"/>
        <pc:sldMkLst>
          <pc:docMk/>
          <pc:sldMk cId="2481050846" sldId="319"/>
        </pc:sldMkLst>
        <pc:spChg chg="mod">
          <ac:chgData name="Mathieu Désautels" userId="88710e40-faa6-4a88-83e6-b66898115e88" providerId="ADAL" clId="{195B6552-017C-5045-B30E-2E7414173CA9}" dt="2024-12-01T02:16:41.015" v="208" actId="20577"/>
          <ac:spMkLst>
            <pc:docMk/>
            <pc:sldMk cId="2481050846" sldId="319"/>
            <ac:spMk id="2" creationId="{F907414A-023A-51D0-A386-18C5A4EE7101}"/>
          </ac:spMkLst>
        </pc:spChg>
        <pc:spChg chg="mod">
          <ac:chgData name="Mathieu Désautels" userId="88710e40-faa6-4a88-83e6-b66898115e88" providerId="ADAL" clId="{195B6552-017C-5045-B30E-2E7414173CA9}" dt="2024-12-05T00:21:10.389" v="2412" actId="14826"/>
          <ac:spMkLst>
            <pc:docMk/>
            <pc:sldMk cId="2481050846" sldId="319"/>
            <ac:spMk id="7" creationId="{A3272B66-B6BF-9DED-BDDA-0456E502CC47}"/>
          </ac:spMkLst>
        </pc:spChg>
      </pc:sldChg>
      <pc:sldChg chg="modSp add mod">
        <pc:chgData name="Mathieu Désautels" userId="88710e40-faa6-4a88-83e6-b66898115e88" providerId="ADAL" clId="{195B6552-017C-5045-B30E-2E7414173CA9}" dt="2024-12-01T19:02:59.813" v="2294" actId="20577"/>
        <pc:sldMkLst>
          <pc:docMk/>
          <pc:sldMk cId="2051829188" sldId="320"/>
        </pc:sldMkLst>
        <pc:spChg chg="mod">
          <ac:chgData name="Mathieu Désautels" userId="88710e40-faa6-4a88-83e6-b66898115e88" providerId="ADAL" clId="{195B6552-017C-5045-B30E-2E7414173CA9}" dt="2024-12-01T02:17:38.983" v="306" actId="20577"/>
          <ac:spMkLst>
            <pc:docMk/>
            <pc:sldMk cId="2051829188" sldId="320"/>
            <ac:spMk id="2" creationId="{27E9DB6B-335C-64BD-2ED7-8F43B09D8DCE}"/>
          </ac:spMkLst>
        </pc:spChg>
      </pc:sldChg>
      <pc:sldChg chg="modSp add mod">
        <pc:chgData name="Mathieu Désautels" userId="88710e40-faa6-4a88-83e6-b66898115e88" providerId="ADAL" clId="{195B6552-017C-5045-B30E-2E7414173CA9}" dt="2024-12-01T18:59:01.560" v="2289" actId="20577"/>
        <pc:sldMkLst>
          <pc:docMk/>
          <pc:sldMk cId="1845131140" sldId="321"/>
        </pc:sldMkLst>
        <pc:spChg chg="mod">
          <ac:chgData name="Mathieu Désautels" userId="88710e40-faa6-4a88-83e6-b66898115e88" providerId="ADAL" clId="{195B6552-017C-5045-B30E-2E7414173CA9}" dt="2024-12-01T03:19:57.769" v="319" actId="20577"/>
          <ac:spMkLst>
            <pc:docMk/>
            <pc:sldMk cId="1845131140" sldId="321"/>
            <ac:spMk id="2" creationId="{9CA24679-0A36-E94F-60D3-0FB6B100C0A7}"/>
          </ac:spMkLst>
        </pc:spChg>
        <pc:spChg chg="mod">
          <ac:chgData name="Mathieu Désautels" userId="88710e40-faa6-4a88-83e6-b66898115e88" providerId="ADAL" clId="{195B6552-017C-5045-B30E-2E7414173CA9}" dt="2024-12-01T18:59:01.560" v="2289" actId="20577"/>
          <ac:spMkLst>
            <pc:docMk/>
            <pc:sldMk cId="1845131140" sldId="321"/>
            <ac:spMk id="7" creationId="{3D4267BC-458A-C06F-E32E-D7C803AA2312}"/>
          </ac:spMkLst>
        </pc:spChg>
      </pc:sldChg>
      <pc:sldChg chg="addSp delSp modSp add mod">
        <pc:chgData name="Mathieu Désautels" userId="88710e40-faa6-4a88-83e6-b66898115e88" providerId="ADAL" clId="{195B6552-017C-5045-B30E-2E7414173CA9}" dt="2024-12-03T22:03:54.505" v="2360" actId="478"/>
        <pc:sldMkLst>
          <pc:docMk/>
          <pc:sldMk cId="3853827073" sldId="322"/>
        </pc:sldMkLst>
        <pc:spChg chg="mod">
          <ac:chgData name="Mathieu Désautels" userId="88710e40-faa6-4a88-83e6-b66898115e88" providerId="ADAL" clId="{195B6552-017C-5045-B30E-2E7414173CA9}" dt="2024-12-03T16:18:43.241" v="2354" actId="26606"/>
          <ac:spMkLst>
            <pc:docMk/>
            <pc:sldMk cId="3853827073" sldId="322"/>
            <ac:spMk id="2" creationId="{DB864708-90D2-BFCF-128C-41BC8B02D8FD}"/>
          </ac:spMkLst>
        </pc:spChg>
        <pc:spChg chg="mod ord">
          <ac:chgData name="Mathieu Désautels" userId="88710e40-faa6-4a88-83e6-b66898115e88" providerId="ADAL" clId="{195B6552-017C-5045-B30E-2E7414173CA9}" dt="2024-12-03T16:18:43.241" v="2354" actId="26606"/>
          <ac:spMkLst>
            <pc:docMk/>
            <pc:sldMk cId="3853827073" sldId="322"/>
            <ac:spMk id="7" creationId="{7E15A798-2A49-200A-4082-D715D7F68F69}"/>
          </ac:spMkLst>
        </pc:spChg>
        <pc:picChg chg="mod">
          <ac:chgData name="Mathieu Désautels" userId="88710e40-faa6-4a88-83e6-b66898115e88" providerId="ADAL" clId="{195B6552-017C-5045-B30E-2E7414173CA9}" dt="2024-12-03T22:03:52.550" v="2359" actId="14826"/>
          <ac:picMkLst>
            <pc:docMk/>
            <pc:sldMk cId="3853827073" sldId="322"/>
            <ac:picMk id="3" creationId="{AC2461E0-84EE-41F5-ED2B-A20BEEFF6C0C}"/>
          </ac:picMkLst>
        </pc:picChg>
      </pc:sldChg>
      <pc:sldChg chg="addSp modSp add mod">
        <pc:chgData name="Mathieu Désautels" userId="88710e40-faa6-4a88-83e6-b66898115e88" providerId="ADAL" clId="{195B6552-017C-5045-B30E-2E7414173CA9}" dt="2024-12-04T23:39:13.716" v="2404" actId="931"/>
        <pc:sldMkLst>
          <pc:docMk/>
          <pc:sldMk cId="2073077479" sldId="323"/>
        </pc:sldMkLst>
        <pc:spChg chg="mod">
          <ac:chgData name="Mathieu Désautels" userId="88710e40-faa6-4a88-83e6-b66898115e88" providerId="ADAL" clId="{195B6552-017C-5045-B30E-2E7414173CA9}" dt="2024-12-01T03:22:25.253" v="491" actId="20577"/>
          <ac:spMkLst>
            <pc:docMk/>
            <pc:sldMk cId="2073077479" sldId="323"/>
            <ac:spMk id="2" creationId="{6A74C7BE-817B-1211-479F-BDCCBD85F88E}"/>
          </ac:spMkLst>
        </pc:spChg>
        <pc:spChg chg="mod">
          <ac:chgData name="Mathieu Désautels" userId="88710e40-faa6-4a88-83e6-b66898115e88" providerId="ADAL" clId="{195B6552-017C-5045-B30E-2E7414173CA9}" dt="2024-12-01T19:25:26.157" v="2316" actId="13926"/>
          <ac:spMkLst>
            <pc:docMk/>
            <pc:sldMk cId="2073077479" sldId="323"/>
            <ac:spMk id="7" creationId="{97FE8289-4F54-ADC6-879C-F5E5443BD965}"/>
          </ac:spMkLst>
        </pc:spChg>
        <pc:picChg chg="add mod">
          <ac:chgData name="Mathieu Désautels" userId="88710e40-faa6-4a88-83e6-b66898115e88" providerId="ADAL" clId="{195B6552-017C-5045-B30E-2E7414173CA9}" dt="2024-12-04T23:39:13.716" v="2404" actId="931"/>
          <ac:picMkLst>
            <pc:docMk/>
            <pc:sldMk cId="2073077479" sldId="323"/>
            <ac:picMk id="4" creationId="{CBD71C1F-26ED-3D85-85A6-30B7E40A967D}"/>
          </ac:picMkLst>
        </pc:picChg>
        <pc:picChg chg="add mod">
          <ac:chgData name="Mathieu Désautels" userId="88710e40-faa6-4a88-83e6-b66898115e88" providerId="ADAL" clId="{195B6552-017C-5045-B30E-2E7414173CA9}" dt="2024-12-04T23:39:13.716" v="2404" actId="931"/>
          <ac:picMkLst>
            <pc:docMk/>
            <pc:sldMk cId="2073077479" sldId="323"/>
            <ac:picMk id="6" creationId="{DCFE91EB-C430-653D-21D9-54E4251CFBC7}"/>
          </ac:picMkLst>
        </pc:picChg>
      </pc:sldChg>
      <pc:sldChg chg="modSp add mod ord">
        <pc:chgData name="Mathieu Désautels" userId="88710e40-faa6-4a88-83e6-b66898115e88" providerId="ADAL" clId="{195B6552-017C-5045-B30E-2E7414173CA9}" dt="2024-12-01T03:23:08.028" v="535" actId="20577"/>
        <pc:sldMkLst>
          <pc:docMk/>
          <pc:sldMk cId="197968013" sldId="324"/>
        </pc:sldMkLst>
        <pc:spChg chg="mod">
          <ac:chgData name="Mathieu Désautels" userId="88710e40-faa6-4a88-83e6-b66898115e88" providerId="ADAL" clId="{195B6552-017C-5045-B30E-2E7414173CA9}" dt="2024-12-01T03:23:08.028" v="535" actId="20577"/>
          <ac:spMkLst>
            <pc:docMk/>
            <pc:sldMk cId="197968013" sldId="324"/>
            <ac:spMk id="2" creationId="{75FF6161-346E-47DC-5806-514179CEE376}"/>
          </ac:spMkLst>
        </pc:spChg>
      </pc:sldChg>
      <pc:sldChg chg="modSp add mod ord">
        <pc:chgData name="Mathieu Désautels" userId="88710e40-faa6-4a88-83e6-b66898115e88" providerId="ADAL" clId="{195B6552-017C-5045-B30E-2E7414173CA9}" dt="2024-12-01T03:23:24.931" v="550" actId="20577"/>
        <pc:sldMkLst>
          <pc:docMk/>
          <pc:sldMk cId="1308428276" sldId="325"/>
        </pc:sldMkLst>
        <pc:spChg chg="mod">
          <ac:chgData name="Mathieu Désautels" userId="88710e40-faa6-4a88-83e6-b66898115e88" providerId="ADAL" clId="{195B6552-017C-5045-B30E-2E7414173CA9}" dt="2024-12-01T03:23:24.931" v="550" actId="20577"/>
          <ac:spMkLst>
            <pc:docMk/>
            <pc:sldMk cId="1308428276" sldId="325"/>
            <ac:spMk id="2" creationId="{F4447A63-B798-EEA4-A634-C58BAAC71A47}"/>
          </ac:spMkLst>
        </pc:spChg>
      </pc:sldChg>
      <pc:sldChg chg="modSp add mod ord">
        <pc:chgData name="Mathieu Désautels" userId="88710e40-faa6-4a88-83e6-b66898115e88" providerId="ADAL" clId="{195B6552-017C-5045-B30E-2E7414173CA9}" dt="2024-12-01T03:23:39.854" v="563" actId="20577"/>
        <pc:sldMkLst>
          <pc:docMk/>
          <pc:sldMk cId="2823731332" sldId="326"/>
        </pc:sldMkLst>
        <pc:spChg chg="mod">
          <ac:chgData name="Mathieu Désautels" userId="88710e40-faa6-4a88-83e6-b66898115e88" providerId="ADAL" clId="{195B6552-017C-5045-B30E-2E7414173CA9}" dt="2024-12-01T03:23:39.854" v="563" actId="20577"/>
          <ac:spMkLst>
            <pc:docMk/>
            <pc:sldMk cId="2823731332" sldId="326"/>
            <ac:spMk id="2" creationId="{9214D8F4-65CA-B20E-AB30-794B60B60BFB}"/>
          </ac:spMkLst>
        </pc:spChg>
      </pc:sldChg>
      <pc:sldChg chg="modSp add mod ord">
        <pc:chgData name="Mathieu Désautels" userId="88710e40-faa6-4a88-83e6-b66898115e88" providerId="ADAL" clId="{195B6552-017C-5045-B30E-2E7414173CA9}" dt="2024-12-01T03:23:53.965" v="576" actId="20577"/>
        <pc:sldMkLst>
          <pc:docMk/>
          <pc:sldMk cId="3696957398" sldId="327"/>
        </pc:sldMkLst>
        <pc:spChg chg="mod">
          <ac:chgData name="Mathieu Désautels" userId="88710e40-faa6-4a88-83e6-b66898115e88" providerId="ADAL" clId="{195B6552-017C-5045-B30E-2E7414173CA9}" dt="2024-12-01T03:23:53.965" v="576" actId="20577"/>
          <ac:spMkLst>
            <pc:docMk/>
            <pc:sldMk cId="3696957398" sldId="327"/>
            <ac:spMk id="2" creationId="{1746C787-1327-E5BA-0AB6-FAEE655D69C2}"/>
          </ac:spMkLst>
        </pc:spChg>
      </pc:sldChg>
      <pc:sldChg chg="modSp add mod ord">
        <pc:chgData name="Mathieu Désautels" userId="88710e40-faa6-4a88-83e6-b66898115e88" providerId="ADAL" clId="{195B6552-017C-5045-B30E-2E7414173CA9}" dt="2024-12-01T03:24:15.356" v="587" actId="20577"/>
        <pc:sldMkLst>
          <pc:docMk/>
          <pc:sldMk cId="3981542068" sldId="328"/>
        </pc:sldMkLst>
        <pc:spChg chg="mod">
          <ac:chgData name="Mathieu Désautels" userId="88710e40-faa6-4a88-83e6-b66898115e88" providerId="ADAL" clId="{195B6552-017C-5045-B30E-2E7414173CA9}" dt="2024-12-01T03:24:15.356" v="587" actId="20577"/>
          <ac:spMkLst>
            <pc:docMk/>
            <pc:sldMk cId="3981542068" sldId="328"/>
            <ac:spMk id="2" creationId="{C9B00C15-CEFB-9C81-8C6E-6024BB5F357B}"/>
          </ac:spMkLst>
        </pc:spChg>
      </pc:sldChg>
      <pc:sldChg chg="modSp add mod ord">
        <pc:chgData name="Mathieu Désautels" userId="88710e40-faa6-4a88-83e6-b66898115e88" providerId="ADAL" clId="{195B6552-017C-5045-B30E-2E7414173CA9}" dt="2024-12-01T03:30:10.182" v="604" actId="20577"/>
        <pc:sldMkLst>
          <pc:docMk/>
          <pc:sldMk cId="1821234753" sldId="329"/>
        </pc:sldMkLst>
        <pc:spChg chg="mod">
          <ac:chgData name="Mathieu Désautels" userId="88710e40-faa6-4a88-83e6-b66898115e88" providerId="ADAL" clId="{195B6552-017C-5045-B30E-2E7414173CA9}" dt="2024-12-01T03:30:10.182" v="604" actId="20577"/>
          <ac:spMkLst>
            <pc:docMk/>
            <pc:sldMk cId="1821234753" sldId="329"/>
            <ac:spMk id="2" creationId="{C4133C4E-D607-1B1D-09B5-5EC83372EB7C}"/>
          </ac:spMkLst>
        </pc:spChg>
      </pc:sldChg>
      <pc:sldChg chg="addSp delSp modSp add mod modClrScheme delDesignElem chgLayout">
        <pc:chgData name="Mathieu Désautels" userId="88710e40-faa6-4a88-83e6-b66898115e88" providerId="ADAL" clId="{195B6552-017C-5045-B30E-2E7414173CA9}" dt="2024-12-01T18:19:57.620" v="1324"/>
        <pc:sldMkLst>
          <pc:docMk/>
          <pc:sldMk cId="4276235149" sldId="330"/>
        </pc:sldMkLst>
        <pc:spChg chg="mod ord">
          <ac:chgData name="Mathieu Désautels" userId="88710e40-faa6-4a88-83e6-b66898115e88" providerId="ADAL" clId="{195B6552-017C-5045-B30E-2E7414173CA9}" dt="2024-12-01T18:19:07.740" v="1260" actId="700"/>
          <ac:spMkLst>
            <pc:docMk/>
            <pc:sldMk cId="4276235149" sldId="330"/>
            <ac:spMk id="2" creationId="{74AE1F31-BD75-C07A-1D57-FB08E7A66B60}"/>
          </ac:spMkLst>
        </pc:spChg>
        <pc:spChg chg="add mod">
          <ac:chgData name="Mathieu Désautels" userId="88710e40-faa6-4a88-83e6-b66898115e88" providerId="ADAL" clId="{195B6552-017C-5045-B30E-2E7414173CA9}" dt="2024-12-01T18:19:57.620" v="1324"/>
          <ac:spMkLst>
            <pc:docMk/>
            <pc:sldMk cId="4276235149" sldId="330"/>
            <ac:spMk id="6" creationId="{EC0E70B8-6794-357D-AE43-A03B302C0168}"/>
          </ac:spMkLst>
        </pc:spChg>
        <pc:spChg chg="mod ord">
          <ac:chgData name="Mathieu Désautels" userId="88710e40-faa6-4a88-83e6-b66898115e88" providerId="ADAL" clId="{195B6552-017C-5045-B30E-2E7414173CA9}" dt="2024-12-01T18:19:07.740" v="1260" actId="700"/>
          <ac:spMkLst>
            <pc:docMk/>
            <pc:sldMk cId="4276235149" sldId="330"/>
            <ac:spMk id="7" creationId="{8DC0E33D-3297-254A-0596-7406469374EE}"/>
          </ac:spMkLst>
        </pc:spChg>
        <pc:spChg chg="add del">
          <ac:chgData name="Mathieu Désautels" userId="88710e40-faa6-4a88-83e6-b66898115e88" providerId="ADAL" clId="{195B6552-017C-5045-B30E-2E7414173CA9}" dt="2024-12-01T18:19:07.740" v="1260" actId="700"/>
          <ac:spMkLst>
            <pc:docMk/>
            <pc:sldMk cId="4276235149" sldId="330"/>
            <ac:spMk id="9" creationId="{63843E66-1FAA-D4D9-B592-8978463898C4}"/>
          </ac:spMkLst>
        </pc:spChg>
        <pc:spChg chg="add del">
          <ac:chgData name="Mathieu Désautels" userId="88710e40-faa6-4a88-83e6-b66898115e88" providerId="ADAL" clId="{195B6552-017C-5045-B30E-2E7414173CA9}" dt="2024-12-01T18:19:07.740" v="1260" actId="700"/>
          <ac:spMkLst>
            <pc:docMk/>
            <pc:sldMk cId="4276235149" sldId="330"/>
            <ac:spMk id="14" creationId="{30189FC9-F587-62DD-2413-A8DC4C34A6CB}"/>
          </ac:spMkLst>
        </pc:spChg>
        <pc:spChg chg="add del">
          <ac:chgData name="Mathieu Désautels" userId="88710e40-faa6-4a88-83e6-b66898115e88" providerId="ADAL" clId="{195B6552-017C-5045-B30E-2E7414173CA9}" dt="2024-12-01T18:19:07.740" v="1260" actId="700"/>
          <ac:spMkLst>
            <pc:docMk/>
            <pc:sldMk cId="4276235149" sldId="330"/>
            <ac:spMk id="16" creationId="{AA745DD8-8800-12ED-7C99-48A76C8C8A26}"/>
          </ac:spMkLst>
        </pc:spChg>
        <pc:spChg chg="add del">
          <ac:chgData name="Mathieu Désautels" userId="88710e40-faa6-4a88-83e6-b66898115e88" providerId="ADAL" clId="{195B6552-017C-5045-B30E-2E7414173CA9}" dt="2024-12-01T18:19:07.740" v="1260" actId="700"/>
          <ac:spMkLst>
            <pc:docMk/>
            <pc:sldMk cId="4276235149" sldId="330"/>
            <ac:spMk id="18" creationId="{DD591586-3207-B4A0-F2CC-204E774C85A3}"/>
          </ac:spMkLst>
        </pc:spChg>
        <pc:spChg chg="add del">
          <ac:chgData name="Mathieu Désautels" userId="88710e40-faa6-4a88-83e6-b66898115e88" providerId="ADAL" clId="{195B6552-017C-5045-B30E-2E7414173CA9}" dt="2024-12-01T18:19:07.740" v="1260" actId="700"/>
          <ac:spMkLst>
            <pc:docMk/>
            <pc:sldMk cId="4276235149" sldId="330"/>
            <ac:spMk id="20" creationId="{B7206A16-A871-3CC3-828B-23A0A9F1341F}"/>
          </ac:spMkLst>
        </pc:spChg>
        <pc:picChg chg="add mod">
          <ac:chgData name="Mathieu Désautels" userId="88710e40-faa6-4a88-83e6-b66898115e88" providerId="ADAL" clId="{195B6552-017C-5045-B30E-2E7414173CA9}" dt="2024-12-01T18:19:09.155" v="1261" actId="1076"/>
          <ac:picMkLst>
            <pc:docMk/>
            <pc:sldMk cId="4276235149" sldId="330"/>
            <ac:picMk id="4" creationId="{7179322D-1BB7-1C1C-3943-AB609CB57F61}"/>
          </ac:picMkLst>
        </pc:picChg>
      </pc:sldChg>
      <pc:sldChg chg="addSp modSp add mod">
        <pc:chgData name="Mathieu Désautels" userId="88710e40-faa6-4a88-83e6-b66898115e88" providerId="ADAL" clId="{195B6552-017C-5045-B30E-2E7414173CA9}" dt="2024-12-04T23:23:06.449" v="2398" actId="14826"/>
        <pc:sldMkLst>
          <pc:docMk/>
          <pc:sldMk cId="2455953466" sldId="331"/>
        </pc:sldMkLst>
        <pc:spChg chg="mod">
          <ac:chgData name="Mathieu Désautels" userId="88710e40-faa6-4a88-83e6-b66898115e88" providerId="ADAL" clId="{195B6552-017C-5045-B30E-2E7414173CA9}" dt="2024-12-01T18:21:20.608" v="1326" actId="5793"/>
          <ac:spMkLst>
            <pc:docMk/>
            <pc:sldMk cId="2455953466" sldId="331"/>
            <ac:spMk id="7" creationId="{35683484-7669-C364-68D1-6FEE47238358}"/>
          </ac:spMkLst>
        </pc:spChg>
        <pc:picChg chg="add mod">
          <ac:chgData name="Mathieu Désautels" userId="88710e40-faa6-4a88-83e6-b66898115e88" providerId="ADAL" clId="{195B6552-017C-5045-B30E-2E7414173CA9}" dt="2024-12-04T23:23:06.449" v="2398" actId="14826"/>
          <ac:picMkLst>
            <pc:docMk/>
            <pc:sldMk cId="2455953466" sldId="331"/>
            <ac:picMk id="4" creationId="{C27B8BA2-D62C-4BCA-19DD-D17F1EE804A3}"/>
          </ac:picMkLst>
        </pc:picChg>
      </pc:sldChg>
      <pc:sldChg chg="delSp modSp add del ord setBg delDesignElem">
        <pc:chgData name="Mathieu Désautels" userId="88710e40-faa6-4a88-83e6-b66898115e88" providerId="ADAL" clId="{195B6552-017C-5045-B30E-2E7414173CA9}" dt="2024-12-01T18:18:41.406" v="1257" actId="2696"/>
        <pc:sldMkLst>
          <pc:docMk/>
          <pc:sldMk cId="1833302573" sldId="332"/>
        </pc:sldMkLst>
      </pc:sldChg>
      <pc:sldChg chg="addSp delSp modSp add mod">
        <pc:chgData name="Mathieu Désautels" userId="88710e40-faa6-4a88-83e6-b66898115e88" providerId="ADAL" clId="{195B6552-017C-5045-B30E-2E7414173CA9}" dt="2024-12-01T18:18:08.782" v="1252" actId="478"/>
        <pc:sldMkLst>
          <pc:docMk/>
          <pc:sldMk cId="1287405848" sldId="333"/>
        </pc:sldMkLst>
        <pc:spChg chg="add mod">
          <ac:chgData name="Mathieu Désautels" userId="88710e40-faa6-4a88-83e6-b66898115e88" providerId="ADAL" clId="{195B6552-017C-5045-B30E-2E7414173CA9}" dt="2024-12-01T18:18:06.621" v="1251"/>
          <ac:spMkLst>
            <pc:docMk/>
            <pc:sldMk cId="1287405848" sldId="333"/>
            <ac:spMk id="5" creationId="{6757F78E-A0A3-9B76-DADA-3F63FB89C0D6}"/>
          </ac:spMkLst>
        </pc:spChg>
      </pc:sldChg>
      <pc:sldChg chg="addSp delSp modSp add mod">
        <pc:chgData name="Mathieu Désautels" userId="88710e40-faa6-4a88-83e6-b66898115e88" providerId="ADAL" clId="{195B6552-017C-5045-B30E-2E7414173CA9}" dt="2024-12-01T18:21:26.137" v="1327" actId="931"/>
        <pc:sldMkLst>
          <pc:docMk/>
          <pc:sldMk cId="197468637" sldId="334"/>
        </pc:sldMkLst>
        <pc:spChg chg="add mod">
          <ac:chgData name="Mathieu Désautels" userId="88710e40-faa6-4a88-83e6-b66898115e88" providerId="ADAL" clId="{195B6552-017C-5045-B30E-2E7414173CA9}" dt="2024-12-01T18:21:26.137" v="1327" actId="931"/>
          <ac:spMkLst>
            <pc:docMk/>
            <pc:sldMk cId="197468637" sldId="334"/>
            <ac:spMk id="3" creationId="{4C638E94-0009-D62F-9E0D-3204E3160E5F}"/>
          </ac:spMkLst>
        </pc:spChg>
      </pc:sldChg>
      <pc:sldChg chg="addSp delSp modSp add mod ord delDesignElem chgLayout">
        <pc:chgData name="Mathieu Désautels" userId="88710e40-faa6-4a88-83e6-b66898115e88" providerId="ADAL" clId="{195B6552-017C-5045-B30E-2E7414173CA9}" dt="2024-12-03T22:19:08.726" v="2390" actId="20577"/>
        <pc:sldMkLst>
          <pc:docMk/>
          <pc:sldMk cId="3580429416" sldId="335"/>
        </pc:sldMkLst>
        <pc:spChg chg="mod ord">
          <ac:chgData name="Mathieu Désautels" userId="88710e40-faa6-4a88-83e6-b66898115e88" providerId="ADAL" clId="{195B6552-017C-5045-B30E-2E7414173CA9}" dt="2024-12-01T18:21:36.699" v="1331" actId="700"/>
          <ac:spMkLst>
            <pc:docMk/>
            <pc:sldMk cId="3580429416" sldId="335"/>
            <ac:spMk id="2" creationId="{B958B5DA-08E8-950A-644C-1E4992AE386F}"/>
          </ac:spMkLst>
        </pc:spChg>
        <pc:spChg chg="add mod">
          <ac:chgData name="Mathieu Désautels" userId="88710e40-faa6-4a88-83e6-b66898115e88" providerId="ADAL" clId="{195B6552-017C-5045-B30E-2E7414173CA9}" dt="2024-12-03T22:19:08.726" v="2390" actId="20577"/>
          <ac:spMkLst>
            <pc:docMk/>
            <pc:sldMk cId="3580429416" sldId="335"/>
            <ac:spMk id="3" creationId="{27DA0C7E-1B37-9AD7-3E3F-ABF2AF877615}"/>
          </ac:spMkLst>
        </pc:spChg>
        <pc:spChg chg="mod ord">
          <ac:chgData name="Mathieu Désautels" userId="88710e40-faa6-4a88-83e6-b66898115e88" providerId="ADAL" clId="{195B6552-017C-5045-B30E-2E7414173CA9}" dt="2024-12-01T18:21:36.699" v="1331" actId="700"/>
          <ac:spMkLst>
            <pc:docMk/>
            <pc:sldMk cId="3580429416" sldId="335"/>
            <ac:spMk id="7" creationId="{94589FCC-CF28-8550-F905-4DD0EDC9FAC6}"/>
          </ac:spMkLst>
        </pc:spChg>
        <pc:spChg chg="add del">
          <ac:chgData name="Mathieu Désautels" userId="88710e40-faa6-4a88-83e6-b66898115e88" providerId="ADAL" clId="{195B6552-017C-5045-B30E-2E7414173CA9}" dt="2024-12-01T18:21:36.699" v="1331" actId="700"/>
          <ac:spMkLst>
            <pc:docMk/>
            <pc:sldMk cId="3580429416" sldId="335"/>
            <ac:spMk id="9" creationId="{791CEE5D-99E7-AC95-10BE-F26E53F6BE61}"/>
          </ac:spMkLst>
        </pc:spChg>
        <pc:spChg chg="add del">
          <ac:chgData name="Mathieu Désautels" userId="88710e40-faa6-4a88-83e6-b66898115e88" providerId="ADAL" clId="{195B6552-017C-5045-B30E-2E7414173CA9}" dt="2024-12-01T18:21:36.699" v="1331" actId="700"/>
          <ac:spMkLst>
            <pc:docMk/>
            <pc:sldMk cId="3580429416" sldId="335"/>
            <ac:spMk id="14" creationId="{6F178FC9-B399-DEBE-CC45-AA060C6241DE}"/>
          </ac:spMkLst>
        </pc:spChg>
        <pc:spChg chg="add del">
          <ac:chgData name="Mathieu Désautels" userId="88710e40-faa6-4a88-83e6-b66898115e88" providerId="ADAL" clId="{195B6552-017C-5045-B30E-2E7414173CA9}" dt="2024-12-01T18:21:36.699" v="1331" actId="700"/>
          <ac:spMkLst>
            <pc:docMk/>
            <pc:sldMk cId="3580429416" sldId="335"/>
            <ac:spMk id="16" creationId="{4866937E-A9C0-4507-9F04-997D3CA05A99}"/>
          </ac:spMkLst>
        </pc:spChg>
        <pc:spChg chg="add del">
          <ac:chgData name="Mathieu Désautels" userId="88710e40-faa6-4a88-83e6-b66898115e88" providerId="ADAL" clId="{195B6552-017C-5045-B30E-2E7414173CA9}" dt="2024-12-01T18:21:36.699" v="1331" actId="700"/>
          <ac:spMkLst>
            <pc:docMk/>
            <pc:sldMk cId="3580429416" sldId="335"/>
            <ac:spMk id="18" creationId="{47A0C942-D981-320F-100D-F43D9C23025B}"/>
          </ac:spMkLst>
        </pc:spChg>
        <pc:spChg chg="add del">
          <ac:chgData name="Mathieu Désautels" userId="88710e40-faa6-4a88-83e6-b66898115e88" providerId="ADAL" clId="{195B6552-017C-5045-B30E-2E7414173CA9}" dt="2024-12-01T18:21:36.699" v="1331" actId="700"/>
          <ac:spMkLst>
            <pc:docMk/>
            <pc:sldMk cId="3580429416" sldId="335"/>
            <ac:spMk id="20" creationId="{FA13BFB7-B8CB-2D2B-4634-7FBB8EE13E21}"/>
          </ac:spMkLst>
        </pc:spChg>
      </pc:sldChg>
      <pc:sldChg chg="modSp add mod">
        <pc:chgData name="Mathieu Désautels" userId="88710e40-faa6-4a88-83e6-b66898115e88" providerId="ADAL" clId="{195B6552-017C-5045-B30E-2E7414173CA9}" dt="2024-12-01T18:39:52.829" v="1550" actId="20577"/>
        <pc:sldMkLst>
          <pc:docMk/>
          <pc:sldMk cId="3337044131" sldId="336"/>
        </pc:sldMkLst>
        <pc:spChg chg="mod">
          <ac:chgData name="Mathieu Désautels" userId="88710e40-faa6-4a88-83e6-b66898115e88" providerId="ADAL" clId="{195B6552-017C-5045-B30E-2E7414173CA9}" dt="2024-12-01T18:39:52.829" v="1550" actId="20577"/>
          <ac:spMkLst>
            <pc:docMk/>
            <pc:sldMk cId="3337044131" sldId="336"/>
            <ac:spMk id="2" creationId="{E741F2C5-8236-CDD2-18B0-7BF47BAF4D1B}"/>
          </ac:spMkLst>
        </pc:spChg>
      </pc:sldChg>
      <pc:sldChg chg="modSp add mod replId">
        <pc:chgData name="Mathieu Désautels" userId="88710e40-faa6-4a88-83e6-b66898115e88" providerId="ADAL" clId="{195B6552-017C-5045-B30E-2E7414173CA9}" dt="2024-12-01T18:51:27.973" v="1945" actId="13926"/>
        <pc:sldMkLst>
          <pc:docMk/>
          <pc:sldMk cId="1006643006" sldId="337"/>
        </pc:sldMkLst>
      </pc:sldChg>
      <pc:sldChg chg="modSp add mod ord">
        <pc:chgData name="Mathieu Désautels" userId="88710e40-faa6-4a88-83e6-b66898115e88" providerId="ADAL" clId="{195B6552-017C-5045-B30E-2E7414173CA9}" dt="2024-12-01T18:44:25.268" v="1880" actId="20577"/>
        <pc:sldMkLst>
          <pc:docMk/>
          <pc:sldMk cId="3125013878" sldId="338"/>
        </pc:sldMkLst>
      </pc:sldChg>
      <pc:sldChg chg="addSp delSp modSp add mod">
        <pc:chgData name="Mathieu Désautels" userId="88710e40-faa6-4a88-83e6-b66898115e88" providerId="ADAL" clId="{195B6552-017C-5045-B30E-2E7414173CA9}" dt="2024-12-04T23:23:15.689" v="2399" actId="14826"/>
        <pc:sldMkLst>
          <pc:docMk/>
          <pc:sldMk cId="496744863" sldId="339"/>
        </pc:sldMkLst>
        <pc:picChg chg="add mod">
          <ac:chgData name="Mathieu Désautels" userId="88710e40-faa6-4a88-83e6-b66898115e88" providerId="ADAL" clId="{195B6552-017C-5045-B30E-2E7414173CA9}" dt="2024-12-04T23:23:15.689" v="2399" actId="14826"/>
          <ac:picMkLst>
            <pc:docMk/>
            <pc:sldMk cId="496744863" sldId="339"/>
            <ac:picMk id="8" creationId="{B599AE10-6D3C-5EBF-0C92-083BA27ACBCC}"/>
          </ac:picMkLst>
        </pc:picChg>
      </pc:sldChg>
      <pc:sldChg chg="modSp add mod ord">
        <pc:chgData name="Mathieu Désautels" userId="88710e40-faa6-4a88-83e6-b66898115e88" providerId="ADAL" clId="{195B6552-017C-5045-B30E-2E7414173CA9}" dt="2024-12-01T18:45:12.245" v="1924" actId="20577"/>
        <pc:sldMkLst>
          <pc:docMk/>
          <pc:sldMk cId="2820793091" sldId="340"/>
        </pc:sldMkLst>
      </pc:sldChg>
      <pc:sldChg chg="modSp mod">
        <pc:chgData name="Mathieu Désautels" userId="88710e40-faa6-4a88-83e6-b66898115e88" providerId="ADAL" clId="{195B6552-017C-5045-B30E-2E7414173CA9}" dt="2024-12-03T22:19:36.870" v="2397" actId="20577"/>
        <pc:sldMkLst>
          <pc:docMk/>
          <pc:sldMk cId="2697585664" sldId="341"/>
        </pc:sldMkLst>
        <pc:spChg chg="mod">
          <ac:chgData name="Mathieu Désautels" userId="88710e40-faa6-4a88-83e6-b66898115e88" providerId="ADAL" clId="{195B6552-017C-5045-B30E-2E7414173CA9}" dt="2024-12-01T18:47:54.180" v="1944" actId="20577"/>
          <ac:spMkLst>
            <pc:docMk/>
            <pc:sldMk cId="2697585664" sldId="341"/>
            <ac:spMk id="2" creationId="{B958B5DA-08E8-950A-644C-1E4992AE386F}"/>
          </ac:spMkLst>
        </pc:spChg>
        <pc:spChg chg="mod">
          <ac:chgData name="Mathieu Désautels" userId="88710e40-faa6-4a88-83e6-b66898115e88" providerId="ADAL" clId="{195B6552-017C-5045-B30E-2E7414173CA9}" dt="2024-12-03T22:19:36.870" v="2397" actId="20577"/>
          <ac:spMkLst>
            <pc:docMk/>
            <pc:sldMk cId="2697585664" sldId="341"/>
            <ac:spMk id="3" creationId="{27DA0C7E-1B37-9AD7-3E3F-ABF2AF877615}"/>
          </ac:spMkLst>
        </pc:spChg>
      </pc:sldChg>
      <pc:sldChg chg="modSp add mod ord">
        <pc:chgData name="Mathieu Désautels" userId="88710e40-faa6-4a88-83e6-b66898115e88" providerId="ADAL" clId="{195B6552-017C-5045-B30E-2E7414173CA9}" dt="2024-12-01T18:53:38.158" v="1962" actId="20577"/>
        <pc:sldMkLst>
          <pc:docMk/>
          <pc:sldMk cId="945840156" sldId="342"/>
        </pc:sldMkLst>
        <pc:spChg chg="mod">
          <ac:chgData name="Mathieu Désautels" userId="88710e40-faa6-4a88-83e6-b66898115e88" providerId="ADAL" clId="{195B6552-017C-5045-B30E-2E7414173CA9}" dt="2024-12-01T18:53:38.158" v="1962" actId="20577"/>
          <ac:spMkLst>
            <pc:docMk/>
            <pc:sldMk cId="945840156" sldId="342"/>
            <ac:spMk id="2" creationId="{1B912A29-AE53-8EA2-793B-B35DD610EB93}"/>
          </ac:spMkLst>
        </pc:spChg>
      </pc:sldChg>
      <pc:sldChg chg="addSp delSp modSp add mod">
        <pc:chgData name="Mathieu Désautels" userId="88710e40-faa6-4a88-83e6-b66898115e88" providerId="ADAL" clId="{195B6552-017C-5045-B30E-2E7414173CA9}" dt="2024-12-04T23:37:45.408" v="2400" actId="14826"/>
        <pc:sldMkLst>
          <pc:docMk/>
          <pc:sldMk cId="798944088" sldId="343"/>
        </pc:sldMkLst>
        <pc:spChg chg="mod">
          <ac:chgData name="Mathieu Désautels" userId="88710e40-faa6-4a88-83e6-b66898115e88" providerId="ADAL" clId="{195B6552-017C-5045-B30E-2E7414173CA9}" dt="2024-12-01T19:20:45.617" v="2309" actId="26606"/>
          <ac:spMkLst>
            <pc:docMk/>
            <pc:sldMk cId="798944088" sldId="343"/>
            <ac:spMk id="2" creationId="{A720E911-0EA9-34E4-ED70-AF5AECF1EFE5}"/>
          </ac:spMkLst>
        </pc:spChg>
        <pc:spChg chg="mod">
          <ac:chgData name="Mathieu Désautels" userId="88710e40-faa6-4a88-83e6-b66898115e88" providerId="ADAL" clId="{195B6552-017C-5045-B30E-2E7414173CA9}" dt="2024-12-03T22:05:00.912" v="2376" actId="20577"/>
          <ac:spMkLst>
            <pc:docMk/>
            <pc:sldMk cId="798944088" sldId="343"/>
            <ac:spMk id="3" creationId="{5E7EC507-78E9-5F9D-63B0-C502B9C29A91}"/>
          </ac:spMkLst>
        </pc:spChg>
        <pc:spChg chg="add">
          <ac:chgData name="Mathieu Désautels" userId="88710e40-faa6-4a88-83e6-b66898115e88" providerId="ADAL" clId="{195B6552-017C-5045-B30E-2E7414173CA9}" dt="2024-12-01T19:20:45.617" v="2309" actId="26606"/>
          <ac:spMkLst>
            <pc:docMk/>
            <pc:sldMk cId="798944088" sldId="343"/>
            <ac:spMk id="25" creationId="{A8384FB5-9ADC-4DDC-881B-597D56F5B15D}"/>
          </ac:spMkLst>
        </pc:spChg>
        <pc:spChg chg="add">
          <ac:chgData name="Mathieu Désautels" userId="88710e40-faa6-4a88-83e6-b66898115e88" providerId="ADAL" clId="{195B6552-017C-5045-B30E-2E7414173CA9}" dt="2024-12-01T19:20:45.617" v="2309" actId="26606"/>
          <ac:spMkLst>
            <pc:docMk/>
            <pc:sldMk cId="798944088" sldId="343"/>
            <ac:spMk id="27" creationId="{1199E1B1-A8C0-4FE8-A5A8-1CB41D69F857}"/>
          </ac:spMkLst>
        </pc:spChg>
        <pc:spChg chg="add">
          <ac:chgData name="Mathieu Désautels" userId="88710e40-faa6-4a88-83e6-b66898115e88" providerId="ADAL" clId="{195B6552-017C-5045-B30E-2E7414173CA9}" dt="2024-12-01T19:20:45.617" v="2309" actId="26606"/>
          <ac:spMkLst>
            <pc:docMk/>
            <pc:sldMk cId="798944088" sldId="343"/>
            <ac:spMk id="29" creationId="{84A8DE83-DE75-4B41-9DB4-A7EC0B0DEC0B}"/>
          </ac:spMkLst>
        </pc:spChg>
        <pc:spChg chg="add">
          <ac:chgData name="Mathieu Désautels" userId="88710e40-faa6-4a88-83e6-b66898115e88" providerId="ADAL" clId="{195B6552-017C-5045-B30E-2E7414173CA9}" dt="2024-12-01T19:20:45.617" v="2309" actId="26606"/>
          <ac:spMkLst>
            <pc:docMk/>
            <pc:sldMk cId="798944088" sldId="343"/>
            <ac:spMk id="31" creationId="{A7009A0A-BEF5-4EAC-AF15-E4F9F002E239}"/>
          </ac:spMkLst>
        </pc:spChg>
        <pc:picChg chg="add mod">
          <ac:chgData name="Mathieu Désautels" userId="88710e40-faa6-4a88-83e6-b66898115e88" providerId="ADAL" clId="{195B6552-017C-5045-B30E-2E7414173CA9}" dt="2024-12-04T23:37:45.408" v="2400" actId="14826"/>
          <ac:picMkLst>
            <pc:docMk/>
            <pc:sldMk cId="798944088" sldId="343"/>
            <ac:picMk id="4" creationId="{9D1E8AC9-71E1-240B-7C27-A3513D5961C0}"/>
          </ac:picMkLst>
        </pc:picChg>
      </pc:sldChg>
      <pc:sldChg chg="addSp delSp modSp add mod">
        <pc:chgData name="Mathieu Désautels" userId="88710e40-faa6-4a88-83e6-b66898115e88" providerId="ADAL" clId="{195B6552-017C-5045-B30E-2E7414173CA9}" dt="2024-12-04T23:37:54.680" v="2401" actId="14826"/>
        <pc:sldMkLst>
          <pc:docMk/>
          <pc:sldMk cId="175858642" sldId="344"/>
        </pc:sldMkLst>
        <pc:spChg chg="mod">
          <ac:chgData name="Mathieu Désautels" userId="88710e40-faa6-4a88-83e6-b66898115e88" providerId="ADAL" clId="{195B6552-017C-5045-B30E-2E7414173CA9}" dt="2024-12-01T19:20:42.672" v="2308" actId="26606"/>
          <ac:spMkLst>
            <pc:docMk/>
            <pc:sldMk cId="175858642" sldId="344"/>
            <ac:spMk id="2" creationId="{F615D040-50E5-2C8F-9E0A-976F17E5B9C6}"/>
          </ac:spMkLst>
        </pc:spChg>
        <pc:spChg chg="add">
          <ac:chgData name="Mathieu Désautels" userId="88710e40-faa6-4a88-83e6-b66898115e88" providerId="ADAL" clId="{195B6552-017C-5045-B30E-2E7414173CA9}" dt="2024-12-01T19:24:37.983" v="2315" actId="26606"/>
          <ac:spMkLst>
            <pc:docMk/>
            <pc:sldMk cId="175858642" sldId="344"/>
            <ac:spMk id="47" creationId="{A8384FB5-9ADC-4DDC-881B-597D56F5B15D}"/>
          </ac:spMkLst>
        </pc:spChg>
        <pc:spChg chg="add">
          <ac:chgData name="Mathieu Désautels" userId="88710e40-faa6-4a88-83e6-b66898115e88" providerId="ADAL" clId="{195B6552-017C-5045-B30E-2E7414173CA9}" dt="2024-12-01T19:24:37.983" v="2315" actId="26606"/>
          <ac:spMkLst>
            <pc:docMk/>
            <pc:sldMk cId="175858642" sldId="344"/>
            <ac:spMk id="49" creationId="{1199E1B1-A8C0-4FE8-A5A8-1CB41D69F857}"/>
          </ac:spMkLst>
        </pc:spChg>
        <pc:spChg chg="add">
          <ac:chgData name="Mathieu Désautels" userId="88710e40-faa6-4a88-83e6-b66898115e88" providerId="ADAL" clId="{195B6552-017C-5045-B30E-2E7414173CA9}" dt="2024-12-01T19:24:37.983" v="2315" actId="26606"/>
          <ac:spMkLst>
            <pc:docMk/>
            <pc:sldMk cId="175858642" sldId="344"/>
            <ac:spMk id="51" creationId="{84A8DE83-DE75-4B41-9DB4-A7EC0B0DEC0B}"/>
          </ac:spMkLst>
        </pc:spChg>
        <pc:spChg chg="add">
          <ac:chgData name="Mathieu Désautels" userId="88710e40-faa6-4a88-83e6-b66898115e88" providerId="ADAL" clId="{195B6552-017C-5045-B30E-2E7414173CA9}" dt="2024-12-01T19:24:37.983" v="2315" actId="26606"/>
          <ac:spMkLst>
            <pc:docMk/>
            <pc:sldMk cId="175858642" sldId="344"/>
            <ac:spMk id="53" creationId="{A7009A0A-BEF5-4EAC-AF15-E4F9F002E239}"/>
          </ac:spMkLst>
        </pc:spChg>
        <pc:picChg chg="mod">
          <ac:chgData name="Mathieu Désautels" userId="88710e40-faa6-4a88-83e6-b66898115e88" providerId="ADAL" clId="{195B6552-017C-5045-B30E-2E7414173CA9}" dt="2024-12-04T23:37:54.680" v="2401" actId="14826"/>
          <ac:picMkLst>
            <pc:docMk/>
            <pc:sldMk cId="175858642" sldId="344"/>
            <ac:picMk id="4" creationId="{08D56E3A-B24B-60AB-2787-0AB67F97BCDC}"/>
          </ac:picMkLst>
        </pc:picChg>
      </pc:sldChg>
      <pc:sldChg chg="addSp delSp modSp add mod">
        <pc:chgData name="Mathieu Désautels" userId="88710e40-faa6-4a88-83e6-b66898115e88" providerId="ADAL" clId="{195B6552-017C-5045-B30E-2E7414173CA9}" dt="2024-12-05T00:21:18.011" v="2413" actId="14826"/>
        <pc:sldMkLst>
          <pc:docMk/>
          <pc:sldMk cId="348894388" sldId="346"/>
        </pc:sldMkLst>
        <pc:spChg chg="mod">
          <ac:chgData name="Mathieu Désautels" userId="88710e40-faa6-4a88-83e6-b66898115e88" providerId="ADAL" clId="{195B6552-017C-5045-B30E-2E7414173CA9}" dt="2024-12-01T19:20:19.371" v="2305" actId="26606"/>
          <ac:spMkLst>
            <pc:docMk/>
            <pc:sldMk cId="348894388" sldId="346"/>
            <ac:spMk id="2" creationId="{158169AC-D269-22BB-2C92-B0BF7137C199}"/>
          </ac:spMkLst>
        </pc:spChg>
        <pc:spChg chg="add">
          <ac:chgData name="Mathieu Désautels" userId="88710e40-faa6-4a88-83e6-b66898115e88" providerId="ADAL" clId="{195B6552-017C-5045-B30E-2E7414173CA9}" dt="2024-12-01T19:20:19.371" v="2305" actId="26606"/>
          <ac:spMkLst>
            <pc:docMk/>
            <pc:sldMk cId="348894388" sldId="346"/>
            <ac:spMk id="25" creationId="{2151139A-886F-4B97-8815-729AD3831BBD}"/>
          </ac:spMkLst>
        </pc:spChg>
        <pc:spChg chg="add">
          <ac:chgData name="Mathieu Désautels" userId="88710e40-faa6-4a88-83e6-b66898115e88" providerId="ADAL" clId="{195B6552-017C-5045-B30E-2E7414173CA9}" dt="2024-12-01T19:20:19.371" v="2305" actId="26606"/>
          <ac:spMkLst>
            <pc:docMk/>
            <pc:sldMk cId="348894388" sldId="346"/>
            <ac:spMk id="27" creationId="{AB5E08C4-8CDD-4623-A5B8-E998C6DEE3B7}"/>
          </ac:spMkLst>
        </pc:spChg>
        <pc:spChg chg="add">
          <ac:chgData name="Mathieu Désautels" userId="88710e40-faa6-4a88-83e6-b66898115e88" providerId="ADAL" clId="{195B6552-017C-5045-B30E-2E7414173CA9}" dt="2024-12-01T19:20:19.371" v="2305" actId="26606"/>
          <ac:spMkLst>
            <pc:docMk/>
            <pc:sldMk cId="348894388" sldId="346"/>
            <ac:spMk id="29" creationId="{15F33878-D502-4FFA-8ACE-F2AECDB2A23F}"/>
          </ac:spMkLst>
        </pc:spChg>
        <pc:spChg chg="add">
          <ac:chgData name="Mathieu Désautels" userId="88710e40-faa6-4a88-83e6-b66898115e88" providerId="ADAL" clId="{195B6552-017C-5045-B30E-2E7414173CA9}" dt="2024-12-01T19:20:19.371" v="2305" actId="26606"/>
          <ac:spMkLst>
            <pc:docMk/>
            <pc:sldMk cId="348894388" sldId="346"/>
            <ac:spMk id="31" creationId="{D3539FEE-81D3-4406-802E-60B20B16F4F6}"/>
          </ac:spMkLst>
        </pc:spChg>
        <pc:spChg chg="add">
          <ac:chgData name="Mathieu Désautels" userId="88710e40-faa6-4a88-83e6-b66898115e88" providerId="ADAL" clId="{195B6552-017C-5045-B30E-2E7414173CA9}" dt="2024-12-01T19:20:19.371" v="2305" actId="26606"/>
          <ac:spMkLst>
            <pc:docMk/>
            <pc:sldMk cId="348894388" sldId="346"/>
            <ac:spMk id="33" creationId="{DC701763-729E-462F-A5A8-E0DEFEB1E2E4}"/>
          </ac:spMkLst>
        </pc:spChg>
        <pc:picChg chg="add mod ord">
          <ac:chgData name="Mathieu Désautels" userId="88710e40-faa6-4a88-83e6-b66898115e88" providerId="ADAL" clId="{195B6552-017C-5045-B30E-2E7414173CA9}" dt="2024-12-05T00:21:18.011" v="2413" actId="14826"/>
          <ac:picMkLst>
            <pc:docMk/>
            <pc:sldMk cId="348894388" sldId="346"/>
            <ac:picMk id="5" creationId="{7BCD817D-974B-8A66-80C2-C6E3322427C9}"/>
          </ac:picMkLst>
        </pc:picChg>
        <pc:picChg chg="add mod">
          <ac:chgData name="Mathieu Désautels" userId="88710e40-faa6-4a88-83e6-b66898115e88" providerId="ADAL" clId="{195B6552-017C-5045-B30E-2E7414173CA9}" dt="2024-12-05T00:21:10.389" v="2412" actId="14826"/>
          <ac:picMkLst>
            <pc:docMk/>
            <pc:sldMk cId="348894388" sldId="346"/>
            <ac:picMk id="7" creationId="{B9C944CE-23B1-3124-DB09-8D8326624287}"/>
          </ac:picMkLst>
        </pc:picChg>
      </pc:sldChg>
      <pc:sldChg chg="addSp delSp modSp add mod">
        <pc:chgData name="Mathieu Désautels" userId="88710e40-faa6-4a88-83e6-b66898115e88" providerId="ADAL" clId="{195B6552-017C-5045-B30E-2E7414173CA9}" dt="2024-12-05T00:21:37.618" v="2415" actId="14826"/>
        <pc:sldMkLst>
          <pc:docMk/>
          <pc:sldMk cId="3784853262" sldId="347"/>
        </pc:sldMkLst>
        <pc:spChg chg="mod">
          <ac:chgData name="Mathieu Désautels" userId="88710e40-faa6-4a88-83e6-b66898115e88" providerId="ADAL" clId="{195B6552-017C-5045-B30E-2E7414173CA9}" dt="2024-12-01T19:20:37.091" v="2307" actId="26606"/>
          <ac:spMkLst>
            <pc:docMk/>
            <pc:sldMk cId="3784853262" sldId="347"/>
            <ac:spMk id="2" creationId="{9C734664-1F17-0E30-C2F4-8F343B14140D}"/>
          </ac:spMkLst>
        </pc:spChg>
        <pc:spChg chg="add">
          <ac:chgData name="Mathieu Désautels" userId="88710e40-faa6-4a88-83e6-b66898115e88" providerId="ADAL" clId="{195B6552-017C-5045-B30E-2E7414173CA9}" dt="2024-12-01T19:20:37.091" v="2307" actId="26606"/>
          <ac:spMkLst>
            <pc:docMk/>
            <pc:sldMk cId="3784853262" sldId="347"/>
            <ac:spMk id="25" creationId="{2151139A-886F-4B97-8815-729AD3831BBD}"/>
          </ac:spMkLst>
        </pc:spChg>
        <pc:spChg chg="add">
          <ac:chgData name="Mathieu Désautels" userId="88710e40-faa6-4a88-83e6-b66898115e88" providerId="ADAL" clId="{195B6552-017C-5045-B30E-2E7414173CA9}" dt="2024-12-01T19:20:37.091" v="2307" actId="26606"/>
          <ac:spMkLst>
            <pc:docMk/>
            <pc:sldMk cId="3784853262" sldId="347"/>
            <ac:spMk id="27" creationId="{AB5E08C4-8CDD-4623-A5B8-E998C6DEE3B7}"/>
          </ac:spMkLst>
        </pc:spChg>
        <pc:spChg chg="add">
          <ac:chgData name="Mathieu Désautels" userId="88710e40-faa6-4a88-83e6-b66898115e88" providerId="ADAL" clId="{195B6552-017C-5045-B30E-2E7414173CA9}" dt="2024-12-01T19:20:37.091" v="2307" actId="26606"/>
          <ac:spMkLst>
            <pc:docMk/>
            <pc:sldMk cId="3784853262" sldId="347"/>
            <ac:spMk id="29" creationId="{15F33878-D502-4FFA-8ACE-F2AECDB2A23F}"/>
          </ac:spMkLst>
        </pc:spChg>
        <pc:spChg chg="add">
          <ac:chgData name="Mathieu Désautels" userId="88710e40-faa6-4a88-83e6-b66898115e88" providerId="ADAL" clId="{195B6552-017C-5045-B30E-2E7414173CA9}" dt="2024-12-01T19:20:37.091" v="2307" actId="26606"/>
          <ac:spMkLst>
            <pc:docMk/>
            <pc:sldMk cId="3784853262" sldId="347"/>
            <ac:spMk id="31" creationId="{D3539FEE-81D3-4406-802E-60B20B16F4F6}"/>
          </ac:spMkLst>
        </pc:spChg>
        <pc:spChg chg="add">
          <ac:chgData name="Mathieu Désautels" userId="88710e40-faa6-4a88-83e6-b66898115e88" providerId="ADAL" clId="{195B6552-017C-5045-B30E-2E7414173CA9}" dt="2024-12-01T19:20:37.091" v="2307" actId="26606"/>
          <ac:spMkLst>
            <pc:docMk/>
            <pc:sldMk cId="3784853262" sldId="347"/>
            <ac:spMk id="33" creationId="{DC701763-729E-462F-A5A8-E0DEFEB1E2E4}"/>
          </ac:spMkLst>
        </pc:spChg>
        <pc:picChg chg="add mod">
          <ac:chgData name="Mathieu Désautels" userId="88710e40-faa6-4a88-83e6-b66898115e88" providerId="ADAL" clId="{195B6552-017C-5045-B30E-2E7414173CA9}" dt="2024-12-05T00:21:28.272" v="2414" actId="14826"/>
          <ac:picMkLst>
            <pc:docMk/>
            <pc:sldMk cId="3784853262" sldId="347"/>
            <ac:picMk id="4" creationId="{E535662D-1335-A063-4850-6AB7C4C1847D}"/>
          </ac:picMkLst>
        </pc:picChg>
        <pc:picChg chg="add mod">
          <ac:chgData name="Mathieu Désautels" userId="88710e40-faa6-4a88-83e6-b66898115e88" providerId="ADAL" clId="{195B6552-017C-5045-B30E-2E7414173CA9}" dt="2024-12-05T00:21:37.618" v="2415" actId="14826"/>
          <ac:picMkLst>
            <pc:docMk/>
            <pc:sldMk cId="3784853262" sldId="347"/>
            <ac:picMk id="6" creationId="{281DFDC3-55CA-A118-D17A-4A2177DAA540}"/>
          </ac:picMkLst>
        </pc:picChg>
      </pc:sldChg>
      <pc:sldChg chg="addSp delSp modSp add mod ord">
        <pc:chgData name="Mathieu Désautels" userId="88710e40-faa6-4a88-83e6-b66898115e88" providerId="ADAL" clId="{195B6552-017C-5045-B30E-2E7414173CA9}" dt="2024-12-05T00:24:10.915" v="2456" actId="26606"/>
        <pc:sldMkLst>
          <pc:docMk/>
          <pc:sldMk cId="3862876467" sldId="348"/>
        </pc:sldMkLst>
        <pc:spChg chg="mod">
          <ac:chgData name="Mathieu Désautels" userId="88710e40-faa6-4a88-83e6-b66898115e88" providerId="ADAL" clId="{195B6552-017C-5045-B30E-2E7414173CA9}" dt="2024-12-05T00:24:10.915" v="2456" actId="26606"/>
          <ac:spMkLst>
            <pc:docMk/>
            <pc:sldMk cId="3862876467" sldId="348"/>
            <ac:spMk id="2" creationId="{7D07EE80-F72D-8F46-3BC6-DA88330D8B2F}"/>
          </ac:spMkLst>
        </pc:spChg>
        <pc:spChg chg="add del mod">
          <ac:chgData name="Mathieu Désautels" userId="88710e40-faa6-4a88-83e6-b66898115e88" providerId="ADAL" clId="{195B6552-017C-5045-B30E-2E7414173CA9}" dt="2024-12-05T00:24:10.915" v="2456" actId="26606"/>
          <ac:spMkLst>
            <pc:docMk/>
            <pc:sldMk cId="3862876467" sldId="348"/>
            <ac:spMk id="7" creationId="{52A8EBD0-D6AE-7952-E00A-DA93EFA1C1FE}"/>
          </ac:spMkLst>
        </pc:spChg>
        <pc:spChg chg="add del">
          <ac:chgData name="Mathieu Désautels" userId="88710e40-faa6-4a88-83e6-b66898115e88" providerId="ADAL" clId="{195B6552-017C-5045-B30E-2E7414173CA9}" dt="2024-12-05T00:24:10.915" v="2456" actId="26606"/>
          <ac:spMkLst>
            <pc:docMk/>
            <pc:sldMk cId="3862876467" sldId="348"/>
            <ac:spMk id="9" creationId="{10A544FE-3EA8-5F53-D845-744DB3A90D3A}"/>
          </ac:spMkLst>
        </pc:spChg>
        <pc:spChg chg="add del">
          <ac:chgData name="Mathieu Désautels" userId="88710e40-faa6-4a88-83e6-b66898115e88" providerId="ADAL" clId="{195B6552-017C-5045-B30E-2E7414173CA9}" dt="2024-12-05T00:24:10.915" v="2456" actId="26606"/>
          <ac:spMkLst>
            <pc:docMk/>
            <pc:sldMk cId="3862876467" sldId="348"/>
            <ac:spMk id="14" creationId="{FE9CD4FF-9099-1D81-41E5-20126F804EBA}"/>
          </ac:spMkLst>
        </pc:spChg>
        <pc:spChg chg="add del">
          <ac:chgData name="Mathieu Désautels" userId="88710e40-faa6-4a88-83e6-b66898115e88" providerId="ADAL" clId="{195B6552-017C-5045-B30E-2E7414173CA9}" dt="2024-12-05T00:24:10.915" v="2456" actId="26606"/>
          <ac:spMkLst>
            <pc:docMk/>
            <pc:sldMk cId="3862876467" sldId="348"/>
            <ac:spMk id="16" creationId="{CAD38F24-5F62-7247-5739-678BC3F0CC09}"/>
          </ac:spMkLst>
        </pc:spChg>
        <pc:spChg chg="add del">
          <ac:chgData name="Mathieu Désautels" userId="88710e40-faa6-4a88-83e6-b66898115e88" providerId="ADAL" clId="{195B6552-017C-5045-B30E-2E7414173CA9}" dt="2024-12-05T00:24:10.915" v="2456" actId="26606"/>
          <ac:spMkLst>
            <pc:docMk/>
            <pc:sldMk cId="3862876467" sldId="348"/>
            <ac:spMk id="18" creationId="{23DD9789-A521-3299-BBE3-DBC2BE196A22}"/>
          </ac:spMkLst>
        </pc:spChg>
        <pc:spChg chg="add del">
          <ac:chgData name="Mathieu Désautels" userId="88710e40-faa6-4a88-83e6-b66898115e88" providerId="ADAL" clId="{195B6552-017C-5045-B30E-2E7414173CA9}" dt="2024-12-05T00:24:10.915" v="2456" actId="26606"/>
          <ac:spMkLst>
            <pc:docMk/>
            <pc:sldMk cId="3862876467" sldId="348"/>
            <ac:spMk id="20" creationId="{92F46489-71FB-98C3-F04F-193C40484D1F}"/>
          </ac:spMkLst>
        </pc:spChg>
        <pc:spChg chg="add del">
          <ac:chgData name="Mathieu Désautels" userId="88710e40-faa6-4a88-83e6-b66898115e88" providerId="ADAL" clId="{195B6552-017C-5045-B30E-2E7414173CA9}" dt="2024-12-05T00:24:10.915" v="2456" actId="26606"/>
          <ac:spMkLst>
            <pc:docMk/>
            <pc:sldMk cId="3862876467" sldId="348"/>
            <ac:spMk id="26" creationId="{BACC6370-2D7E-4714-9D71-7542949D7D5D}"/>
          </ac:spMkLst>
        </pc:spChg>
        <pc:spChg chg="add del">
          <ac:chgData name="Mathieu Désautels" userId="88710e40-faa6-4a88-83e6-b66898115e88" providerId="ADAL" clId="{195B6552-017C-5045-B30E-2E7414173CA9}" dt="2024-12-05T00:24:10.915" v="2456" actId="26606"/>
          <ac:spMkLst>
            <pc:docMk/>
            <pc:sldMk cId="3862876467" sldId="348"/>
            <ac:spMk id="28" creationId="{B444D337-4D9F-40A8-BA84-C0BFA7A8AD66}"/>
          </ac:spMkLst>
        </pc:spChg>
        <pc:spChg chg="add del">
          <ac:chgData name="Mathieu Désautels" userId="88710e40-faa6-4a88-83e6-b66898115e88" providerId="ADAL" clId="{195B6552-017C-5045-B30E-2E7414173CA9}" dt="2024-12-05T00:24:10.915" v="2456" actId="26606"/>
          <ac:spMkLst>
            <pc:docMk/>
            <pc:sldMk cId="3862876467" sldId="348"/>
            <ac:spMk id="30" creationId="{70478D1D-B50E-41C8-8A55-36A53D449402}"/>
          </ac:spMkLst>
        </pc:spChg>
        <pc:graphicFrameChg chg="add del">
          <ac:chgData name="Mathieu Désautels" userId="88710e40-faa6-4a88-83e6-b66898115e88" providerId="ADAL" clId="{195B6552-017C-5045-B30E-2E7414173CA9}" dt="2024-12-05T00:24:10.915" v="2456" actId="26606"/>
          <ac:graphicFrameMkLst>
            <pc:docMk/>
            <pc:sldMk cId="3862876467" sldId="348"/>
            <ac:graphicFrameMk id="22" creationId="{956699F8-846C-786D-0D15-04D3D940CD43}"/>
          </ac:graphicFrameMkLst>
        </pc:graphicFrameChg>
      </pc:sldChg>
      <pc:sldChg chg="addSp delSp modSp mod">
        <pc:chgData name="Mathieu Désautels" userId="88710e40-faa6-4a88-83e6-b66898115e88" providerId="ADAL" clId="{195B6552-017C-5045-B30E-2E7414173CA9}" dt="2024-12-03T16:19:08.084" v="2356" actId="26606"/>
        <pc:sldMkLst>
          <pc:docMk/>
          <pc:sldMk cId="1285476009" sldId="351"/>
        </pc:sldMkLst>
      </pc:sldChg>
      <pc:sldChg chg="modSp">
        <pc:chgData name="Mathieu Désautels" userId="88710e40-faa6-4a88-83e6-b66898115e88" providerId="ADAL" clId="{195B6552-017C-5045-B30E-2E7414173CA9}" dt="2024-12-03T22:04:09.914" v="2362" actId="14826"/>
        <pc:sldMkLst>
          <pc:docMk/>
          <pc:sldMk cId="1721749484" sldId="352"/>
        </pc:sldMkLst>
        <pc:picChg chg="mod">
          <ac:chgData name="Mathieu Désautels" userId="88710e40-faa6-4a88-83e6-b66898115e88" providerId="ADAL" clId="{195B6552-017C-5045-B30E-2E7414173CA9}" dt="2024-12-03T22:04:03.488" v="2361" actId="14826"/>
          <ac:picMkLst>
            <pc:docMk/>
            <pc:sldMk cId="1721749484" sldId="352"/>
            <ac:picMk id="5" creationId="{82034557-4297-8F1E-880C-CAEDF1F5E2F5}"/>
          </ac:picMkLst>
        </pc:picChg>
        <pc:picChg chg="mod">
          <ac:chgData name="Mathieu Désautels" userId="88710e40-faa6-4a88-83e6-b66898115e88" providerId="ADAL" clId="{195B6552-017C-5045-B30E-2E7414173CA9}" dt="2024-12-03T22:04:09.914" v="2362" actId="14826"/>
          <ac:picMkLst>
            <pc:docMk/>
            <pc:sldMk cId="1721749484" sldId="352"/>
            <ac:picMk id="6" creationId="{1EDA5973-FF24-20F2-D71B-EC2A4066742E}"/>
          </ac:picMkLst>
        </pc:picChg>
      </pc:sldChg>
      <pc:sldChg chg="addSp modSp add">
        <pc:chgData name="Mathieu Désautels" userId="88710e40-faa6-4a88-83e6-b66898115e88" providerId="ADAL" clId="{195B6552-017C-5045-B30E-2E7414173CA9}" dt="2024-12-04T23:39:13.716" v="2404" actId="931"/>
        <pc:sldMkLst>
          <pc:docMk/>
          <pc:sldMk cId="4252547475" sldId="353"/>
        </pc:sldMkLst>
        <pc:picChg chg="add mod">
          <ac:chgData name="Mathieu Désautels" userId="88710e40-faa6-4a88-83e6-b66898115e88" providerId="ADAL" clId="{195B6552-017C-5045-B30E-2E7414173CA9}" dt="2024-12-04T23:39:13.716" v="2404" actId="931"/>
          <ac:picMkLst>
            <pc:docMk/>
            <pc:sldMk cId="4252547475" sldId="353"/>
            <ac:picMk id="4" creationId="{98B9889B-E6BF-E0A6-985B-2316B2D30CD7}"/>
          </ac:picMkLst>
        </pc:picChg>
        <pc:picChg chg="add mod">
          <ac:chgData name="Mathieu Désautels" userId="88710e40-faa6-4a88-83e6-b66898115e88" providerId="ADAL" clId="{195B6552-017C-5045-B30E-2E7414173CA9}" dt="2024-12-04T23:39:13.716" v="2404" actId="931"/>
          <ac:picMkLst>
            <pc:docMk/>
            <pc:sldMk cId="4252547475" sldId="353"/>
            <ac:picMk id="6" creationId="{BE7BF7EA-AA6A-B899-C038-F91059BE8D4B}"/>
          </ac:picMkLst>
        </pc:picChg>
      </pc:sldChg>
      <pc:sldChg chg="del">
        <pc:chgData name="Mathieu Désautels" userId="88710e40-faa6-4a88-83e6-b66898115e88" providerId="ADAL" clId="{195B6552-017C-5045-B30E-2E7414173CA9}" dt="2024-12-04T23:50:14.502" v="2411" actId="2696"/>
        <pc:sldMkLst>
          <pc:docMk/>
          <pc:sldMk cId="3228111908" sldId="354"/>
        </pc:sldMkLst>
      </pc:sldChg>
      <pc:sldChg chg="addSp delSp modSp">
        <pc:chgData name="Mathieu Désautels" userId="88710e40-faa6-4a88-83e6-b66898115e88" providerId="ADAL" clId="{195B6552-017C-5045-B30E-2E7414173CA9}" dt="2024-12-04T23:39:31.396" v="2405" actId="931"/>
        <pc:sldMkLst>
          <pc:docMk/>
          <pc:sldMk cId="3984062633" sldId="355"/>
        </pc:sldMkLst>
        <pc:spChg chg="del">
          <ac:chgData name="Mathieu Désautels" userId="88710e40-faa6-4a88-83e6-b66898115e88" providerId="ADAL" clId="{195B6552-017C-5045-B30E-2E7414173CA9}" dt="2024-12-04T23:39:31.396" v="2405" actId="931"/>
          <ac:spMkLst>
            <pc:docMk/>
            <pc:sldMk cId="3984062633" sldId="355"/>
            <ac:spMk id="5" creationId="{57FBBC00-D3BC-2DAA-41D9-35378A0546CE}"/>
          </ac:spMkLst>
        </pc:spChg>
        <pc:picChg chg="add mod">
          <ac:chgData name="Mathieu Désautels" userId="88710e40-faa6-4a88-83e6-b66898115e88" providerId="ADAL" clId="{195B6552-017C-5045-B30E-2E7414173CA9}" dt="2024-12-04T23:39:31.396" v="2405" actId="931"/>
          <ac:picMkLst>
            <pc:docMk/>
            <pc:sldMk cId="3984062633" sldId="355"/>
            <ac:picMk id="4" creationId="{6A45A912-5219-BB32-D0A4-DED4011003C5}"/>
          </ac:picMkLst>
        </pc:picChg>
        <pc:picChg chg="add mod">
          <ac:chgData name="Mathieu Désautels" userId="88710e40-faa6-4a88-83e6-b66898115e88" providerId="ADAL" clId="{195B6552-017C-5045-B30E-2E7414173CA9}" dt="2024-12-04T23:39:13.716" v="2404" actId="931"/>
          <ac:picMkLst>
            <pc:docMk/>
            <pc:sldMk cId="3984062633" sldId="355"/>
            <ac:picMk id="6" creationId="{A7F2861A-1E2A-74E9-F1B2-B397EC20A571}"/>
          </ac:picMkLst>
        </pc:picChg>
      </pc:sldChg>
      <pc:sldChg chg="addSp modSp">
        <pc:chgData name="Mathieu Désautels" userId="88710e40-faa6-4a88-83e6-b66898115e88" providerId="ADAL" clId="{195B6552-017C-5045-B30E-2E7414173CA9}" dt="2024-12-04T23:39:31.396" v="2405" actId="931"/>
        <pc:sldMkLst>
          <pc:docMk/>
          <pc:sldMk cId="1120760808" sldId="356"/>
        </pc:sldMkLst>
        <pc:picChg chg="add mod">
          <ac:chgData name="Mathieu Désautels" userId="88710e40-faa6-4a88-83e6-b66898115e88" providerId="ADAL" clId="{195B6552-017C-5045-B30E-2E7414173CA9}" dt="2024-12-04T23:39:31.396" v="2405" actId="931"/>
          <ac:picMkLst>
            <pc:docMk/>
            <pc:sldMk cId="1120760808" sldId="356"/>
            <ac:picMk id="4" creationId="{08A6E02B-14D0-0F38-2C40-FD7A566FCC28}"/>
          </ac:picMkLst>
        </pc:picChg>
        <pc:picChg chg="add mod">
          <ac:chgData name="Mathieu Désautels" userId="88710e40-faa6-4a88-83e6-b66898115e88" providerId="ADAL" clId="{195B6552-017C-5045-B30E-2E7414173CA9}" dt="2024-12-04T23:39:31.396" v="2405" actId="931"/>
          <ac:picMkLst>
            <pc:docMk/>
            <pc:sldMk cId="1120760808" sldId="356"/>
            <ac:picMk id="6" creationId="{BE204101-D66D-2300-78DB-701954297531}"/>
          </ac:picMkLst>
        </pc:picChg>
      </pc:sldChg>
      <pc:sldChg chg="addSp modSp">
        <pc:chgData name="Mathieu Désautels" userId="88710e40-faa6-4a88-83e6-b66898115e88" providerId="ADAL" clId="{195B6552-017C-5045-B30E-2E7414173CA9}" dt="2024-12-04T23:46:33.523" v="2410" actId="931"/>
        <pc:sldMkLst>
          <pc:docMk/>
          <pc:sldMk cId="1205277646" sldId="357"/>
        </pc:sldMkLst>
        <pc:picChg chg="add mod">
          <ac:chgData name="Mathieu Désautels" userId="88710e40-faa6-4a88-83e6-b66898115e88" providerId="ADAL" clId="{195B6552-017C-5045-B30E-2E7414173CA9}" dt="2024-12-04T23:46:33.523" v="2410" actId="931"/>
          <ac:picMkLst>
            <pc:docMk/>
            <pc:sldMk cId="1205277646" sldId="357"/>
            <ac:picMk id="4" creationId="{306FDE0F-B229-793F-ABF6-1021E7C649E7}"/>
          </ac:picMkLst>
        </pc:picChg>
        <pc:picChg chg="add mod">
          <ac:chgData name="Mathieu Désautels" userId="88710e40-faa6-4a88-83e6-b66898115e88" providerId="ADAL" clId="{195B6552-017C-5045-B30E-2E7414173CA9}" dt="2024-12-04T23:46:33.523" v="2410" actId="931"/>
          <ac:picMkLst>
            <pc:docMk/>
            <pc:sldMk cId="1205277646" sldId="357"/>
            <ac:picMk id="6" creationId="{EFA93F09-09C0-5BEA-03CA-D1D4D74BD952}"/>
          </ac:picMkLst>
        </pc:picChg>
      </pc:sldChg>
      <pc:sldChg chg="addSp delSp modSp mod">
        <pc:chgData name="Mathieu Désautels" userId="88710e40-faa6-4a88-83e6-b66898115e88" providerId="ADAL" clId="{195B6552-017C-5045-B30E-2E7414173CA9}" dt="2024-12-04T23:46:23.904" v="2409" actId="931"/>
        <pc:sldMkLst>
          <pc:docMk/>
          <pc:sldMk cId="744635926" sldId="358"/>
        </pc:sldMkLst>
        <pc:picChg chg="add del mod">
          <ac:chgData name="Mathieu Désautels" userId="88710e40-faa6-4a88-83e6-b66898115e88" providerId="ADAL" clId="{195B6552-017C-5045-B30E-2E7414173CA9}" dt="2024-12-04T23:44:21.422" v="2408" actId="478"/>
          <ac:picMkLst>
            <pc:docMk/>
            <pc:sldMk cId="744635926" sldId="358"/>
            <ac:picMk id="4" creationId="{460650CB-DEE7-8042-FF24-E6778C409CFD}"/>
          </ac:picMkLst>
        </pc:picChg>
        <pc:picChg chg="add del mod">
          <ac:chgData name="Mathieu Désautels" userId="88710e40-faa6-4a88-83e6-b66898115e88" providerId="ADAL" clId="{195B6552-017C-5045-B30E-2E7414173CA9}" dt="2024-12-04T23:44:21.422" v="2408" actId="478"/>
          <ac:picMkLst>
            <pc:docMk/>
            <pc:sldMk cId="744635926" sldId="358"/>
            <ac:picMk id="6" creationId="{B507F402-01C1-5F79-C436-8D6A82633A42}"/>
          </ac:picMkLst>
        </pc:picChg>
        <pc:picChg chg="add mod">
          <ac:chgData name="Mathieu Désautels" userId="88710e40-faa6-4a88-83e6-b66898115e88" providerId="ADAL" clId="{195B6552-017C-5045-B30E-2E7414173CA9}" dt="2024-12-04T23:46:23.904" v="2409" actId="931"/>
          <ac:picMkLst>
            <pc:docMk/>
            <pc:sldMk cId="744635926" sldId="358"/>
            <ac:picMk id="10" creationId="{42532F93-DDEC-C3EE-851E-51ED0EF0EA59}"/>
          </ac:picMkLst>
        </pc:picChg>
        <pc:picChg chg="add mod">
          <ac:chgData name="Mathieu Désautels" userId="88710e40-faa6-4a88-83e6-b66898115e88" providerId="ADAL" clId="{195B6552-017C-5045-B30E-2E7414173CA9}" dt="2024-12-04T23:46:23.904" v="2409" actId="931"/>
          <ac:picMkLst>
            <pc:docMk/>
            <pc:sldMk cId="744635926" sldId="358"/>
            <ac:picMk id="12" creationId="{E9B6873B-79E9-B508-2322-5BAA4F863ED3}"/>
          </ac:picMkLst>
        </pc:picChg>
      </pc:sldChg>
    </pc:docChg>
  </pc:docChgLst>
  <pc:docChgLst>
    <pc:chgData name="Mathys Plante" userId="f1a4a56b-4124-4767-9278-8c87fc11d2b0" providerId="ADAL" clId="{8AC80179-95E0-4C1B-8A40-ECAA12A59550}"/>
    <pc:docChg chg="undo redo custSel addSld delSld modSld">
      <pc:chgData name="Mathys Plante" userId="f1a4a56b-4124-4767-9278-8c87fc11d2b0" providerId="ADAL" clId="{8AC80179-95E0-4C1B-8A40-ECAA12A59550}" dt="2024-12-05T00:17:45.556" v="1428" actId="20577"/>
      <pc:docMkLst>
        <pc:docMk/>
      </pc:docMkLst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983894203" sldId="257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983894203" sldId="257"/>
            <ac:spMk id="12" creationId="{2659FDB4-FCBE-4A89-B46D-43D4FA54464D}"/>
          </ac:spMkLst>
        </pc:spChg>
        <pc:cxnChg chg="del">
          <ac:chgData name="Mathys Plante" userId="f1a4a56b-4124-4767-9278-8c87fc11d2b0" providerId="ADAL" clId="{8AC80179-95E0-4C1B-8A40-ECAA12A59550}" dt="2024-12-03T16:24:39.012" v="892"/>
          <ac:cxnSpMkLst>
            <pc:docMk/>
            <pc:sldMk cId="983894203" sldId="257"/>
            <ac:cxnSpMk id="11" creationId="{C8F51B3F-8331-4E4A-AE96-D47B1006EEAD}"/>
          </ac:cxnSpMkLst>
        </pc:cxn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2876355317" sldId="258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876355317" sldId="258"/>
            <ac:spMk id="9" creationId="{1B15ED52-F352-441B-82BF-E0EA34836D08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876355317" sldId="258"/>
            <ac:spMk id="14" creationId="{3B2E3793-BFE6-45A2-9B7B-E18844431C99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876355317" sldId="258"/>
            <ac:spMk id="16" creationId="{BC4C4868-CB8F-4AF9-9CDB-8108F2C19B6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876355317" sldId="258"/>
            <ac:spMk id="18" creationId="{375E0459-6403-40CD-989D-56A4407CA12E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876355317" sldId="258"/>
            <ac:spMk id="20" creationId="{53E5B1A8-3AC9-4BD1-9BBC-78CA94F2D1BA}"/>
          </ac:spMkLst>
        </pc:spChg>
      </pc:sldChg>
      <pc:sldChg chg="delSp add del setBg delDesignElem">
        <pc:chgData name="Mathys Plante" userId="f1a4a56b-4124-4767-9278-8c87fc11d2b0" providerId="ADAL" clId="{8AC80179-95E0-4C1B-8A40-ECAA12A59550}" dt="2024-12-02T16:52:40.923" v="69" actId="47"/>
        <pc:sldMkLst>
          <pc:docMk/>
          <pc:sldMk cId="1553214972" sldId="283"/>
        </pc:sldMkLst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1553214972" sldId="283"/>
            <ac:spMk id="10" creationId="{D12DDE76-C203-4047-9998-63900085B5E8}"/>
          </ac:spMkLst>
        </pc:spChg>
      </pc:sldChg>
      <pc:sldChg chg="delSp add del setBg delDesignElem">
        <pc:chgData name="Mathys Plante" userId="f1a4a56b-4124-4767-9278-8c87fc11d2b0" providerId="ADAL" clId="{8AC80179-95E0-4C1B-8A40-ECAA12A59550}" dt="2024-12-02T16:42:51.815" v="31" actId="47"/>
        <pc:sldMkLst>
          <pc:docMk/>
          <pc:sldMk cId="1270389277" sldId="292"/>
        </pc:sldMkLst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1270389277" sldId="292"/>
            <ac:spMk id="13" creationId="{78BA5F19-D5E1-4ECC-BEC2-DF7AEDFD7C50}"/>
          </ac:spMkLst>
        </pc:spChg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1270389277" sldId="292"/>
            <ac:spMk id="15" creationId="{50CC88A9-A661-4C48-866E-8734E51140B1}"/>
          </ac:spMkLst>
        </pc:spChg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1270389277" sldId="292"/>
            <ac:spMk id="17" creationId="{CFDF195F-784B-4D00-8C92-6FC1B0499EA1}"/>
          </ac:spMkLst>
        </pc:spChg>
      </pc:sldChg>
      <pc:sldChg chg="delSp add setBg delDesignElem">
        <pc:chgData name="Mathys Plante" userId="f1a4a56b-4124-4767-9278-8c87fc11d2b0" providerId="ADAL" clId="{8AC80179-95E0-4C1B-8A40-ECAA12A59550}" dt="2024-12-02T16:39:49.557" v="9"/>
        <pc:sldMkLst>
          <pc:docMk/>
          <pc:sldMk cId="218525946" sldId="293"/>
        </pc:sldMkLst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218525946" sldId="293"/>
            <ac:spMk id="13" creationId="{78BA5F19-D5E1-4ECC-BEC2-DF7AEDFD7C50}"/>
          </ac:spMkLst>
        </pc:spChg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218525946" sldId="293"/>
            <ac:spMk id="15" creationId="{50CC88A9-A661-4C48-866E-8734E51140B1}"/>
          </ac:spMkLst>
        </pc:spChg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218525946" sldId="293"/>
            <ac:spMk id="17" creationId="{CFDF195F-784B-4D00-8C92-6FC1B0499EA1}"/>
          </ac:spMkLst>
        </pc:spChg>
      </pc:sldChg>
      <pc:sldChg chg="delSp add setBg delDesignElem">
        <pc:chgData name="Mathys Plante" userId="f1a4a56b-4124-4767-9278-8c87fc11d2b0" providerId="ADAL" clId="{8AC80179-95E0-4C1B-8A40-ECAA12A59550}" dt="2024-12-02T16:39:49.557" v="9"/>
        <pc:sldMkLst>
          <pc:docMk/>
          <pc:sldMk cId="3084551433" sldId="294"/>
        </pc:sldMkLst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3084551433" sldId="294"/>
            <ac:spMk id="13" creationId="{78BA5F19-D5E1-4ECC-BEC2-DF7AEDFD7C50}"/>
          </ac:spMkLst>
        </pc:spChg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3084551433" sldId="294"/>
            <ac:spMk id="15" creationId="{50CC88A9-A661-4C48-866E-8734E51140B1}"/>
          </ac:spMkLst>
        </pc:spChg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3084551433" sldId="294"/>
            <ac:spMk id="17" creationId="{CFDF195F-784B-4D00-8C92-6FC1B0499EA1}"/>
          </ac:spMkLst>
        </pc:spChg>
      </pc:sldChg>
      <pc:sldChg chg="delSp add setBg delDesignElem">
        <pc:chgData name="Mathys Plante" userId="f1a4a56b-4124-4767-9278-8c87fc11d2b0" providerId="ADAL" clId="{8AC80179-95E0-4C1B-8A40-ECAA12A59550}" dt="2024-12-02T16:39:49.557" v="9"/>
        <pc:sldMkLst>
          <pc:docMk/>
          <pc:sldMk cId="1896195350" sldId="295"/>
        </pc:sldMkLst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1896195350" sldId="295"/>
            <ac:spMk id="13" creationId="{78BA5F19-D5E1-4ECC-BEC2-DF7AEDFD7C50}"/>
          </ac:spMkLst>
        </pc:spChg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1896195350" sldId="295"/>
            <ac:spMk id="15" creationId="{50CC88A9-A661-4C48-866E-8734E51140B1}"/>
          </ac:spMkLst>
        </pc:spChg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1896195350" sldId="295"/>
            <ac:spMk id="17" creationId="{CFDF195F-784B-4D00-8C92-6FC1B0499EA1}"/>
          </ac:spMkLst>
        </pc:spChg>
      </pc:sldChg>
      <pc:sldChg chg="modSp add mod">
        <pc:chgData name="Mathys Plante" userId="f1a4a56b-4124-4767-9278-8c87fc11d2b0" providerId="ADAL" clId="{8AC80179-95E0-4C1B-8A40-ECAA12A59550}" dt="2024-12-05T00:13:19.909" v="1388"/>
        <pc:sldMkLst>
          <pc:docMk/>
          <pc:sldMk cId="2912789254" sldId="296"/>
        </pc:sldMkLst>
        <pc:spChg chg="mod">
          <ac:chgData name="Mathys Plante" userId="f1a4a56b-4124-4767-9278-8c87fc11d2b0" providerId="ADAL" clId="{8AC80179-95E0-4C1B-8A40-ECAA12A59550}" dt="2024-12-03T16:24:39.012" v="892"/>
          <ac:spMkLst>
            <pc:docMk/>
            <pc:sldMk cId="2912789254" sldId="296"/>
            <ac:spMk id="2" creationId="{BDB8511B-4D9B-C95C-8F3B-06D91511DC64}"/>
          </ac:spMkLst>
        </pc:spChg>
        <pc:graphicFrameChg chg="mod modGraphic">
          <ac:chgData name="Mathys Plante" userId="f1a4a56b-4124-4767-9278-8c87fc11d2b0" providerId="ADAL" clId="{8AC80179-95E0-4C1B-8A40-ECAA12A59550}" dt="2024-12-05T00:13:05.980" v="1386" actId="20577"/>
          <ac:graphicFrameMkLst>
            <pc:docMk/>
            <pc:sldMk cId="2912789254" sldId="296"/>
            <ac:graphicFrameMk id="3" creationId="{AAF42205-410D-B4F4-3E6C-F4F463AE8042}"/>
          </ac:graphicFrameMkLst>
        </pc:graphicFrameChg>
        <pc:graphicFrameChg chg="mod modGraphic">
          <ac:chgData name="Mathys Plante" userId="f1a4a56b-4124-4767-9278-8c87fc11d2b0" providerId="ADAL" clId="{8AC80179-95E0-4C1B-8A40-ECAA12A59550}" dt="2024-12-05T00:13:19.909" v="1388"/>
          <ac:graphicFrameMkLst>
            <pc:docMk/>
            <pc:sldMk cId="2912789254" sldId="296"/>
            <ac:graphicFrameMk id="4" creationId="{FDD743E2-EB5F-225D-FA51-DB50358CEF4A}"/>
          </ac:graphicFrameMkLst>
        </pc:graphicFrameChg>
      </pc:sldChg>
      <pc:sldChg chg="modSp add mod">
        <pc:chgData name="Mathys Plante" userId="f1a4a56b-4124-4767-9278-8c87fc11d2b0" providerId="ADAL" clId="{8AC80179-95E0-4C1B-8A40-ECAA12A59550}" dt="2024-12-03T16:24:39.012" v="892"/>
        <pc:sldMkLst>
          <pc:docMk/>
          <pc:sldMk cId="3827367348" sldId="297"/>
        </pc:sldMkLst>
        <pc:spChg chg="mod">
          <ac:chgData name="Mathys Plante" userId="f1a4a56b-4124-4767-9278-8c87fc11d2b0" providerId="ADAL" clId="{8AC80179-95E0-4C1B-8A40-ECAA12A59550}" dt="2024-12-03T16:24:39.012" v="892"/>
          <ac:spMkLst>
            <pc:docMk/>
            <pc:sldMk cId="3827367348" sldId="297"/>
            <ac:spMk id="2" creationId="{BDB8511B-4D9B-C95C-8F3B-06D91511DC64}"/>
          </ac:spMkLst>
        </pc:spChg>
        <pc:graphicFrameChg chg="modGraphic">
          <ac:chgData name="Mathys Plante" userId="f1a4a56b-4124-4767-9278-8c87fc11d2b0" providerId="ADAL" clId="{8AC80179-95E0-4C1B-8A40-ECAA12A59550}" dt="2024-12-02T16:56:06.290" v="225" actId="20577"/>
          <ac:graphicFrameMkLst>
            <pc:docMk/>
            <pc:sldMk cId="3827367348" sldId="297"/>
            <ac:graphicFrameMk id="3" creationId="{AAF42205-410D-B4F4-3E6C-F4F463AE8042}"/>
          </ac:graphicFrameMkLst>
        </pc:graphicFrameChg>
      </pc:sldChg>
      <pc:sldChg chg="addSp delSp modSp add mod setBg delDesignElem">
        <pc:chgData name="Mathys Plante" userId="f1a4a56b-4124-4767-9278-8c87fc11d2b0" providerId="ADAL" clId="{8AC80179-95E0-4C1B-8A40-ECAA12A59550}" dt="2024-12-03T16:24:39.012" v="892"/>
        <pc:sldMkLst>
          <pc:docMk/>
          <pc:sldMk cId="956412157" sldId="298"/>
        </pc:sldMkLst>
        <pc:spChg chg="mod">
          <ac:chgData name="Mathys Plante" userId="f1a4a56b-4124-4767-9278-8c87fc11d2b0" providerId="ADAL" clId="{8AC80179-95E0-4C1B-8A40-ECAA12A59550}" dt="2024-12-02T16:55:36.586" v="219" actId="6549"/>
          <ac:spMkLst>
            <pc:docMk/>
            <pc:sldMk cId="956412157" sldId="298"/>
            <ac:spMk id="3" creationId="{6F138C69-82FC-4F49-6694-CC20E68A1FC0}"/>
          </ac:spMkLst>
        </pc:spChg>
        <pc:spChg chg="mod">
          <ac:chgData name="Mathys Plante" userId="f1a4a56b-4124-4767-9278-8c87fc11d2b0" providerId="ADAL" clId="{8AC80179-95E0-4C1B-8A40-ECAA12A59550}" dt="2024-12-02T16:55:08.183" v="205" actId="26606"/>
          <ac:spMkLst>
            <pc:docMk/>
            <pc:sldMk cId="956412157" sldId="298"/>
            <ac:spMk id="8" creationId="{B1F09ED2-B1B4-1804-92A1-1BF7CB2329C5}"/>
          </ac:spMkLst>
        </pc:spChg>
        <pc:spChg chg="add del">
          <ac:chgData name="Mathys Plante" userId="f1a4a56b-4124-4767-9278-8c87fc11d2b0" providerId="ADAL" clId="{8AC80179-95E0-4C1B-8A40-ECAA12A59550}" dt="2024-12-03T16:24:39.012" v="892"/>
          <ac:spMkLst>
            <pc:docMk/>
            <pc:sldMk cId="956412157" sldId="298"/>
            <ac:spMk id="13" creationId="{DEE2AD96-B495-4E06-9291-B71706F728CB}"/>
          </ac:spMkLst>
        </pc:spChg>
        <pc:spChg chg="add del">
          <ac:chgData name="Mathys Plante" userId="f1a4a56b-4124-4767-9278-8c87fc11d2b0" providerId="ADAL" clId="{8AC80179-95E0-4C1B-8A40-ECAA12A59550}" dt="2024-12-03T16:24:39.012" v="892"/>
          <ac:spMkLst>
            <pc:docMk/>
            <pc:sldMk cId="956412157" sldId="298"/>
            <ac:spMk id="15" creationId="{53CF6D67-C5A8-4ADD-9E8E-1E38CA1D3166}"/>
          </ac:spMkLst>
        </pc:spChg>
        <pc:spChg chg="add del">
          <ac:chgData name="Mathys Plante" userId="f1a4a56b-4124-4767-9278-8c87fc11d2b0" providerId="ADAL" clId="{8AC80179-95E0-4C1B-8A40-ECAA12A59550}" dt="2024-12-03T16:24:39.012" v="892"/>
          <ac:spMkLst>
            <pc:docMk/>
            <pc:sldMk cId="956412157" sldId="298"/>
            <ac:spMk id="17" creationId="{86909FA0-B515-4681-B7A8-FA281D133B94}"/>
          </ac:spMkLst>
        </pc:spChg>
        <pc:spChg chg="add del">
          <ac:chgData name="Mathys Plante" userId="f1a4a56b-4124-4767-9278-8c87fc11d2b0" providerId="ADAL" clId="{8AC80179-95E0-4C1B-8A40-ECAA12A59550}" dt="2024-12-03T16:24:39.012" v="892"/>
          <ac:spMkLst>
            <pc:docMk/>
            <pc:sldMk cId="956412157" sldId="298"/>
            <ac:spMk id="19" creationId="{21C9FE86-FCC3-4A31-AA1C-C882262B7FE7}"/>
          </ac:spMkLst>
        </pc:spChg>
        <pc:spChg chg="add del">
          <ac:chgData name="Mathys Plante" userId="f1a4a56b-4124-4767-9278-8c87fc11d2b0" providerId="ADAL" clId="{8AC80179-95E0-4C1B-8A40-ECAA12A59550}" dt="2024-12-03T16:24:39.012" v="892"/>
          <ac:spMkLst>
            <pc:docMk/>
            <pc:sldMk cId="956412157" sldId="298"/>
            <ac:spMk id="21" creationId="{7D96243B-ECED-4B71-8E06-AE9A285EAD20}"/>
          </ac:spMkLst>
        </pc:spChg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956412157" sldId="298"/>
            <ac:spMk id="22" creationId="{C3896A03-3945-419A-B66B-4EE266EDD152}"/>
          </ac:spMkLst>
        </pc:spChg>
        <pc:spChg chg="add del">
          <ac:chgData name="Mathys Plante" userId="f1a4a56b-4124-4767-9278-8c87fc11d2b0" providerId="ADAL" clId="{8AC80179-95E0-4C1B-8A40-ECAA12A59550}" dt="2024-12-03T16:24:39.012" v="892"/>
          <ac:spMkLst>
            <pc:docMk/>
            <pc:sldMk cId="956412157" sldId="298"/>
            <ac:spMk id="23" creationId="{A09989E4-EFDC-4A90-A633-E0525FB4139E}"/>
          </ac:spMkLst>
        </pc:spChg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956412157" sldId="298"/>
            <ac:spMk id="24" creationId="{B34F5AD2-EDBD-4BBD-A55C-EAFFD0C7097A}"/>
          </ac:spMkLst>
        </pc:spChg>
        <pc:spChg chg="del">
          <ac:chgData name="Mathys Plante" userId="f1a4a56b-4124-4767-9278-8c87fc11d2b0" providerId="ADAL" clId="{8AC80179-95E0-4C1B-8A40-ECAA12A59550}" dt="2024-12-02T16:39:49.557" v="9"/>
          <ac:spMkLst>
            <pc:docMk/>
            <pc:sldMk cId="956412157" sldId="298"/>
            <ac:spMk id="26" creationId="{B8EAE243-3A9F-4A46-B0D9-04C723A8A1BD}"/>
          </ac:spMkLst>
        </pc:spChg>
      </pc:sldChg>
      <pc:sldChg chg="modSp add mod">
        <pc:chgData name="Mathys Plante" userId="f1a4a56b-4124-4767-9278-8c87fc11d2b0" providerId="ADAL" clId="{8AC80179-95E0-4C1B-8A40-ECAA12A59550}" dt="2024-12-02T16:57:11.863" v="249" actId="20577"/>
        <pc:sldMkLst>
          <pc:docMk/>
          <pc:sldMk cId="3729394209" sldId="301"/>
        </pc:sldMkLst>
        <pc:graphicFrameChg chg="modGraphic">
          <ac:chgData name="Mathys Plante" userId="f1a4a56b-4124-4767-9278-8c87fc11d2b0" providerId="ADAL" clId="{8AC80179-95E0-4C1B-8A40-ECAA12A59550}" dt="2024-12-02T16:57:11.863" v="249" actId="20577"/>
          <ac:graphicFrameMkLst>
            <pc:docMk/>
            <pc:sldMk cId="3729394209" sldId="301"/>
            <ac:graphicFrameMk id="3" creationId="{AAF42205-410D-B4F4-3E6C-F4F463AE8042}"/>
          </ac:graphicFrameMkLst>
        </pc:graphicFrameChg>
      </pc:sldChg>
      <pc:sldChg chg="modSp add mod">
        <pc:chgData name="Mathys Plante" userId="f1a4a56b-4124-4767-9278-8c87fc11d2b0" providerId="ADAL" clId="{8AC80179-95E0-4C1B-8A40-ECAA12A59550}" dt="2024-12-03T16:24:39.012" v="892"/>
        <pc:sldMkLst>
          <pc:docMk/>
          <pc:sldMk cId="2610478806" sldId="302"/>
        </pc:sldMkLst>
        <pc:spChg chg="mod">
          <ac:chgData name="Mathys Plante" userId="f1a4a56b-4124-4767-9278-8c87fc11d2b0" providerId="ADAL" clId="{8AC80179-95E0-4C1B-8A40-ECAA12A59550}" dt="2024-12-03T16:24:39.012" v="892"/>
          <ac:spMkLst>
            <pc:docMk/>
            <pc:sldMk cId="2610478806" sldId="302"/>
            <ac:spMk id="2" creationId="{BDB8511B-4D9B-C95C-8F3B-06D91511DC64}"/>
          </ac:spMkLst>
        </pc:spChg>
        <pc:graphicFrameChg chg="mod modGraphic">
          <ac:chgData name="Mathys Plante" userId="f1a4a56b-4124-4767-9278-8c87fc11d2b0" providerId="ADAL" clId="{8AC80179-95E0-4C1B-8A40-ECAA12A59550}" dt="2024-12-02T17:00:02.732" v="258" actId="20577"/>
          <ac:graphicFrameMkLst>
            <pc:docMk/>
            <pc:sldMk cId="2610478806" sldId="302"/>
            <ac:graphicFrameMk id="3" creationId="{AAF42205-410D-B4F4-3E6C-F4F463AE8042}"/>
          </ac:graphicFrameMkLst>
        </pc:graphicFrameChg>
      </pc:sldChg>
      <pc:sldChg chg="modSp add mod">
        <pc:chgData name="Mathys Plante" userId="f1a4a56b-4124-4767-9278-8c87fc11d2b0" providerId="ADAL" clId="{8AC80179-95E0-4C1B-8A40-ECAA12A59550}" dt="2024-12-02T16:53:49.850" v="204" actId="1038"/>
        <pc:sldMkLst>
          <pc:docMk/>
          <pc:sldMk cId="1638582187" sldId="303"/>
        </pc:sldMkLst>
        <pc:cxnChg chg="mod">
          <ac:chgData name="Mathys Plante" userId="f1a4a56b-4124-4767-9278-8c87fc11d2b0" providerId="ADAL" clId="{8AC80179-95E0-4C1B-8A40-ECAA12A59550}" dt="2024-12-02T16:53:49.850" v="204" actId="1038"/>
          <ac:cxnSpMkLst>
            <pc:docMk/>
            <pc:sldMk cId="1638582187" sldId="303"/>
            <ac:cxnSpMk id="3" creationId="{01DF5907-2BAF-1AC4-ABDA-E0B096C53B46}"/>
          </ac:cxnSpMkLst>
        </pc:cxn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492670742" sldId="316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92670742" sldId="316"/>
            <ac:spMk id="8" creationId="{E534E7C3-FAEF-CFE1-8964-24EF19696E7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92670742" sldId="316"/>
            <ac:spMk id="10" creationId="{0DA453B8-C253-D5D3-C1A8-9716BCE4A69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92670742" sldId="316"/>
            <ac:spMk id="12" creationId="{B346B070-3758-24F0-AABF-8FF208ACBC37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2506432574" sldId="318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506432574" sldId="318"/>
            <ac:spMk id="12" creationId="{74751229-0244-4FBB-BED1-407467F4C951}"/>
          </ac:spMkLst>
        </pc:spChg>
        <pc:picChg chg="del">
          <ac:chgData name="Mathys Plante" userId="f1a4a56b-4124-4767-9278-8c87fc11d2b0" providerId="ADAL" clId="{8AC80179-95E0-4C1B-8A40-ECAA12A59550}" dt="2024-12-03T16:24:39.012" v="892"/>
          <ac:picMkLst>
            <pc:docMk/>
            <pc:sldMk cId="2506432574" sldId="318"/>
            <ac:picMk id="9" creationId="{A35D51B3-3D81-40A8-99C4-38BFDC4AE83B}"/>
          </ac:picMkLst>
        </pc:picChg>
      </pc:sldChg>
      <pc:sldChg chg="delSp modSp mod delDesignElem">
        <pc:chgData name="Mathys Plante" userId="f1a4a56b-4124-4767-9278-8c87fc11d2b0" providerId="ADAL" clId="{8AC80179-95E0-4C1B-8A40-ECAA12A59550}" dt="2024-12-03T22:16:22.128" v="1040" actId="20577"/>
        <pc:sldMkLst>
          <pc:docMk/>
          <pc:sldMk cId="2481050846" sldId="319"/>
        </pc:sldMkLst>
        <pc:spChg chg="mod">
          <ac:chgData name="Mathys Plante" userId="f1a4a56b-4124-4767-9278-8c87fc11d2b0" providerId="ADAL" clId="{8AC80179-95E0-4C1B-8A40-ECAA12A59550}" dt="2024-12-03T22:16:22.128" v="1040" actId="20577"/>
          <ac:spMkLst>
            <pc:docMk/>
            <pc:sldMk cId="2481050846" sldId="319"/>
            <ac:spMk id="7" creationId="{A3272B66-B6BF-9DED-BDDA-0456E502CC4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481050846" sldId="319"/>
            <ac:spMk id="9" creationId="{5B0F5587-9083-00F4-C0AE-49A1504802D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481050846" sldId="319"/>
            <ac:spMk id="14" creationId="{65935CA3-2C5A-52DD-085C-9B2C7FF39859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481050846" sldId="319"/>
            <ac:spMk id="16" creationId="{C4C9E863-2095-B75F-F459-081E962964CF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481050846" sldId="319"/>
            <ac:spMk id="18" creationId="{A209CD57-08CE-0A6C-70F0-D4058FD43674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481050846" sldId="319"/>
            <ac:spMk id="20" creationId="{0734929F-9CC2-1BCD-71C7-40CEBF77261B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2051829188" sldId="320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051829188" sldId="320"/>
            <ac:spMk id="9" creationId="{1FC5736D-9114-3079-470A-1FD899F2F25E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051829188" sldId="320"/>
            <ac:spMk id="14" creationId="{7CB1CA05-7843-0AB6-9D53-8C465BFB9139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051829188" sldId="320"/>
            <ac:spMk id="16" creationId="{B9D22C5F-C5C0-8FDA-012C-E36BE0D7A36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051829188" sldId="320"/>
            <ac:spMk id="18" creationId="{F5DF8197-D9BA-866C-2736-DD34C4EE2DC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051829188" sldId="320"/>
            <ac:spMk id="20" creationId="{296D6BF8-5D99-E6FC-88F7-7160AB47D5F6}"/>
          </ac:spMkLst>
        </pc:spChg>
      </pc:sldChg>
      <pc:sldChg chg="delSp modSp mod delDesignElem">
        <pc:chgData name="Mathys Plante" userId="f1a4a56b-4124-4767-9278-8c87fc11d2b0" providerId="ADAL" clId="{8AC80179-95E0-4C1B-8A40-ECAA12A59550}" dt="2024-12-03T16:24:39.012" v="892"/>
        <pc:sldMkLst>
          <pc:docMk/>
          <pc:sldMk cId="1845131140" sldId="321"/>
        </pc:sldMkLst>
        <pc:spChg chg="mod">
          <ac:chgData name="Mathys Plante" userId="f1a4a56b-4124-4767-9278-8c87fc11d2b0" providerId="ADAL" clId="{8AC80179-95E0-4C1B-8A40-ECAA12A59550}" dt="2024-12-02T16:35:13.152" v="2" actId="20577"/>
          <ac:spMkLst>
            <pc:docMk/>
            <pc:sldMk cId="1845131140" sldId="321"/>
            <ac:spMk id="7" creationId="{3D4267BC-458A-C06F-E32E-D7C803AA2312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45131140" sldId="321"/>
            <ac:spMk id="9" creationId="{A4A19EA1-ADE8-F760-099D-DC896D80D983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45131140" sldId="321"/>
            <ac:spMk id="14" creationId="{FF19F9B0-EB36-93FC-35FD-039168CD8382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45131140" sldId="321"/>
            <ac:spMk id="16" creationId="{8BF511CB-9C8E-CF3B-C9F4-1BC33F7FDA06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45131140" sldId="321"/>
            <ac:spMk id="18" creationId="{9C9EBE97-1A97-B85B-5363-26EC27A5E838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45131140" sldId="321"/>
            <ac:spMk id="20" creationId="{A9754B15-AC27-79D9-BDBD-9275DBB0450E}"/>
          </ac:spMkLst>
        </pc:spChg>
      </pc:sldChg>
      <pc:sldChg chg="delSp modSp mod delDesignElem">
        <pc:chgData name="Mathys Plante" userId="f1a4a56b-4124-4767-9278-8c87fc11d2b0" providerId="ADAL" clId="{8AC80179-95E0-4C1B-8A40-ECAA12A59550}" dt="2024-12-05T00:17:45.556" v="1428" actId="20577"/>
        <pc:sldMkLst>
          <pc:docMk/>
          <pc:sldMk cId="3853827073" sldId="322"/>
        </pc:sldMkLst>
        <pc:spChg chg="mod">
          <ac:chgData name="Mathys Plante" userId="f1a4a56b-4124-4767-9278-8c87fc11d2b0" providerId="ADAL" clId="{8AC80179-95E0-4C1B-8A40-ECAA12A59550}" dt="2024-12-03T16:24:39.012" v="892"/>
          <ac:spMkLst>
            <pc:docMk/>
            <pc:sldMk cId="3853827073" sldId="322"/>
            <ac:spMk id="5" creationId="{060D3964-0AC3-D0AE-60D3-054BF19A0946}"/>
          </ac:spMkLst>
        </pc:spChg>
        <pc:spChg chg="mod">
          <ac:chgData name="Mathys Plante" userId="f1a4a56b-4124-4767-9278-8c87fc11d2b0" providerId="ADAL" clId="{8AC80179-95E0-4C1B-8A40-ECAA12A59550}" dt="2024-12-05T00:17:45.556" v="1428" actId="20577"/>
          <ac:spMkLst>
            <pc:docMk/>
            <pc:sldMk cId="3853827073" sldId="322"/>
            <ac:spMk id="7" creationId="{7E15A798-2A49-200A-4082-D715D7F68F69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853827073" sldId="322"/>
            <ac:spMk id="29" creationId="{A51A0227-072A-4F5F-928C-E2C3E5CCD10C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853827073" sldId="322"/>
            <ac:spMk id="30" creationId="{35D99776-4B38-47DF-A302-11AD9AF87ACA}"/>
          </ac:spMkLst>
        </pc:spChg>
        <pc:picChg chg="mod">
          <ac:chgData name="Mathys Plante" userId="f1a4a56b-4124-4767-9278-8c87fc11d2b0" providerId="ADAL" clId="{8AC80179-95E0-4C1B-8A40-ECAA12A59550}" dt="2024-12-04T23:14:18.235" v="1142" actId="1076"/>
          <ac:picMkLst>
            <pc:docMk/>
            <pc:sldMk cId="3853827073" sldId="322"/>
            <ac:picMk id="3" creationId="{AC2461E0-84EE-41F5-ED2B-A20BEEFF6C0C}"/>
          </ac:picMkLst>
        </pc:picChg>
      </pc:sldChg>
      <pc:sldChg chg="delSp modSp mod delDesignElem">
        <pc:chgData name="Mathys Plante" userId="f1a4a56b-4124-4767-9278-8c87fc11d2b0" providerId="ADAL" clId="{8AC80179-95E0-4C1B-8A40-ECAA12A59550}" dt="2024-12-04T23:27:18.743" v="1229" actId="20577"/>
        <pc:sldMkLst>
          <pc:docMk/>
          <pc:sldMk cId="2073077479" sldId="323"/>
        </pc:sldMkLst>
        <pc:spChg chg="mod">
          <ac:chgData name="Mathys Plante" userId="f1a4a56b-4124-4767-9278-8c87fc11d2b0" providerId="ADAL" clId="{8AC80179-95E0-4C1B-8A40-ECAA12A59550}" dt="2024-12-04T23:27:18.743" v="1229" actId="20577"/>
          <ac:spMkLst>
            <pc:docMk/>
            <pc:sldMk cId="2073077479" sldId="323"/>
            <ac:spMk id="2" creationId="{6A74C7BE-817B-1211-479F-BDCCBD85F88E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073077479" sldId="323"/>
            <ac:spMk id="9" creationId="{1C1455CD-CE90-62F4-AACC-E1848C7624B5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073077479" sldId="323"/>
            <ac:spMk id="14" creationId="{ED746F45-5641-8481-86D2-AE63750B6FB4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073077479" sldId="323"/>
            <ac:spMk id="16" creationId="{6B0F41DA-8E67-D2B4-CF63-B8014372FA9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073077479" sldId="323"/>
            <ac:spMk id="18" creationId="{B3A70898-D5DD-B786-48C6-4B11FA7DEDE4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073077479" sldId="323"/>
            <ac:spMk id="20" creationId="{2CE30F06-DABC-B13A-4F49-A9790B935BFC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197968013" sldId="324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97968013" sldId="324"/>
            <ac:spMk id="8" creationId="{EC9CD0D4-D234-F4AF-D67F-ACBBF8DB41F3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97968013" sldId="324"/>
            <ac:spMk id="10" creationId="{00538DA8-14D4-C8F3-BD40-335B904B96FB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97968013" sldId="324"/>
            <ac:spMk id="12" creationId="{F01B2245-BBCA-37E1-8420-45AA55C79387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1308428276" sldId="325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308428276" sldId="325"/>
            <ac:spMk id="8" creationId="{824B7A99-65B4-3AB8-CF5A-91D0FA87DE18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308428276" sldId="325"/>
            <ac:spMk id="10" creationId="{D5A36E69-3BD5-9D3F-0B9C-370A4E8B2681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308428276" sldId="325"/>
            <ac:spMk id="12" creationId="{6A91A974-8006-C52A-3F2C-294215B562CE}"/>
          </ac:spMkLst>
        </pc:spChg>
      </pc:sldChg>
      <pc:sldChg chg="delSp modSp mod delDesignElem">
        <pc:chgData name="Mathys Plante" userId="f1a4a56b-4124-4767-9278-8c87fc11d2b0" providerId="ADAL" clId="{8AC80179-95E0-4C1B-8A40-ECAA12A59550}" dt="2024-12-03T16:24:39.012" v="892"/>
        <pc:sldMkLst>
          <pc:docMk/>
          <pc:sldMk cId="2823731332" sldId="326"/>
        </pc:sldMkLst>
        <pc:spChg chg="mod">
          <ac:chgData name="Mathys Plante" userId="f1a4a56b-4124-4767-9278-8c87fc11d2b0" providerId="ADAL" clId="{8AC80179-95E0-4C1B-8A40-ECAA12A59550}" dt="2024-12-02T16:31:59.015" v="1" actId="1076"/>
          <ac:spMkLst>
            <pc:docMk/>
            <pc:sldMk cId="2823731332" sldId="326"/>
            <ac:spMk id="2" creationId="{9214D8F4-65CA-B20E-AB30-794B60B60BFB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823731332" sldId="326"/>
            <ac:spMk id="8" creationId="{335B0FDB-A65F-043B-B7B9-A20C01D5E5CE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823731332" sldId="326"/>
            <ac:spMk id="10" creationId="{EE0C0385-82FD-ED85-EE44-B3A9DD62B5EA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823731332" sldId="326"/>
            <ac:spMk id="12" creationId="{D5C99DF8-DFC8-5A68-B5AE-A6697165E580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3696957398" sldId="327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696957398" sldId="327"/>
            <ac:spMk id="8" creationId="{18E517AD-A714-61FA-3051-4E575BB00D78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696957398" sldId="327"/>
            <ac:spMk id="10" creationId="{95998EC3-F97C-01CF-E81A-D0BFB02D71E2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696957398" sldId="327"/>
            <ac:spMk id="12" creationId="{C43BAD02-A5AE-4526-C17E-77DBBB699EF9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3981542068" sldId="328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981542068" sldId="328"/>
            <ac:spMk id="8" creationId="{BF227277-B05C-0835-874C-32173C426E6A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981542068" sldId="328"/>
            <ac:spMk id="10" creationId="{13118448-30F0-3796-E483-93B388DBBCB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981542068" sldId="328"/>
            <ac:spMk id="12" creationId="{613F38A7-BB57-1DDE-A8B7-CA85378114A4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1821234753" sldId="329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21234753" sldId="329"/>
            <ac:spMk id="8" creationId="{6D252525-8A9B-7162-198E-C7F0E38DB3C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21234753" sldId="329"/>
            <ac:spMk id="10" creationId="{8F465D82-236E-9DE1-054B-3B8FEC5C59B1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21234753" sldId="329"/>
            <ac:spMk id="12" creationId="{DE097D65-8F96-2A7A-4FB5-428869567BB7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4276235149" sldId="330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276235149" sldId="330"/>
            <ac:spMk id="9" creationId="{63843E66-1FAA-D4D9-B592-8978463898C4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276235149" sldId="330"/>
            <ac:spMk id="14" creationId="{30189FC9-F587-62DD-2413-A8DC4C34A6CB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276235149" sldId="330"/>
            <ac:spMk id="16" creationId="{AA745DD8-8800-12ED-7C99-48A76C8C8A26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276235149" sldId="330"/>
            <ac:spMk id="18" creationId="{DD591586-3207-B4A0-F2CC-204E774C85A3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276235149" sldId="330"/>
            <ac:spMk id="20" creationId="{B7206A16-A871-3CC3-828B-23A0A9F1341F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2455953466" sldId="331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455953466" sldId="331"/>
            <ac:spMk id="9" creationId="{02ED3116-5817-BEDA-E91B-514581CD63F0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455953466" sldId="331"/>
            <ac:spMk id="14" creationId="{91235D10-EF0D-AB0A-E89B-4EB8DBC80556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455953466" sldId="331"/>
            <ac:spMk id="16" creationId="{C0D7A5B7-550B-C021-1BCF-062FCFE5DBB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455953466" sldId="331"/>
            <ac:spMk id="18" creationId="{2E49DF66-ECC2-BA56-C563-1B60C80DE0B8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455953466" sldId="331"/>
            <ac:spMk id="20" creationId="{26336BE3-9933-CABC-86D4-5ECF598860FE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1287405848" sldId="333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287405848" sldId="333"/>
            <ac:spMk id="9" creationId="{135F5CFB-A29B-198D-A0B6-291F24A928EB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287405848" sldId="333"/>
            <ac:spMk id="14" creationId="{9A68E642-CA90-A542-8114-E4CED92CE040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287405848" sldId="333"/>
            <ac:spMk id="16" creationId="{C624B92C-3889-0B2A-F69D-2FE5F9F9BA7A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287405848" sldId="333"/>
            <ac:spMk id="18" creationId="{B4AFCC35-854C-D383-8EE3-D9E5B46960D6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287405848" sldId="333"/>
            <ac:spMk id="20" creationId="{6758CF86-D062-EDAF-2CBB-E18841AAF65A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197468637" sldId="334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97468637" sldId="334"/>
            <ac:spMk id="9" creationId="{DB3A4C68-71DE-537E-11B9-E92E670BFA08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97468637" sldId="334"/>
            <ac:spMk id="14" creationId="{FC7AB738-7FAB-AC92-E4E4-1E48A0A5DFFE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97468637" sldId="334"/>
            <ac:spMk id="16" creationId="{5B6D49F5-0EB4-4463-150B-E0A5B485ADE0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97468637" sldId="334"/>
            <ac:spMk id="18" creationId="{1A6A75DB-A5EB-3C31-3AA9-F72E7E7A1EEC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97468637" sldId="334"/>
            <ac:spMk id="20" creationId="{62DB2C06-8C7D-0DEA-FBA6-5DF0144DC278}"/>
          </ac:spMkLst>
        </pc:spChg>
      </pc:sldChg>
      <pc:sldChg chg="delSp modSp delDesignElem">
        <pc:chgData name="Mathys Plante" userId="f1a4a56b-4124-4767-9278-8c87fc11d2b0" providerId="ADAL" clId="{8AC80179-95E0-4C1B-8A40-ECAA12A59550}" dt="2024-12-03T22:15:39.191" v="1011" actId="20577"/>
        <pc:sldMkLst>
          <pc:docMk/>
          <pc:sldMk cId="3580429416" sldId="335"/>
        </pc:sldMkLst>
        <pc:spChg chg="mod">
          <ac:chgData name="Mathys Plante" userId="f1a4a56b-4124-4767-9278-8c87fc11d2b0" providerId="ADAL" clId="{8AC80179-95E0-4C1B-8A40-ECAA12A59550}" dt="2024-12-03T22:15:39.191" v="1011" actId="20577"/>
          <ac:spMkLst>
            <pc:docMk/>
            <pc:sldMk cId="3580429416" sldId="335"/>
            <ac:spMk id="3" creationId="{27DA0C7E-1B37-9AD7-3E3F-ABF2AF877615}"/>
          </ac:spMkLst>
        </pc:spChg>
        <pc:spChg chg="mod">
          <ac:chgData name="Mathys Plante" userId="f1a4a56b-4124-4767-9278-8c87fc11d2b0" providerId="ADAL" clId="{8AC80179-95E0-4C1B-8A40-ECAA12A59550}" dt="2024-12-03T22:15:23.192" v="1002" actId="20577"/>
          <ac:spMkLst>
            <pc:docMk/>
            <pc:sldMk cId="3580429416" sldId="335"/>
            <ac:spMk id="5" creationId="{27706E58-2440-1C1C-B18D-5126532B329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580429416" sldId="335"/>
            <ac:spMk id="9" creationId="{791CEE5D-99E7-AC95-10BE-F26E53F6BE61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580429416" sldId="335"/>
            <ac:spMk id="14" creationId="{6F178FC9-B399-DEBE-CC45-AA060C6241DE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580429416" sldId="335"/>
            <ac:spMk id="16" creationId="{4866937E-A9C0-4507-9F04-997D3CA05A99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580429416" sldId="335"/>
            <ac:spMk id="18" creationId="{47A0C942-D981-320F-100D-F43D9C23025B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580429416" sldId="335"/>
            <ac:spMk id="20" creationId="{FA13BFB7-B8CB-2D2B-4634-7FBB8EE13E21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3337044131" sldId="336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337044131" sldId="336"/>
            <ac:spMk id="8" creationId="{01B8334D-C386-D45A-8FCB-CE9B8B0DC684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337044131" sldId="336"/>
            <ac:spMk id="10" creationId="{C0ADC94D-B442-B95A-A800-210DB2F4B5F0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337044131" sldId="336"/>
            <ac:spMk id="12" creationId="{3D0F2CAA-077D-A4CD-36A7-94169531DD48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1006643006" sldId="337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006643006" sldId="337"/>
            <ac:spMk id="9" creationId="{358752A7-0414-B91B-7BE0-7D30BF37048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006643006" sldId="337"/>
            <ac:spMk id="14" creationId="{C9B54CC9-301E-E006-1667-C149EDC3F0C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006643006" sldId="337"/>
            <ac:spMk id="16" creationId="{FC3278ED-A756-A459-8CBA-0BCC9F7F2031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006643006" sldId="337"/>
            <ac:spMk id="18" creationId="{287A974A-E684-D81B-0D2D-0E2E4678C7BF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006643006" sldId="337"/>
            <ac:spMk id="20" creationId="{76904AD4-39ED-68DF-EF0E-72CCD48C67AD}"/>
          </ac:spMkLst>
        </pc:spChg>
      </pc:sldChg>
      <pc:sldChg chg="delSp modSp delDesignElem">
        <pc:chgData name="Mathys Plante" userId="f1a4a56b-4124-4767-9278-8c87fc11d2b0" providerId="ADAL" clId="{8AC80179-95E0-4C1B-8A40-ECAA12A59550}" dt="2024-12-03T16:24:39.012" v="892"/>
        <pc:sldMkLst>
          <pc:docMk/>
          <pc:sldMk cId="496744863" sldId="339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96744863" sldId="339"/>
            <ac:spMk id="9" creationId="{25F55C96-6C21-3A16-FA08-DD5CC4188CB9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96744863" sldId="339"/>
            <ac:spMk id="14" creationId="{C6707FE9-F717-C353-54CC-5936A9F68BD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96744863" sldId="339"/>
            <ac:spMk id="16" creationId="{952E645D-64B0-8209-4A8E-159C8CEA409E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96744863" sldId="339"/>
            <ac:spMk id="18" creationId="{0933C344-632F-F84F-835B-A8A454AF735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496744863" sldId="339"/>
            <ac:spMk id="20" creationId="{7133A634-8059-0CD0-0569-46D27B7ADA2E}"/>
          </ac:spMkLst>
        </pc:spChg>
        <pc:picChg chg="mod">
          <ac:chgData name="Mathys Plante" userId="f1a4a56b-4124-4767-9278-8c87fc11d2b0" providerId="ADAL" clId="{8AC80179-95E0-4C1B-8A40-ECAA12A59550}" dt="2024-12-03T16:24:39.012" v="892"/>
          <ac:picMkLst>
            <pc:docMk/>
            <pc:sldMk cId="496744863" sldId="339"/>
            <ac:picMk id="8" creationId="{B599AE10-6D3C-5EBF-0C92-083BA27ACBCC}"/>
          </ac:picMkLst>
        </pc:picChg>
      </pc:sldChg>
      <pc:sldChg chg="delSp modSp delDesignElem">
        <pc:chgData name="Mathys Plante" userId="f1a4a56b-4124-4767-9278-8c87fc11d2b0" providerId="ADAL" clId="{8AC80179-95E0-4C1B-8A40-ECAA12A59550}" dt="2024-12-03T22:19:56.148" v="1141" actId="20577"/>
        <pc:sldMkLst>
          <pc:docMk/>
          <pc:sldMk cId="2697585664" sldId="341"/>
        </pc:sldMkLst>
        <pc:spChg chg="mod">
          <ac:chgData name="Mathys Plante" userId="f1a4a56b-4124-4767-9278-8c87fc11d2b0" providerId="ADAL" clId="{8AC80179-95E0-4C1B-8A40-ECAA12A59550}" dt="2024-12-03T22:19:56.148" v="1141" actId="20577"/>
          <ac:spMkLst>
            <pc:docMk/>
            <pc:sldMk cId="2697585664" sldId="341"/>
            <ac:spMk id="3" creationId="{27DA0C7E-1B37-9AD7-3E3F-ABF2AF877615}"/>
          </ac:spMkLst>
        </pc:spChg>
        <pc:spChg chg="mod">
          <ac:chgData name="Mathys Plante" userId="f1a4a56b-4124-4767-9278-8c87fc11d2b0" providerId="ADAL" clId="{8AC80179-95E0-4C1B-8A40-ECAA12A59550}" dt="2024-12-03T22:19:04.813" v="1129" actId="20577"/>
          <ac:spMkLst>
            <pc:docMk/>
            <pc:sldMk cId="2697585664" sldId="341"/>
            <ac:spMk id="5" creationId="{27706E58-2440-1C1C-B18D-5126532B329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697585664" sldId="341"/>
            <ac:spMk id="9" creationId="{791CEE5D-99E7-AC95-10BE-F26E53F6BE61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697585664" sldId="341"/>
            <ac:spMk id="14" creationId="{6F178FC9-B399-DEBE-CC45-AA060C6241DE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697585664" sldId="341"/>
            <ac:spMk id="16" creationId="{4866937E-A9C0-4507-9F04-997D3CA05A99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697585664" sldId="341"/>
            <ac:spMk id="18" creationId="{47A0C942-D981-320F-100D-F43D9C23025B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2697585664" sldId="341"/>
            <ac:spMk id="20" creationId="{FA13BFB7-B8CB-2D2B-4634-7FBB8EE13E21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945840156" sldId="342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945840156" sldId="342"/>
            <ac:spMk id="9" creationId="{9B24B16E-90BF-BE2D-4C68-93E9D9B3515B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945840156" sldId="342"/>
            <ac:spMk id="14" creationId="{7D3177C1-114E-E0F9-A058-8B8CFEF6B263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945840156" sldId="342"/>
            <ac:spMk id="16" creationId="{3C4A3285-2A2F-BF23-4554-40BAFEA51DB4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945840156" sldId="342"/>
            <ac:spMk id="18" creationId="{23941983-E25A-CD4D-2924-021C84E31822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945840156" sldId="342"/>
            <ac:spMk id="20" creationId="{5430429F-304B-2D5E-231D-641E5A495BFC}"/>
          </ac:spMkLst>
        </pc:spChg>
      </pc:sldChg>
      <pc:sldChg chg="addSp delSp modSp mod delDesignElem">
        <pc:chgData name="Mathys Plante" userId="f1a4a56b-4124-4767-9278-8c87fc11d2b0" providerId="ADAL" clId="{8AC80179-95E0-4C1B-8A40-ECAA12A59550}" dt="2024-12-03T16:24:39.012" v="892"/>
        <pc:sldMkLst>
          <pc:docMk/>
          <pc:sldMk cId="798944088" sldId="343"/>
        </pc:sldMkLst>
        <pc:spChg chg="add mod">
          <ac:chgData name="Mathys Plante" userId="f1a4a56b-4124-4767-9278-8c87fc11d2b0" providerId="ADAL" clId="{8AC80179-95E0-4C1B-8A40-ECAA12A59550}" dt="2024-12-03T16:06:24.443" v="603" actId="20577"/>
          <ac:spMkLst>
            <pc:docMk/>
            <pc:sldMk cId="798944088" sldId="343"/>
            <ac:spMk id="3" creationId="{5E7EC507-78E9-5F9D-63B0-C502B9C29A91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798944088" sldId="343"/>
            <ac:spMk id="25" creationId="{A8384FB5-9ADC-4DDC-881B-597D56F5B15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798944088" sldId="343"/>
            <ac:spMk id="27" creationId="{1199E1B1-A8C0-4FE8-A5A8-1CB41D69F85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798944088" sldId="343"/>
            <ac:spMk id="29" creationId="{84A8DE83-DE75-4B41-9DB4-A7EC0B0DEC0B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798944088" sldId="343"/>
            <ac:spMk id="31" creationId="{A7009A0A-BEF5-4EAC-AF15-E4F9F002E239}"/>
          </ac:spMkLst>
        </pc:spChg>
        <pc:picChg chg="mod">
          <ac:chgData name="Mathys Plante" userId="f1a4a56b-4124-4767-9278-8c87fc11d2b0" providerId="ADAL" clId="{8AC80179-95E0-4C1B-8A40-ECAA12A59550}" dt="2024-12-03T15:53:20.701" v="472" actId="1038"/>
          <ac:picMkLst>
            <pc:docMk/>
            <pc:sldMk cId="798944088" sldId="343"/>
            <ac:picMk id="4" creationId="{9D1E8AC9-71E1-240B-7C27-A3513D5961C0}"/>
          </ac:picMkLst>
        </pc:pic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175858642" sldId="344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75858642" sldId="344"/>
            <ac:spMk id="47" creationId="{A8384FB5-9ADC-4DDC-881B-597D56F5B15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75858642" sldId="344"/>
            <ac:spMk id="49" creationId="{1199E1B1-A8C0-4FE8-A5A8-1CB41D69F85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75858642" sldId="344"/>
            <ac:spMk id="51" creationId="{84A8DE83-DE75-4B41-9DB4-A7EC0B0DEC0B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75858642" sldId="344"/>
            <ac:spMk id="53" creationId="{A7009A0A-BEF5-4EAC-AF15-E4F9F002E239}"/>
          </ac:spMkLst>
        </pc:spChg>
      </pc:sldChg>
      <pc:sldChg chg="delSp modSp mod delDesignElem">
        <pc:chgData name="Mathys Plante" userId="f1a4a56b-4124-4767-9278-8c87fc11d2b0" providerId="ADAL" clId="{8AC80179-95E0-4C1B-8A40-ECAA12A59550}" dt="2024-12-03T22:17:03.409" v="1052" actId="20577"/>
        <pc:sldMkLst>
          <pc:docMk/>
          <pc:sldMk cId="1891800959" sldId="345"/>
        </pc:sldMkLst>
        <pc:spChg chg="mod">
          <ac:chgData name="Mathys Plante" userId="f1a4a56b-4124-4767-9278-8c87fc11d2b0" providerId="ADAL" clId="{8AC80179-95E0-4C1B-8A40-ECAA12A59550}" dt="2024-12-03T22:17:03.409" v="1052" actId="20577"/>
          <ac:spMkLst>
            <pc:docMk/>
            <pc:sldMk cId="1891800959" sldId="345"/>
            <ac:spMk id="7" creationId="{A3272B66-B6BF-9DED-BDDA-0456E502CC4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91800959" sldId="345"/>
            <ac:spMk id="9" creationId="{5B0F5587-9083-00F4-C0AE-49A1504802D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91800959" sldId="345"/>
            <ac:spMk id="14" creationId="{65935CA3-2C5A-52DD-085C-9B2C7FF39859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91800959" sldId="345"/>
            <ac:spMk id="16" creationId="{C4C9E863-2095-B75F-F459-081E962964CF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91800959" sldId="345"/>
            <ac:spMk id="18" creationId="{A209CD57-08CE-0A6C-70F0-D4058FD43674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891800959" sldId="345"/>
            <ac:spMk id="20" creationId="{0734929F-9CC2-1BCD-71C7-40CEBF77261B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348894388" sldId="346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48894388" sldId="346"/>
            <ac:spMk id="25" creationId="{2151139A-886F-4B97-8815-729AD3831BB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48894388" sldId="346"/>
            <ac:spMk id="27" creationId="{AB5E08C4-8CDD-4623-A5B8-E998C6DEE3B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48894388" sldId="346"/>
            <ac:spMk id="29" creationId="{15F33878-D502-4FFA-8ACE-F2AECDB2A23F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48894388" sldId="346"/>
            <ac:spMk id="31" creationId="{D3539FEE-81D3-4406-802E-60B20B16F4F6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48894388" sldId="346"/>
            <ac:spMk id="33" creationId="{DC701763-729E-462F-A5A8-E0DEFEB1E2E4}"/>
          </ac:spMkLst>
        </pc:spChg>
      </pc:sldChg>
      <pc:sldChg chg="delSp delDesignElem">
        <pc:chgData name="Mathys Plante" userId="f1a4a56b-4124-4767-9278-8c87fc11d2b0" providerId="ADAL" clId="{8AC80179-95E0-4C1B-8A40-ECAA12A59550}" dt="2024-12-03T16:24:39.012" v="892"/>
        <pc:sldMkLst>
          <pc:docMk/>
          <pc:sldMk cId="3784853262" sldId="347"/>
        </pc:sldMkLst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784853262" sldId="347"/>
            <ac:spMk id="25" creationId="{2151139A-886F-4B97-8815-729AD3831BBD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784853262" sldId="347"/>
            <ac:spMk id="27" creationId="{AB5E08C4-8CDD-4623-A5B8-E998C6DEE3B7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784853262" sldId="347"/>
            <ac:spMk id="29" creationId="{15F33878-D502-4FFA-8ACE-F2AECDB2A23F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784853262" sldId="347"/>
            <ac:spMk id="31" creationId="{D3539FEE-81D3-4406-802E-60B20B16F4F6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784853262" sldId="347"/>
            <ac:spMk id="33" creationId="{DC701763-729E-462F-A5A8-E0DEFEB1E2E4}"/>
          </ac:spMkLst>
        </pc:spChg>
      </pc:sldChg>
      <pc:sldChg chg="delSp modSp add del mod delDesignElem">
        <pc:chgData name="Mathys Plante" userId="f1a4a56b-4124-4767-9278-8c87fc11d2b0" providerId="ADAL" clId="{8AC80179-95E0-4C1B-8A40-ECAA12A59550}" dt="2024-12-03T16:24:39.012" v="892"/>
        <pc:sldMkLst>
          <pc:docMk/>
          <pc:sldMk cId="3862876467" sldId="348"/>
        </pc:sldMkLst>
        <pc:spChg chg="mod">
          <ac:chgData name="Mathys Plante" userId="f1a4a56b-4124-4767-9278-8c87fc11d2b0" providerId="ADAL" clId="{8AC80179-95E0-4C1B-8A40-ECAA12A59550}" dt="2024-12-02T16:42:15.184" v="24"/>
          <ac:spMkLst>
            <pc:docMk/>
            <pc:sldMk cId="3862876467" sldId="348"/>
            <ac:spMk id="2" creationId="{7D07EE80-F72D-8F46-3BC6-DA88330D8B2F}"/>
          </ac:spMkLst>
        </pc:spChg>
        <pc:spChg chg="mod">
          <ac:chgData name="Mathys Plante" userId="f1a4a56b-4124-4767-9278-8c87fc11d2b0" providerId="ADAL" clId="{8AC80179-95E0-4C1B-8A40-ECAA12A59550}" dt="2024-12-02T16:42:40.005" v="30" actId="13926"/>
          <ac:spMkLst>
            <pc:docMk/>
            <pc:sldMk cId="3862876467" sldId="348"/>
            <ac:spMk id="7" creationId="{52A8EBD0-D6AE-7952-E00A-DA93EFA1C1FE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862876467" sldId="348"/>
            <ac:spMk id="9" creationId="{10A544FE-3EA8-5F53-D845-744DB3A90D3A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862876467" sldId="348"/>
            <ac:spMk id="14" creationId="{FE9CD4FF-9099-1D81-41E5-20126F804EBA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862876467" sldId="348"/>
            <ac:spMk id="16" creationId="{CAD38F24-5F62-7247-5739-678BC3F0CC09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862876467" sldId="348"/>
            <ac:spMk id="18" creationId="{23DD9789-A521-3299-BBE3-DBC2BE196A22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3862876467" sldId="348"/>
            <ac:spMk id="20" creationId="{92F46489-71FB-98C3-F04F-193C40484D1F}"/>
          </ac:spMkLst>
        </pc:spChg>
      </pc:sldChg>
      <pc:sldChg chg="addSp delSp modSp add mod delDesignElem chgLayout">
        <pc:chgData name="Mathys Plante" userId="f1a4a56b-4124-4767-9278-8c87fc11d2b0" providerId="ADAL" clId="{8AC80179-95E0-4C1B-8A40-ECAA12A59550}" dt="2024-12-03T16:24:39.012" v="892"/>
        <pc:sldMkLst>
          <pc:docMk/>
          <pc:sldMk cId="1475598897" sldId="349"/>
        </pc:sldMkLst>
        <pc:spChg chg="mod ord">
          <ac:chgData name="Mathys Plante" userId="f1a4a56b-4124-4767-9278-8c87fc11d2b0" providerId="ADAL" clId="{8AC80179-95E0-4C1B-8A40-ECAA12A59550}" dt="2024-12-02T16:45:51.507" v="60" actId="26606"/>
          <ac:spMkLst>
            <pc:docMk/>
            <pc:sldMk cId="1475598897" sldId="349"/>
            <ac:spMk id="2" creationId="{7D07EE80-F72D-8F46-3BC6-DA88330D8B2F}"/>
          </ac:spMkLst>
        </pc:spChg>
        <pc:spChg chg="mod ord">
          <ac:chgData name="Mathys Plante" userId="f1a4a56b-4124-4767-9278-8c87fc11d2b0" providerId="ADAL" clId="{8AC80179-95E0-4C1B-8A40-ECAA12A59550}" dt="2024-12-02T16:45:51.507" v="60" actId="26606"/>
          <ac:spMkLst>
            <pc:docMk/>
            <pc:sldMk cId="1475598897" sldId="349"/>
            <ac:spMk id="7" creationId="{52A8EBD0-D6AE-7952-E00A-DA93EFA1C1FE}"/>
          </ac:spMkLst>
        </pc:spChg>
        <pc:spChg chg="add del">
          <ac:chgData name="Mathys Plante" userId="f1a4a56b-4124-4767-9278-8c87fc11d2b0" providerId="ADAL" clId="{8AC80179-95E0-4C1B-8A40-ECAA12A59550}" dt="2024-12-02T16:45:51.507" v="60" actId="26606"/>
          <ac:spMkLst>
            <pc:docMk/>
            <pc:sldMk cId="1475598897" sldId="349"/>
            <ac:spMk id="9" creationId="{10A544FE-3EA8-5F53-D845-744DB3A90D3A}"/>
          </ac:spMkLst>
        </pc:spChg>
        <pc:spChg chg="add del">
          <ac:chgData name="Mathys Plante" userId="f1a4a56b-4124-4767-9278-8c87fc11d2b0" providerId="ADAL" clId="{8AC80179-95E0-4C1B-8A40-ECAA12A59550}" dt="2024-12-02T16:45:51.507" v="60" actId="26606"/>
          <ac:spMkLst>
            <pc:docMk/>
            <pc:sldMk cId="1475598897" sldId="349"/>
            <ac:spMk id="14" creationId="{FE9CD4FF-9099-1D81-41E5-20126F804EBA}"/>
          </ac:spMkLst>
        </pc:spChg>
        <pc:spChg chg="add del">
          <ac:chgData name="Mathys Plante" userId="f1a4a56b-4124-4767-9278-8c87fc11d2b0" providerId="ADAL" clId="{8AC80179-95E0-4C1B-8A40-ECAA12A59550}" dt="2024-12-02T16:45:51.507" v="60" actId="26606"/>
          <ac:spMkLst>
            <pc:docMk/>
            <pc:sldMk cId="1475598897" sldId="349"/>
            <ac:spMk id="16" creationId="{CAD38F24-5F62-7247-5739-678BC3F0CC09}"/>
          </ac:spMkLst>
        </pc:spChg>
        <pc:spChg chg="add del">
          <ac:chgData name="Mathys Plante" userId="f1a4a56b-4124-4767-9278-8c87fc11d2b0" providerId="ADAL" clId="{8AC80179-95E0-4C1B-8A40-ECAA12A59550}" dt="2024-12-02T16:45:51.507" v="60" actId="26606"/>
          <ac:spMkLst>
            <pc:docMk/>
            <pc:sldMk cId="1475598897" sldId="349"/>
            <ac:spMk id="18" creationId="{23DD9789-A521-3299-BBE3-DBC2BE196A22}"/>
          </ac:spMkLst>
        </pc:spChg>
        <pc:spChg chg="add del">
          <ac:chgData name="Mathys Plante" userId="f1a4a56b-4124-4767-9278-8c87fc11d2b0" providerId="ADAL" clId="{8AC80179-95E0-4C1B-8A40-ECAA12A59550}" dt="2024-12-02T16:45:51.507" v="60" actId="26606"/>
          <ac:spMkLst>
            <pc:docMk/>
            <pc:sldMk cId="1475598897" sldId="349"/>
            <ac:spMk id="20" creationId="{92F46489-71FB-98C3-F04F-193C40484D1F}"/>
          </ac:spMkLst>
        </pc:spChg>
        <pc:spChg chg="add del">
          <ac:chgData name="Mathys Plante" userId="f1a4a56b-4124-4767-9278-8c87fc11d2b0" providerId="ADAL" clId="{8AC80179-95E0-4C1B-8A40-ECAA12A59550}" dt="2024-12-03T16:24:39.012" v="892"/>
          <ac:spMkLst>
            <pc:docMk/>
            <pc:sldMk cId="1475598897" sldId="349"/>
            <ac:spMk id="22" creationId="{979E27D9-03C7-44E2-9FF8-15D0C8506AF7}"/>
          </ac:spMkLst>
        </pc:spChg>
        <pc:spChg chg="add del">
          <ac:chgData name="Mathys Plante" userId="f1a4a56b-4124-4767-9278-8c87fc11d2b0" providerId="ADAL" clId="{8AC80179-95E0-4C1B-8A40-ECAA12A59550}" dt="2024-12-03T16:24:39.012" v="892"/>
          <ac:spMkLst>
            <pc:docMk/>
            <pc:sldMk cId="1475598897" sldId="349"/>
            <ac:spMk id="23" creationId="{EEBF1590-3B36-48EE-A89D-3B6F3CB256AB}"/>
          </ac:spMkLst>
        </pc:spChg>
        <pc:spChg chg="add del">
          <ac:chgData name="Mathys Plante" userId="f1a4a56b-4124-4767-9278-8c87fc11d2b0" providerId="ADAL" clId="{8AC80179-95E0-4C1B-8A40-ECAA12A59550}" dt="2024-12-02T16:43:47.487" v="38" actId="26606"/>
          <ac:spMkLst>
            <pc:docMk/>
            <pc:sldMk cId="1475598897" sldId="349"/>
            <ac:spMk id="25" creationId="{04812C46-200A-4DEB-A05E-3ED6C68C2387}"/>
          </ac:spMkLst>
        </pc:spChg>
        <pc:spChg chg="add del">
          <ac:chgData name="Mathys Plante" userId="f1a4a56b-4124-4767-9278-8c87fc11d2b0" providerId="ADAL" clId="{8AC80179-95E0-4C1B-8A40-ECAA12A59550}" dt="2024-12-02T16:43:47.487" v="38" actId="26606"/>
          <ac:spMkLst>
            <pc:docMk/>
            <pc:sldMk cId="1475598897" sldId="349"/>
            <ac:spMk id="27" creationId="{D1EA859B-E555-4109-94F3-6700E046E008}"/>
          </ac:spMkLst>
        </pc:spChg>
        <pc:spChg chg="add del">
          <ac:chgData name="Mathys Plante" userId="f1a4a56b-4124-4767-9278-8c87fc11d2b0" providerId="ADAL" clId="{8AC80179-95E0-4C1B-8A40-ECAA12A59550}" dt="2024-12-03T16:24:39.012" v="892"/>
          <ac:spMkLst>
            <pc:docMk/>
            <pc:sldMk cId="1475598897" sldId="349"/>
            <ac:spMk id="29" creationId="{AC8F6C8C-AB5A-4548-942D-E3FD40ACBC49}"/>
          </ac:spMkLst>
        </pc:spChg>
        <pc:graphicFrameChg chg="add mod">
          <ac:chgData name="Mathys Plante" userId="f1a4a56b-4124-4767-9278-8c87fc11d2b0" providerId="ADAL" clId="{8AC80179-95E0-4C1B-8A40-ECAA12A59550}" dt="2024-12-02T16:46:14.216" v="66" actId="1076"/>
          <ac:graphicFrameMkLst>
            <pc:docMk/>
            <pc:sldMk cId="1475598897" sldId="349"/>
            <ac:graphicFrameMk id="5" creationId="{4C571C0E-ADDF-88C9-7FDD-5AC4813140F1}"/>
          </ac:graphicFrameMkLst>
        </pc:graphicFrameChg>
        <pc:picChg chg="add del mod">
          <ac:chgData name="Mathys Plante" userId="f1a4a56b-4124-4767-9278-8c87fc11d2b0" providerId="ADAL" clId="{8AC80179-95E0-4C1B-8A40-ECAA12A59550}" dt="2024-12-02T16:43:15.156" v="35" actId="478"/>
          <ac:picMkLst>
            <pc:docMk/>
            <pc:sldMk cId="1475598897" sldId="349"/>
            <ac:picMk id="3" creationId="{CB25D7DC-8414-B4F7-DAD0-08B3B5A456F8}"/>
          </ac:picMkLst>
        </pc:picChg>
        <pc:picChg chg="add del mod ord">
          <ac:chgData name="Mathys Plante" userId="f1a4a56b-4124-4767-9278-8c87fc11d2b0" providerId="ADAL" clId="{8AC80179-95E0-4C1B-8A40-ECAA12A59550}" dt="2024-12-02T16:44:13.910" v="39" actId="478"/>
          <ac:picMkLst>
            <pc:docMk/>
            <pc:sldMk cId="1475598897" sldId="349"/>
            <ac:picMk id="4" creationId="{015AC40F-6149-3E33-2DF7-8C1D3ADFE4BB}"/>
          </ac:picMkLst>
        </pc:picChg>
        <pc:cxnChg chg="add mod">
          <ac:chgData name="Mathys Plante" userId="f1a4a56b-4124-4767-9278-8c87fc11d2b0" providerId="ADAL" clId="{8AC80179-95E0-4C1B-8A40-ECAA12A59550}" dt="2024-12-02T16:52:34.851" v="68" actId="208"/>
          <ac:cxnSpMkLst>
            <pc:docMk/>
            <pc:sldMk cId="1475598897" sldId="349"/>
            <ac:cxnSpMk id="8" creationId="{91471168-348F-E44A-60CE-04F20C6A15D6}"/>
          </ac:cxnSpMkLst>
        </pc:cxnChg>
      </pc:sldChg>
      <pc:sldChg chg="delSp modSp mod setBg delDesignElem">
        <pc:chgData name="Mathys Plante" userId="f1a4a56b-4124-4767-9278-8c87fc11d2b0" providerId="ADAL" clId="{8AC80179-95E0-4C1B-8A40-ECAA12A59550}" dt="2024-12-03T16:24:39.012" v="892"/>
        <pc:sldMkLst>
          <pc:docMk/>
          <pc:sldMk cId="1285476009" sldId="351"/>
        </pc:sldMkLst>
        <pc:spChg chg="mod">
          <ac:chgData name="Mathys Plante" userId="f1a4a56b-4124-4767-9278-8c87fc11d2b0" providerId="ADAL" clId="{8AC80179-95E0-4C1B-8A40-ECAA12A59550}" dt="2024-12-03T16:23:16.791" v="807" actId="20577"/>
          <ac:spMkLst>
            <pc:docMk/>
            <pc:sldMk cId="1285476009" sldId="351"/>
            <ac:spMk id="8" creationId="{F60C4D0E-B0AC-9D39-E471-56AB0D8B3382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285476009" sldId="351"/>
            <ac:spMk id="25" creationId="{A51A0227-072A-4F5F-928C-E2C3E5CCD10C}"/>
          </ac:spMkLst>
        </pc:spChg>
        <pc:spChg chg="del">
          <ac:chgData name="Mathys Plante" userId="f1a4a56b-4124-4767-9278-8c87fc11d2b0" providerId="ADAL" clId="{8AC80179-95E0-4C1B-8A40-ECAA12A59550}" dt="2024-12-03T16:24:39.012" v="892"/>
          <ac:spMkLst>
            <pc:docMk/>
            <pc:sldMk cId="1285476009" sldId="351"/>
            <ac:spMk id="27" creationId="{35D99776-4B38-47DF-A302-11AD9AF87ACA}"/>
          </ac:spMkLst>
        </pc:spChg>
      </pc:sldChg>
      <pc:sldChg chg="modSp add mod">
        <pc:chgData name="Mathys Plante" userId="f1a4a56b-4124-4767-9278-8c87fc11d2b0" providerId="ADAL" clId="{8AC80179-95E0-4C1B-8A40-ECAA12A59550}" dt="2024-12-04T23:41:02.661" v="1325" actId="1076"/>
        <pc:sldMkLst>
          <pc:docMk/>
          <pc:sldMk cId="4252547475" sldId="353"/>
        </pc:sldMkLst>
        <pc:spChg chg="mod">
          <ac:chgData name="Mathys Plante" userId="f1a4a56b-4124-4767-9278-8c87fc11d2b0" providerId="ADAL" clId="{8AC80179-95E0-4C1B-8A40-ECAA12A59550}" dt="2024-12-04T23:27:32.826" v="1244" actId="20577"/>
          <ac:spMkLst>
            <pc:docMk/>
            <pc:sldMk cId="4252547475" sldId="353"/>
            <ac:spMk id="2" creationId="{6A74C7BE-817B-1211-479F-BDCCBD85F88E}"/>
          </ac:spMkLst>
        </pc:spChg>
        <pc:picChg chg="mod">
          <ac:chgData name="Mathys Plante" userId="f1a4a56b-4124-4767-9278-8c87fc11d2b0" providerId="ADAL" clId="{8AC80179-95E0-4C1B-8A40-ECAA12A59550}" dt="2024-12-04T23:41:00.162" v="1324" actId="1076"/>
          <ac:picMkLst>
            <pc:docMk/>
            <pc:sldMk cId="4252547475" sldId="353"/>
            <ac:picMk id="4" creationId="{98B9889B-E6BF-E0A6-985B-2316B2D30CD7}"/>
          </ac:picMkLst>
        </pc:picChg>
        <pc:picChg chg="mod">
          <ac:chgData name="Mathys Plante" userId="f1a4a56b-4124-4767-9278-8c87fc11d2b0" providerId="ADAL" clId="{8AC80179-95E0-4C1B-8A40-ECAA12A59550}" dt="2024-12-04T23:41:02.661" v="1325" actId="1076"/>
          <ac:picMkLst>
            <pc:docMk/>
            <pc:sldMk cId="4252547475" sldId="353"/>
            <ac:picMk id="6" creationId="{BE7BF7EA-AA6A-B899-C038-F91059BE8D4B}"/>
          </ac:picMkLst>
        </pc:picChg>
      </pc:sldChg>
      <pc:sldChg chg="modSp add mod">
        <pc:chgData name="Mathys Plante" userId="f1a4a56b-4124-4767-9278-8c87fc11d2b0" providerId="ADAL" clId="{8AC80179-95E0-4C1B-8A40-ECAA12A59550}" dt="2024-12-04T23:23:28.421" v="1214" actId="20577"/>
        <pc:sldMkLst>
          <pc:docMk/>
          <pc:sldMk cId="3228111908" sldId="354"/>
        </pc:sldMkLst>
        <pc:spChg chg="mod">
          <ac:chgData name="Mathys Plante" userId="f1a4a56b-4124-4767-9278-8c87fc11d2b0" providerId="ADAL" clId="{8AC80179-95E0-4C1B-8A40-ECAA12A59550}" dt="2024-12-04T23:23:28.421" v="1214" actId="20577"/>
          <ac:spMkLst>
            <pc:docMk/>
            <pc:sldMk cId="3228111908" sldId="354"/>
            <ac:spMk id="2" creationId="{6A74C7BE-817B-1211-479F-BDCCBD85F88E}"/>
          </ac:spMkLst>
        </pc:spChg>
      </pc:sldChg>
      <pc:sldChg chg="addSp delSp modSp add mod">
        <pc:chgData name="Mathys Plante" userId="f1a4a56b-4124-4767-9278-8c87fc11d2b0" providerId="ADAL" clId="{8AC80179-95E0-4C1B-8A40-ECAA12A59550}" dt="2024-12-04T23:39:48.271" v="1315" actId="14100"/>
        <pc:sldMkLst>
          <pc:docMk/>
          <pc:sldMk cId="3984062633" sldId="355"/>
        </pc:sldMkLst>
        <pc:spChg chg="mod">
          <ac:chgData name="Mathys Plante" userId="f1a4a56b-4124-4767-9278-8c87fc11d2b0" providerId="ADAL" clId="{8AC80179-95E0-4C1B-8A40-ECAA12A59550}" dt="2024-12-04T23:28:03.788" v="1258" actId="20577"/>
          <ac:spMkLst>
            <pc:docMk/>
            <pc:sldMk cId="3984062633" sldId="355"/>
            <ac:spMk id="2" creationId="{6A74C7BE-817B-1211-479F-BDCCBD85F88E}"/>
          </ac:spMkLst>
        </pc:spChg>
        <pc:spChg chg="add del mod">
          <ac:chgData name="Mathys Plante" userId="f1a4a56b-4124-4767-9278-8c87fc11d2b0" providerId="ADAL" clId="{8AC80179-95E0-4C1B-8A40-ECAA12A59550}" dt="2024-12-04T23:39:23.189" v="1310" actId="478"/>
          <ac:spMkLst>
            <pc:docMk/>
            <pc:sldMk cId="3984062633" sldId="355"/>
            <ac:spMk id="5" creationId="{57FBBC00-D3BC-2DAA-41D9-35378A0546CE}"/>
          </ac:spMkLst>
        </pc:spChg>
        <pc:spChg chg="del">
          <ac:chgData name="Mathys Plante" userId="f1a4a56b-4124-4767-9278-8c87fc11d2b0" providerId="ADAL" clId="{8AC80179-95E0-4C1B-8A40-ECAA12A59550}" dt="2024-12-04T23:39:19.159" v="1309" actId="478"/>
          <ac:spMkLst>
            <pc:docMk/>
            <pc:sldMk cId="3984062633" sldId="355"/>
            <ac:spMk id="7" creationId="{97FE8289-4F54-ADC6-879C-F5E5443BD965}"/>
          </ac:spMkLst>
        </pc:spChg>
        <pc:picChg chg="mod">
          <ac:chgData name="Mathys Plante" userId="f1a4a56b-4124-4767-9278-8c87fc11d2b0" providerId="ADAL" clId="{8AC80179-95E0-4C1B-8A40-ECAA12A59550}" dt="2024-12-04T23:39:33.360" v="1313" actId="14100"/>
          <ac:picMkLst>
            <pc:docMk/>
            <pc:sldMk cId="3984062633" sldId="355"/>
            <ac:picMk id="4" creationId="{6A45A912-5219-BB32-D0A4-DED4011003C5}"/>
          </ac:picMkLst>
        </pc:picChg>
        <pc:picChg chg="mod">
          <ac:chgData name="Mathys Plante" userId="f1a4a56b-4124-4767-9278-8c87fc11d2b0" providerId="ADAL" clId="{8AC80179-95E0-4C1B-8A40-ECAA12A59550}" dt="2024-12-04T23:39:48.271" v="1315" actId="14100"/>
          <ac:picMkLst>
            <pc:docMk/>
            <pc:sldMk cId="3984062633" sldId="355"/>
            <ac:picMk id="6" creationId="{A7F2861A-1E2A-74E9-F1B2-B397EC20A571}"/>
          </ac:picMkLst>
        </pc:picChg>
      </pc:sldChg>
      <pc:sldChg chg="modSp add mod">
        <pc:chgData name="Mathys Plante" userId="f1a4a56b-4124-4767-9278-8c87fc11d2b0" providerId="ADAL" clId="{8AC80179-95E0-4C1B-8A40-ECAA12A59550}" dt="2024-12-04T23:41:35.519" v="1331" actId="1076"/>
        <pc:sldMkLst>
          <pc:docMk/>
          <pc:sldMk cId="1120760808" sldId="356"/>
        </pc:sldMkLst>
        <pc:spChg chg="mod">
          <ac:chgData name="Mathys Plante" userId="f1a4a56b-4124-4767-9278-8c87fc11d2b0" providerId="ADAL" clId="{8AC80179-95E0-4C1B-8A40-ECAA12A59550}" dt="2024-12-04T23:28:22.108" v="1272" actId="20577"/>
          <ac:spMkLst>
            <pc:docMk/>
            <pc:sldMk cId="1120760808" sldId="356"/>
            <ac:spMk id="2" creationId="{6A74C7BE-817B-1211-479F-BDCCBD85F88E}"/>
          </ac:spMkLst>
        </pc:spChg>
        <pc:picChg chg="mod">
          <ac:chgData name="Mathys Plante" userId="f1a4a56b-4124-4767-9278-8c87fc11d2b0" providerId="ADAL" clId="{8AC80179-95E0-4C1B-8A40-ECAA12A59550}" dt="2024-12-04T23:41:23.232" v="1328" actId="14100"/>
          <ac:picMkLst>
            <pc:docMk/>
            <pc:sldMk cId="1120760808" sldId="356"/>
            <ac:picMk id="4" creationId="{08A6E02B-14D0-0F38-2C40-FD7A566FCC28}"/>
          </ac:picMkLst>
        </pc:picChg>
        <pc:picChg chg="mod">
          <ac:chgData name="Mathys Plante" userId="f1a4a56b-4124-4767-9278-8c87fc11d2b0" providerId="ADAL" clId="{8AC80179-95E0-4C1B-8A40-ECAA12A59550}" dt="2024-12-04T23:41:35.519" v="1331" actId="1076"/>
          <ac:picMkLst>
            <pc:docMk/>
            <pc:sldMk cId="1120760808" sldId="356"/>
            <ac:picMk id="6" creationId="{BE204101-D66D-2300-78DB-701954297531}"/>
          </ac:picMkLst>
        </pc:picChg>
      </pc:sldChg>
      <pc:sldChg chg="modSp add mod">
        <pc:chgData name="Mathys Plante" userId="f1a4a56b-4124-4767-9278-8c87fc11d2b0" providerId="ADAL" clId="{8AC80179-95E0-4C1B-8A40-ECAA12A59550}" dt="2024-12-04T23:34:16.091" v="1285" actId="20577"/>
        <pc:sldMkLst>
          <pc:docMk/>
          <pc:sldMk cId="1205277646" sldId="357"/>
        </pc:sldMkLst>
        <pc:spChg chg="mod">
          <ac:chgData name="Mathys Plante" userId="f1a4a56b-4124-4767-9278-8c87fc11d2b0" providerId="ADAL" clId="{8AC80179-95E0-4C1B-8A40-ECAA12A59550}" dt="2024-12-04T23:34:16.091" v="1285" actId="20577"/>
          <ac:spMkLst>
            <pc:docMk/>
            <pc:sldMk cId="1205277646" sldId="357"/>
            <ac:spMk id="2" creationId="{6A74C7BE-817B-1211-479F-BDCCBD85F88E}"/>
          </ac:spMkLst>
        </pc:spChg>
      </pc:sldChg>
      <pc:sldChg chg="modSp add mod">
        <pc:chgData name="Mathys Plante" userId="f1a4a56b-4124-4767-9278-8c87fc11d2b0" providerId="ADAL" clId="{8AC80179-95E0-4C1B-8A40-ECAA12A59550}" dt="2024-12-04T23:47:51.636" v="1338" actId="14100"/>
        <pc:sldMkLst>
          <pc:docMk/>
          <pc:sldMk cId="744635926" sldId="358"/>
        </pc:sldMkLst>
        <pc:spChg chg="mod">
          <ac:chgData name="Mathys Plante" userId="f1a4a56b-4124-4767-9278-8c87fc11d2b0" providerId="ADAL" clId="{8AC80179-95E0-4C1B-8A40-ECAA12A59550}" dt="2024-12-04T23:34:26.038" v="1303" actId="20577"/>
          <ac:spMkLst>
            <pc:docMk/>
            <pc:sldMk cId="744635926" sldId="358"/>
            <ac:spMk id="2" creationId="{6A74C7BE-817B-1211-479F-BDCCBD85F88E}"/>
          </ac:spMkLst>
        </pc:spChg>
        <pc:picChg chg="mod">
          <ac:chgData name="Mathys Plante" userId="f1a4a56b-4124-4767-9278-8c87fc11d2b0" providerId="ADAL" clId="{8AC80179-95E0-4C1B-8A40-ECAA12A59550}" dt="2024-12-04T23:47:49.134" v="1337" actId="14100"/>
          <ac:picMkLst>
            <pc:docMk/>
            <pc:sldMk cId="744635926" sldId="358"/>
            <ac:picMk id="10" creationId="{42532F93-DDEC-C3EE-851E-51ED0EF0EA59}"/>
          </ac:picMkLst>
        </pc:picChg>
        <pc:picChg chg="mod">
          <ac:chgData name="Mathys Plante" userId="f1a4a56b-4124-4767-9278-8c87fc11d2b0" providerId="ADAL" clId="{8AC80179-95E0-4C1B-8A40-ECAA12A59550}" dt="2024-12-04T23:47:51.636" v="1338" actId="14100"/>
          <ac:picMkLst>
            <pc:docMk/>
            <pc:sldMk cId="744635926" sldId="358"/>
            <ac:picMk id="12" creationId="{E9B6873B-79E9-B508-2322-5BAA4F863ED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sherbrooke.sharepoint.com/sites/ProjetS5oldboys/Documents%20partages/General/Revue%201/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A"/>
              <a:t>Gantt</a:t>
            </a:r>
            <a:r>
              <a:rPr lang="fr-CA" baseline="0"/>
              <a:t> de planification de temps</a:t>
            </a:r>
            <a:endParaRPr lang="fr-CA"/>
          </a:p>
        </c:rich>
      </c:tx>
      <c:layout>
        <c:manualLayout>
          <c:xMode val="edge"/>
          <c:yMode val="edge"/>
          <c:x val="0.36928434742974398"/>
          <c:y val="6.06349192202826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263263272697538"/>
          <c:y val="3.9997323565706767E-2"/>
          <c:w val="0.75091892194692245"/>
          <c:h val="0.93507226839609159"/>
        </c:manualLayout>
      </c:layout>
      <c:bar3DChart>
        <c:barDir val="bar"/>
        <c:grouping val="stacked"/>
        <c:varyColors val="0"/>
        <c:ser>
          <c:idx val="2"/>
          <c:order val="0"/>
          <c:tx>
            <c:v>Debut</c:v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[GANTT.xlsx]Feuil1!$A$30:$A$54</c:f>
              <c:strCache>
                <c:ptCount val="25"/>
                <c:pt idx="0">
                  <c:v>1.1 Modélisation du banc d'essai à un axe</c:v>
                </c:pt>
                <c:pt idx="1">
                  <c:v>Dévéloppement du modèle en équations différentiels non linéaire</c:v>
                </c:pt>
                <c:pt idx="2">
                  <c:v>Modélisation en MATLAB/Simulink</c:v>
                </c:pt>
                <c:pt idx="3">
                  <c:v>Linéarisation des équations dynamiques</c:v>
                </c:pt>
                <c:pt idx="4">
                  <c:v>Dévloppement des fonctions de transfert du moteur DC</c:v>
                </c:pt>
                <c:pt idx="5">
                  <c:v>1.2 Calibration et identification des paramètres</c:v>
                </c:pt>
                <c:pt idx="6">
                  <c:v>Identification des paramètres critiques</c:v>
                </c:pt>
                <c:pt idx="7">
                  <c:v>Validation des modèles à partir des mesures expérimentales</c:v>
                </c:pt>
                <c:pt idx="8">
                  <c:v>1.3 Conception de l'asservissement</c:v>
                </c:pt>
                <c:pt idx="9">
                  <c:v>Conception de l'asservissement de boucle interne</c:v>
                </c:pt>
                <c:pt idx="10">
                  <c:v>Calcul des conditions d'équilibre</c:v>
                </c:pt>
                <c:pt idx="11">
                  <c:v>Conception de l'asservissement de boucle interne</c:v>
                </c:pt>
                <c:pt idx="12">
                  <c:v>Calcul des conditions d'équilibre</c:v>
                </c:pt>
                <c:pt idx="13">
                  <c:v>1.4 Tests des asservissements</c:v>
                </c:pt>
                <c:pt idx="14">
                  <c:v>Validation Simulink</c:v>
                </c:pt>
                <c:pt idx="15">
                  <c:v>Validation physiques sur le banc d'essai poutre-sphère</c:v>
                </c:pt>
                <c:pt idx="16">
                  <c:v>1.5 Transposition au système plaque-sphère</c:v>
                </c:pt>
                <c:pt idx="17">
                  <c:v>Modification du modèle et des paramètres pour un système à deux axes</c:v>
                </c:pt>
                <c:pt idx="18">
                  <c:v>Modification des asservissements pour un système à deux axes </c:v>
                </c:pt>
                <c:pt idx="19">
                  <c:v>1.6 Conception des trajectoires</c:v>
                </c:pt>
                <c:pt idx="20">
                  <c:v>Détermination de fonction d'interpolations des trajectoires</c:v>
                </c:pt>
                <c:pt idx="21">
                  <c:v>Validation des trajectoires</c:v>
                </c:pt>
                <c:pt idx="22">
                  <c:v>1.6 Documentation</c:v>
                </c:pt>
                <c:pt idx="23">
                  <c:v>Production de rapport pour chaque phase</c:v>
                </c:pt>
                <c:pt idx="24">
                  <c:v>Documentation des résultats comparatifs et ajustements nécessaires</c:v>
                </c:pt>
              </c:strCache>
            </c:strRef>
          </c:cat>
          <c:val>
            <c:numRef>
              <c:f>[GANTT.xlsx]Feuil1!$B$30:$B$54</c:f>
              <c:numCache>
                <c:formatCode>m/d/yyyy</c:formatCode>
                <c:ptCount val="25"/>
                <c:pt idx="0">
                  <c:v>45568</c:v>
                </c:pt>
                <c:pt idx="1">
                  <c:v>45568</c:v>
                </c:pt>
                <c:pt idx="2">
                  <c:v>45571</c:v>
                </c:pt>
                <c:pt idx="3">
                  <c:v>45571</c:v>
                </c:pt>
                <c:pt idx="4">
                  <c:v>45576</c:v>
                </c:pt>
                <c:pt idx="5">
                  <c:v>45575</c:v>
                </c:pt>
                <c:pt idx="6">
                  <c:v>45575</c:v>
                </c:pt>
                <c:pt idx="7">
                  <c:v>45580</c:v>
                </c:pt>
                <c:pt idx="8">
                  <c:v>45588</c:v>
                </c:pt>
                <c:pt idx="9">
                  <c:v>45588</c:v>
                </c:pt>
                <c:pt idx="10">
                  <c:v>45592</c:v>
                </c:pt>
                <c:pt idx="11">
                  <c:v>45596</c:v>
                </c:pt>
                <c:pt idx="12">
                  <c:v>45600</c:v>
                </c:pt>
                <c:pt idx="13">
                  <c:v>45594</c:v>
                </c:pt>
                <c:pt idx="14">
                  <c:v>45594</c:v>
                </c:pt>
                <c:pt idx="15">
                  <c:v>45604</c:v>
                </c:pt>
                <c:pt idx="16">
                  <c:v>45613</c:v>
                </c:pt>
                <c:pt idx="17">
                  <c:v>45613</c:v>
                </c:pt>
                <c:pt idx="18">
                  <c:v>45620</c:v>
                </c:pt>
                <c:pt idx="19">
                  <c:v>45613</c:v>
                </c:pt>
                <c:pt idx="20">
                  <c:v>45613</c:v>
                </c:pt>
                <c:pt idx="21">
                  <c:v>45620</c:v>
                </c:pt>
                <c:pt idx="22">
                  <c:v>45565</c:v>
                </c:pt>
                <c:pt idx="23">
                  <c:v>45565</c:v>
                </c:pt>
                <c:pt idx="24">
                  <c:v>45594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BB-41A4-8E28-56B0AA6F7C79}"/>
            </c:ext>
          </c:extLst>
        </c:ser>
        <c:ser>
          <c:idx val="0"/>
          <c:order val="1"/>
          <c:tx>
            <c:v>Duration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3ABB-41A4-8E28-56B0AA6F7C7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3ABB-41A4-8E28-56B0AA6F7C7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3ABB-41A4-8E28-56B0AA6F7C7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3ABB-41A4-8E28-56B0AA6F7C7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3ABB-41A4-8E28-56B0AA6F7C7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C-3ABB-41A4-8E28-56B0AA6F7C7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E-3ABB-41A4-8E28-56B0AA6F7C7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0-3ABB-41A4-8E28-56B0AA6F7C7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2-3ABB-41A4-8E28-56B0AA6F7C7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4-3ABB-41A4-8E28-56B0AA6F7C79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6-3ABB-41A4-8E28-56B0AA6F7C7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8-3ABB-41A4-8E28-56B0AA6F7C79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A-3ABB-41A4-8E28-56B0AA6F7C79}"/>
              </c:ext>
            </c:extLst>
          </c:dPt>
          <c:dPt>
            <c:idx val="1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C-3ABB-41A4-8E28-56B0AA6F7C79}"/>
              </c:ext>
            </c:extLst>
          </c:dPt>
          <c:dPt>
            <c:idx val="14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E-3ABB-41A4-8E28-56B0AA6F7C79}"/>
              </c:ext>
            </c:extLst>
          </c:dPt>
          <c:dPt>
            <c:idx val="15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0-3ABB-41A4-8E28-56B0AA6F7C7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2-3ABB-41A4-8E28-56B0AA6F7C79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4-3ABB-41A4-8E28-56B0AA6F7C7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6-3ABB-41A4-8E28-56B0AA6F7C79}"/>
              </c:ext>
            </c:extLst>
          </c:dPt>
          <c:dPt>
            <c:idx val="19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8-3ABB-41A4-8E28-56B0AA6F7C79}"/>
              </c:ext>
            </c:extLst>
          </c:dPt>
          <c:dPt>
            <c:idx val="2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A-3ABB-41A4-8E28-56B0AA6F7C79}"/>
              </c:ext>
            </c:extLst>
          </c:dPt>
          <c:dPt>
            <c:idx val="2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C-3ABB-41A4-8E28-56B0AA6F7C79}"/>
              </c:ext>
            </c:extLst>
          </c:dPt>
          <c:cat>
            <c:strRef>
              <c:f>[GANTT.xlsx]Feuil1!$A$30:$A$54</c:f>
              <c:strCache>
                <c:ptCount val="25"/>
                <c:pt idx="0">
                  <c:v>1.1 Modélisation du banc d'essai à un axe</c:v>
                </c:pt>
                <c:pt idx="1">
                  <c:v>Dévéloppement du modèle en équations différentiels non linéaire</c:v>
                </c:pt>
                <c:pt idx="2">
                  <c:v>Modélisation en MATLAB/Simulink</c:v>
                </c:pt>
                <c:pt idx="3">
                  <c:v>Linéarisation des équations dynamiques</c:v>
                </c:pt>
                <c:pt idx="4">
                  <c:v>Dévloppement des fonctions de transfert du moteur DC</c:v>
                </c:pt>
                <c:pt idx="5">
                  <c:v>1.2 Calibration et identification des paramètres</c:v>
                </c:pt>
                <c:pt idx="6">
                  <c:v>Identification des paramètres critiques</c:v>
                </c:pt>
                <c:pt idx="7">
                  <c:v>Validation des modèles à partir des mesures expérimentales</c:v>
                </c:pt>
                <c:pt idx="8">
                  <c:v>1.3 Conception de l'asservissement</c:v>
                </c:pt>
                <c:pt idx="9">
                  <c:v>Conception de l'asservissement de boucle interne</c:v>
                </c:pt>
                <c:pt idx="10">
                  <c:v>Calcul des conditions d'équilibre</c:v>
                </c:pt>
                <c:pt idx="11">
                  <c:v>Conception de l'asservissement de boucle interne</c:v>
                </c:pt>
                <c:pt idx="12">
                  <c:v>Calcul des conditions d'équilibre</c:v>
                </c:pt>
                <c:pt idx="13">
                  <c:v>1.4 Tests des asservissements</c:v>
                </c:pt>
                <c:pt idx="14">
                  <c:v>Validation Simulink</c:v>
                </c:pt>
                <c:pt idx="15">
                  <c:v>Validation physiques sur le banc d'essai poutre-sphère</c:v>
                </c:pt>
                <c:pt idx="16">
                  <c:v>1.5 Transposition au système plaque-sphère</c:v>
                </c:pt>
                <c:pt idx="17">
                  <c:v>Modification du modèle et des paramètres pour un système à deux axes</c:v>
                </c:pt>
                <c:pt idx="18">
                  <c:v>Modification des asservissements pour un système à deux axes </c:v>
                </c:pt>
                <c:pt idx="19">
                  <c:v>1.6 Conception des trajectoires</c:v>
                </c:pt>
                <c:pt idx="20">
                  <c:v>Détermination de fonction d'interpolations des trajectoires</c:v>
                </c:pt>
                <c:pt idx="21">
                  <c:v>Validation des trajectoires</c:v>
                </c:pt>
                <c:pt idx="22">
                  <c:v>1.6 Documentation</c:v>
                </c:pt>
                <c:pt idx="23">
                  <c:v>Production de rapport pour chaque phase</c:v>
                </c:pt>
                <c:pt idx="24">
                  <c:v>Documentation des résultats comparatifs et ajustements nécessaires</c:v>
                </c:pt>
              </c:strCache>
            </c:strRef>
          </c:cat>
          <c:val>
            <c:numRef>
              <c:f>[GANTT.xlsx]Feuil1!$C$30:$C$54</c:f>
              <c:numCache>
                <c:formatCode>General</c:formatCode>
                <c:ptCount val="25"/>
                <c:pt idx="0">
                  <c:v>13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  <c:pt idx="6">
                  <c:v>5</c:v>
                </c:pt>
                <c:pt idx="7">
                  <c:v>8</c:v>
                </c:pt>
                <c:pt idx="8">
                  <c:v>16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19</c:v>
                </c:pt>
                <c:pt idx="14">
                  <c:v>10</c:v>
                </c:pt>
                <c:pt idx="15">
                  <c:v>9</c:v>
                </c:pt>
                <c:pt idx="16">
                  <c:v>14</c:v>
                </c:pt>
                <c:pt idx="17">
                  <c:v>7</c:v>
                </c:pt>
                <c:pt idx="18">
                  <c:v>7</c:v>
                </c:pt>
                <c:pt idx="19">
                  <c:v>14</c:v>
                </c:pt>
                <c:pt idx="20">
                  <c:v>7</c:v>
                </c:pt>
                <c:pt idx="21">
                  <c:v>7</c:v>
                </c:pt>
                <c:pt idx="22">
                  <c:v>62</c:v>
                </c:pt>
                <c:pt idx="23">
                  <c:v>62</c:v>
                </c:pt>
                <c:pt idx="2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3ABB-41A4-8E28-56B0AA6F7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18660192"/>
        <c:axId val="1774403408"/>
        <c:axId val="0"/>
      </c:bar3DChart>
      <c:catAx>
        <c:axId val="171866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403408"/>
        <c:crosses val="autoZero"/>
        <c:auto val="1"/>
        <c:lblAlgn val="ctr"/>
        <c:lblOffset val="100"/>
        <c:noMultiLvlLbl val="0"/>
      </c:catAx>
      <c:valAx>
        <c:axId val="1774403408"/>
        <c:scaling>
          <c:orientation val="minMax"/>
          <c:max val="45627"/>
          <c:min val="4555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660192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DDCBD-8B61-4273-8EC2-E2C5D24FB2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EBAA610-CAD8-43FF-882D-5A28F906031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Modélisation</a:t>
          </a:r>
          <a:endParaRPr lang="en-US"/>
        </a:p>
      </dgm:t>
    </dgm:pt>
    <dgm:pt modelId="{BD286031-D56E-45B2-A26C-1EE2625A238A}" type="parTrans" cxnId="{94BA6D30-D09D-4ECE-95EB-5B54776325D8}">
      <dgm:prSet/>
      <dgm:spPr/>
      <dgm:t>
        <a:bodyPr/>
        <a:lstStyle/>
        <a:p>
          <a:endParaRPr lang="en-US"/>
        </a:p>
      </dgm:t>
    </dgm:pt>
    <dgm:pt modelId="{9545E952-3503-41BA-A3AF-2C57105E833A}" type="sibTrans" cxnId="{94BA6D30-D09D-4ECE-95EB-5B54776325D8}">
      <dgm:prSet/>
      <dgm:spPr/>
      <dgm:t>
        <a:bodyPr/>
        <a:lstStyle/>
        <a:p>
          <a:endParaRPr lang="en-US"/>
        </a:p>
      </dgm:t>
    </dgm:pt>
    <dgm:pt modelId="{5AF8E4F6-02CF-4EC6-AA42-8E1C8317D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Temporel</a:t>
          </a:r>
        </a:p>
      </dgm:t>
    </dgm:pt>
    <dgm:pt modelId="{2BDC6B3A-39BC-459B-8DB9-3783B5FAE330}" type="parTrans" cxnId="{753310C6-85AF-4CBA-9775-2B837877FEF5}">
      <dgm:prSet/>
      <dgm:spPr/>
      <dgm:t>
        <a:bodyPr/>
        <a:lstStyle/>
        <a:p>
          <a:endParaRPr lang="en-US"/>
        </a:p>
      </dgm:t>
    </dgm:pt>
    <dgm:pt modelId="{F642469B-CCFB-4340-83D4-030F7E04E3FC}" type="sibTrans" cxnId="{753310C6-85AF-4CBA-9775-2B837877FEF5}">
      <dgm:prSet/>
      <dgm:spPr/>
      <dgm:t>
        <a:bodyPr/>
        <a:lstStyle/>
        <a:p>
          <a:endParaRPr lang="en-US"/>
        </a:p>
      </dgm:t>
    </dgm:pt>
    <dgm:pt modelId="{0AA1677A-A77C-47D1-B2C0-EEFC21F3FAA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Fréquentiel</a:t>
          </a:r>
          <a:endParaRPr lang="en-US"/>
        </a:p>
      </dgm:t>
    </dgm:pt>
    <dgm:pt modelId="{2EF43C6C-407B-4BE8-A728-56A9B9160B06}" type="parTrans" cxnId="{C0021657-96C8-483F-98A2-234BDEB19FBD}">
      <dgm:prSet/>
      <dgm:spPr/>
      <dgm:t>
        <a:bodyPr/>
        <a:lstStyle/>
        <a:p>
          <a:endParaRPr lang="en-US"/>
        </a:p>
      </dgm:t>
    </dgm:pt>
    <dgm:pt modelId="{8F62B429-BFF4-4EB0-B26D-1BEEAA0AFFB6}" type="sibTrans" cxnId="{C0021657-96C8-483F-98A2-234BDEB19FBD}">
      <dgm:prSet/>
      <dgm:spPr/>
      <dgm:t>
        <a:bodyPr/>
        <a:lstStyle/>
        <a:p>
          <a:endParaRPr lang="en-US"/>
        </a:p>
      </dgm:t>
    </dgm:pt>
    <dgm:pt modelId="{05BC47D1-73B7-4F44-AF6F-AF0FB712BE7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Résultats</a:t>
          </a:r>
          <a:endParaRPr lang="en-US"/>
        </a:p>
      </dgm:t>
    </dgm:pt>
    <dgm:pt modelId="{BFEC7957-D10E-40C2-8D37-7D05B89FFE8F}" type="parTrans" cxnId="{90D8BD50-4988-4783-AD9E-6407B60BC555}">
      <dgm:prSet/>
      <dgm:spPr/>
      <dgm:t>
        <a:bodyPr/>
        <a:lstStyle/>
        <a:p>
          <a:endParaRPr lang="en-US"/>
        </a:p>
      </dgm:t>
    </dgm:pt>
    <dgm:pt modelId="{0D75CC25-7DBA-4FBF-92F8-8DBCD670E2A0}" type="sibTrans" cxnId="{90D8BD50-4988-4783-AD9E-6407B60BC555}">
      <dgm:prSet/>
      <dgm:spPr/>
      <dgm:t>
        <a:bodyPr/>
        <a:lstStyle/>
        <a:p>
          <a:endParaRPr lang="en-US"/>
        </a:p>
      </dgm:t>
    </dgm:pt>
    <dgm:pt modelId="{61BDDE0F-4E8C-417C-A4E2-FD644EA7FFF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Planification</a:t>
          </a:r>
          <a:endParaRPr lang="en-US"/>
        </a:p>
      </dgm:t>
    </dgm:pt>
    <dgm:pt modelId="{FE1C1066-F070-438E-9740-187F339CD160}" type="parTrans" cxnId="{5C4D9994-5BB7-4CC8-9B20-9DF3BEC8D9DE}">
      <dgm:prSet/>
      <dgm:spPr/>
      <dgm:t>
        <a:bodyPr/>
        <a:lstStyle/>
        <a:p>
          <a:endParaRPr lang="en-US"/>
        </a:p>
      </dgm:t>
    </dgm:pt>
    <dgm:pt modelId="{153933AD-854A-44A6-9B90-4DC379A9AF0D}" type="sibTrans" cxnId="{5C4D9994-5BB7-4CC8-9B20-9DF3BEC8D9DE}">
      <dgm:prSet/>
      <dgm:spPr/>
      <dgm:t>
        <a:bodyPr/>
        <a:lstStyle/>
        <a:p>
          <a:endParaRPr lang="en-US"/>
        </a:p>
      </dgm:t>
    </dgm:pt>
    <dgm:pt modelId="{394EDC24-CB41-483B-A878-77A85096DA41}" type="pres">
      <dgm:prSet presAssocID="{4DDDDCBD-8B61-4273-8EC2-E2C5D24FB27A}" presName="root" presStyleCnt="0">
        <dgm:presLayoutVars>
          <dgm:dir/>
          <dgm:resizeHandles val="exact"/>
        </dgm:presLayoutVars>
      </dgm:prSet>
      <dgm:spPr/>
    </dgm:pt>
    <dgm:pt modelId="{E11A4642-B336-4719-A905-5957AFE2A6FE}" type="pres">
      <dgm:prSet presAssocID="{BEBAA610-CAD8-43FF-882D-5A28F9060315}" presName="compNode" presStyleCnt="0"/>
      <dgm:spPr/>
    </dgm:pt>
    <dgm:pt modelId="{46A844F9-B8B8-4EED-9704-76AE2CA73F62}" type="pres">
      <dgm:prSet presAssocID="{BEBAA610-CAD8-43FF-882D-5A28F9060315}" presName="bgRect" presStyleLbl="bgShp" presStyleIdx="0" presStyleCnt="5" custLinFactNeighborX="-1145" custLinFactNeighborY="-31600"/>
      <dgm:spPr/>
    </dgm:pt>
    <dgm:pt modelId="{1D7BDAEA-8981-4583-8E48-4D080A0D2AD0}" type="pres">
      <dgm:prSet presAssocID="{BEBAA610-CAD8-43FF-882D-5A28F90603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DEDE5D3-315F-4769-95E0-A1B626AB0050}" type="pres">
      <dgm:prSet presAssocID="{BEBAA610-CAD8-43FF-882D-5A28F9060315}" presName="spaceRect" presStyleCnt="0"/>
      <dgm:spPr/>
    </dgm:pt>
    <dgm:pt modelId="{2AB3435A-0DB1-4BBC-8FCB-84827183E44B}" type="pres">
      <dgm:prSet presAssocID="{BEBAA610-CAD8-43FF-882D-5A28F9060315}" presName="parTx" presStyleLbl="revTx" presStyleIdx="0" presStyleCnt="5">
        <dgm:presLayoutVars>
          <dgm:chMax val="0"/>
          <dgm:chPref val="0"/>
        </dgm:presLayoutVars>
      </dgm:prSet>
      <dgm:spPr/>
    </dgm:pt>
    <dgm:pt modelId="{D82F7204-9DC1-4D37-A94E-12FB9C659F85}" type="pres">
      <dgm:prSet presAssocID="{9545E952-3503-41BA-A3AF-2C57105E833A}" presName="sibTrans" presStyleCnt="0"/>
      <dgm:spPr/>
    </dgm:pt>
    <dgm:pt modelId="{0F59D545-8165-40FB-983F-BBC53E9839E7}" type="pres">
      <dgm:prSet presAssocID="{5AF8E4F6-02CF-4EC6-AA42-8E1C8317D41E}" presName="compNode" presStyleCnt="0"/>
      <dgm:spPr/>
    </dgm:pt>
    <dgm:pt modelId="{9CE1CB50-2B5E-4306-BAD0-C04AD0A1A803}" type="pres">
      <dgm:prSet presAssocID="{5AF8E4F6-02CF-4EC6-AA42-8E1C8317D41E}" presName="bgRect" presStyleLbl="bgShp" presStyleIdx="1" presStyleCnt="5" custLinFactNeighborX="-1145"/>
      <dgm:spPr/>
    </dgm:pt>
    <dgm:pt modelId="{DAD73584-A31F-403E-8AEA-BAF343C719A0}" type="pres">
      <dgm:prSet presAssocID="{5AF8E4F6-02CF-4EC6-AA42-8E1C8317D41E}" presName="iconRect" presStyleLbl="node1" presStyleIdx="1" presStyleCnt="5" custLinFactNeighborX="-10262" custLinFactNeighborY="-595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 avec un remplissage uni"/>
        </a:ext>
      </dgm:extLst>
    </dgm:pt>
    <dgm:pt modelId="{1AA66265-A195-4301-A76E-2EFC9997BF3C}" type="pres">
      <dgm:prSet presAssocID="{5AF8E4F6-02CF-4EC6-AA42-8E1C8317D41E}" presName="spaceRect" presStyleCnt="0"/>
      <dgm:spPr/>
    </dgm:pt>
    <dgm:pt modelId="{E3178AC7-96DF-49ED-AE28-22EED90CC48F}" type="pres">
      <dgm:prSet presAssocID="{5AF8E4F6-02CF-4EC6-AA42-8E1C8317D41E}" presName="parTx" presStyleLbl="revTx" presStyleIdx="1" presStyleCnt="5">
        <dgm:presLayoutVars>
          <dgm:chMax val="0"/>
          <dgm:chPref val="0"/>
        </dgm:presLayoutVars>
      </dgm:prSet>
      <dgm:spPr/>
    </dgm:pt>
    <dgm:pt modelId="{553EC2F7-7D95-43F5-AA89-42429969B5CE}" type="pres">
      <dgm:prSet presAssocID="{F642469B-CCFB-4340-83D4-030F7E04E3FC}" presName="sibTrans" presStyleCnt="0"/>
      <dgm:spPr/>
    </dgm:pt>
    <dgm:pt modelId="{3D0DE19C-C3FC-4485-9A6A-AAFAE2422E2E}" type="pres">
      <dgm:prSet presAssocID="{0AA1677A-A77C-47D1-B2C0-EEFC21F3FAAF}" presName="compNode" presStyleCnt="0"/>
      <dgm:spPr/>
    </dgm:pt>
    <dgm:pt modelId="{C7C60D3D-1F44-467B-906B-85EA785B4B46}" type="pres">
      <dgm:prSet presAssocID="{0AA1677A-A77C-47D1-B2C0-EEFC21F3FAAF}" presName="bgRect" presStyleLbl="bgShp" presStyleIdx="2" presStyleCnt="5" custLinFactNeighborX="-1145" custLinFactNeighborY="-334"/>
      <dgm:spPr/>
    </dgm:pt>
    <dgm:pt modelId="{B976F49C-6A31-4E94-9503-6FD2C84B7EDC}" type="pres">
      <dgm:prSet presAssocID="{0AA1677A-A77C-47D1-B2C0-EEFC21F3FA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F369DCAB-A086-4AB2-B5A4-B9E8614DA8CD}" type="pres">
      <dgm:prSet presAssocID="{0AA1677A-A77C-47D1-B2C0-EEFC21F3FAAF}" presName="spaceRect" presStyleCnt="0"/>
      <dgm:spPr/>
    </dgm:pt>
    <dgm:pt modelId="{8CFA699B-5185-4EC8-A66F-91FF2FBB7A49}" type="pres">
      <dgm:prSet presAssocID="{0AA1677A-A77C-47D1-B2C0-EEFC21F3FAAF}" presName="parTx" presStyleLbl="revTx" presStyleIdx="2" presStyleCnt="5">
        <dgm:presLayoutVars>
          <dgm:chMax val="0"/>
          <dgm:chPref val="0"/>
        </dgm:presLayoutVars>
      </dgm:prSet>
      <dgm:spPr/>
    </dgm:pt>
    <dgm:pt modelId="{E1FE340E-108C-4E13-8FD8-EAE26244A710}" type="pres">
      <dgm:prSet presAssocID="{8F62B429-BFF4-4EB0-B26D-1BEEAA0AFFB6}" presName="sibTrans" presStyleCnt="0"/>
      <dgm:spPr/>
    </dgm:pt>
    <dgm:pt modelId="{60303FB3-7832-41B9-95FB-419EC50DE058}" type="pres">
      <dgm:prSet presAssocID="{05BC47D1-73B7-4F44-AF6F-AF0FB712BE72}" presName="compNode" presStyleCnt="0"/>
      <dgm:spPr/>
    </dgm:pt>
    <dgm:pt modelId="{258F7047-41FA-47AC-BE83-6B5E804F22AC}" type="pres">
      <dgm:prSet presAssocID="{05BC47D1-73B7-4F44-AF6F-AF0FB712BE72}" presName="bgRect" presStyleLbl="bgShp" presStyleIdx="3" presStyleCnt="5"/>
      <dgm:spPr/>
    </dgm:pt>
    <dgm:pt modelId="{8B943BDB-901F-4A71-B809-7ACD67CDFCC2}" type="pres">
      <dgm:prSet presAssocID="{05BC47D1-73B7-4F44-AF6F-AF0FB712BE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 Improvement with solid fill"/>
        </a:ext>
      </dgm:extLst>
    </dgm:pt>
    <dgm:pt modelId="{2CA92C98-6C77-44F4-8A1B-7779B8006849}" type="pres">
      <dgm:prSet presAssocID="{05BC47D1-73B7-4F44-AF6F-AF0FB712BE72}" presName="spaceRect" presStyleCnt="0"/>
      <dgm:spPr/>
    </dgm:pt>
    <dgm:pt modelId="{D64F9A51-9EA4-4F64-931E-F7F418FD2359}" type="pres">
      <dgm:prSet presAssocID="{05BC47D1-73B7-4F44-AF6F-AF0FB712BE72}" presName="parTx" presStyleLbl="revTx" presStyleIdx="3" presStyleCnt="5">
        <dgm:presLayoutVars>
          <dgm:chMax val="0"/>
          <dgm:chPref val="0"/>
        </dgm:presLayoutVars>
      </dgm:prSet>
      <dgm:spPr/>
    </dgm:pt>
    <dgm:pt modelId="{D047AB38-9B15-4FE5-8E9D-C26A0DCE187F}" type="pres">
      <dgm:prSet presAssocID="{0D75CC25-7DBA-4FBF-92F8-8DBCD670E2A0}" presName="sibTrans" presStyleCnt="0"/>
      <dgm:spPr/>
    </dgm:pt>
    <dgm:pt modelId="{95523317-4407-4E54-9F00-4ECE4616FD67}" type="pres">
      <dgm:prSet presAssocID="{61BDDE0F-4E8C-417C-A4E2-FD644EA7FFF1}" presName="compNode" presStyleCnt="0"/>
      <dgm:spPr/>
    </dgm:pt>
    <dgm:pt modelId="{D9BF1E1B-9143-4422-A026-41BA93A0BE86}" type="pres">
      <dgm:prSet presAssocID="{61BDDE0F-4E8C-417C-A4E2-FD644EA7FFF1}" presName="bgRect" presStyleLbl="bgShp" presStyleIdx="4" presStyleCnt="5"/>
      <dgm:spPr/>
    </dgm:pt>
    <dgm:pt modelId="{BC7E0E86-C3DC-49B2-B1E5-484D1DEB61EA}" type="pres">
      <dgm:prSet presAssocID="{61BDDE0F-4E8C-417C-A4E2-FD644EA7FF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170E63F7-EC3B-4A26-B79C-2D4484330B10}" type="pres">
      <dgm:prSet presAssocID="{61BDDE0F-4E8C-417C-A4E2-FD644EA7FFF1}" presName="spaceRect" presStyleCnt="0"/>
      <dgm:spPr/>
    </dgm:pt>
    <dgm:pt modelId="{DE57534A-0653-46BD-ABD0-B5953CD95CD7}" type="pres">
      <dgm:prSet presAssocID="{61BDDE0F-4E8C-417C-A4E2-FD644EA7FFF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E6331F-AB8A-44A7-8101-58145B07101C}" type="presOf" srcId="{4DDDDCBD-8B61-4273-8EC2-E2C5D24FB27A}" destId="{394EDC24-CB41-483B-A878-77A85096DA41}" srcOrd="0" destOrd="0" presId="urn:microsoft.com/office/officeart/2018/2/layout/IconVerticalSolidList"/>
    <dgm:cxn modelId="{94BA6D30-D09D-4ECE-95EB-5B54776325D8}" srcId="{4DDDDCBD-8B61-4273-8EC2-E2C5D24FB27A}" destId="{BEBAA610-CAD8-43FF-882D-5A28F9060315}" srcOrd="0" destOrd="0" parTransId="{BD286031-D56E-45B2-A26C-1EE2625A238A}" sibTransId="{9545E952-3503-41BA-A3AF-2C57105E833A}"/>
    <dgm:cxn modelId="{B532BC43-9D8F-4987-8592-4D83FFC92D1B}" type="presOf" srcId="{5AF8E4F6-02CF-4EC6-AA42-8E1C8317D41E}" destId="{E3178AC7-96DF-49ED-AE28-22EED90CC48F}" srcOrd="0" destOrd="0" presId="urn:microsoft.com/office/officeart/2018/2/layout/IconVerticalSolidList"/>
    <dgm:cxn modelId="{90D8BD50-4988-4783-AD9E-6407B60BC555}" srcId="{4DDDDCBD-8B61-4273-8EC2-E2C5D24FB27A}" destId="{05BC47D1-73B7-4F44-AF6F-AF0FB712BE72}" srcOrd="3" destOrd="0" parTransId="{BFEC7957-D10E-40C2-8D37-7D05B89FFE8F}" sibTransId="{0D75CC25-7DBA-4FBF-92F8-8DBCD670E2A0}"/>
    <dgm:cxn modelId="{C4A72076-0F30-48F7-AD0F-6BF9C00D5632}" type="presOf" srcId="{61BDDE0F-4E8C-417C-A4E2-FD644EA7FFF1}" destId="{DE57534A-0653-46BD-ABD0-B5953CD95CD7}" srcOrd="0" destOrd="0" presId="urn:microsoft.com/office/officeart/2018/2/layout/IconVerticalSolidList"/>
    <dgm:cxn modelId="{C0021657-96C8-483F-98A2-234BDEB19FBD}" srcId="{4DDDDCBD-8B61-4273-8EC2-E2C5D24FB27A}" destId="{0AA1677A-A77C-47D1-B2C0-EEFC21F3FAAF}" srcOrd="2" destOrd="0" parTransId="{2EF43C6C-407B-4BE8-A728-56A9B9160B06}" sibTransId="{8F62B429-BFF4-4EB0-B26D-1BEEAA0AFFB6}"/>
    <dgm:cxn modelId="{4A27047B-CAFE-497A-A7B2-9338BEBD8B66}" type="presOf" srcId="{05BC47D1-73B7-4F44-AF6F-AF0FB712BE72}" destId="{D64F9A51-9EA4-4F64-931E-F7F418FD2359}" srcOrd="0" destOrd="0" presId="urn:microsoft.com/office/officeart/2018/2/layout/IconVerticalSolidList"/>
    <dgm:cxn modelId="{5C4D9994-5BB7-4CC8-9B20-9DF3BEC8D9DE}" srcId="{4DDDDCBD-8B61-4273-8EC2-E2C5D24FB27A}" destId="{61BDDE0F-4E8C-417C-A4E2-FD644EA7FFF1}" srcOrd="4" destOrd="0" parTransId="{FE1C1066-F070-438E-9740-187F339CD160}" sibTransId="{153933AD-854A-44A6-9B90-4DC379A9AF0D}"/>
    <dgm:cxn modelId="{753310C6-85AF-4CBA-9775-2B837877FEF5}" srcId="{4DDDDCBD-8B61-4273-8EC2-E2C5D24FB27A}" destId="{5AF8E4F6-02CF-4EC6-AA42-8E1C8317D41E}" srcOrd="1" destOrd="0" parTransId="{2BDC6B3A-39BC-459B-8DB9-3783B5FAE330}" sibTransId="{F642469B-CCFB-4340-83D4-030F7E04E3FC}"/>
    <dgm:cxn modelId="{825AB0D6-5521-42A7-B90F-9F4F0DDD59E9}" type="presOf" srcId="{BEBAA610-CAD8-43FF-882D-5A28F9060315}" destId="{2AB3435A-0DB1-4BBC-8FCB-84827183E44B}" srcOrd="0" destOrd="0" presId="urn:microsoft.com/office/officeart/2018/2/layout/IconVerticalSolidList"/>
    <dgm:cxn modelId="{941F86E7-990A-46AC-BD81-BE86D0E93E3B}" type="presOf" srcId="{0AA1677A-A77C-47D1-B2C0-EEFC21F3FAAF}" destId="{8CFA699B-5185-4EC8-A66F-91FF2FBB7A49}" srcOrd="0" destOrd="0" presId="urn:microsoft.com/office/officeart/2018/2/layout/IconVerticalSolidList"/>
    <dgm:cxn modelId="{C6E6E922-2B15-42D2-96B9-49E27FD2DD6A}" type="presParOf" srcId="{394EDC24-CB41-483B-A878-77A85096DA41}" destId="{E11A4642-B336-4719-A905-5957AFE2A6FE}" srcOrd="0" destOrd="0" presId="urn:microsoft.com/office/officeart/2018/2/layout/IconVerticalSolidList"/>
    <dgm:cxn modelId="{A43453EC-588D-470F-B2CF-54801CEE4141}" type="presParOf" srcId="{E11A4642-B336-4719-A905-5957AFE2A6FE}" destId="{46A844F9-B8B8-4EED-9704-76AE2CA73F62}" srcOrd="0" destOrd="0" presId="urn:microsoft.com/office/officeart/2018/2/layout/IconVerticalSolidList"/>
    <dgm:cxn modelId="{AEA74047-F714-4D7E-8B0C-631C5B973073}" type="presParOf" srcId="{E11A4642-B336-4719-A905-5957AFE2A6FE}" destId="{1D7BDAEA-8981-4583-8E48-4D080A0D2AD0}" srcOrd="1" destOrd="0" presId="urn:microsoft.com/office/officeart/2018/2/layout/IconVerticalSolidList"/>
    <dgm:cxn modelId="{F54A9D90-2C06-4B92-8B9C-2DE401F46065}" type="presParOf" srcId="{E11A4642-B336-4719-A905-5957AFE2A6FE}" destId="{BDEDE5D3-315F-4769-95E0-A1B626AB0050}" srcOrd="2" destOrd="0" presId="urn:microsoft.com/office/officeart/2018/2/layout/IconVerticalSolidList"/>
    <dgm:cxn modelId="{E7CE027B-ECE1-4324-82B5-C2EE07E2B100}" type="presParOf" srcId="{E11A4642-B336-4719-A905-5957AFE2A6FE}" destId="{2AB3435A-0DB1-4BBC-8FCB-84827183E44B}" srcOrd="3" destOrd="0" presId="urn:microsoft.com/office/officeart/2018/2/layout/IconVerticalSolidList"/>
    <dgm:cxn modelId="{E0697479-C6CA-4CA3-9042-4DCFBAC82778}" type="presParOf" srcId="{394EDC24-CB41-483B-A878-77A85096DA41}" destId="{D82F7204-9DC1-4D37-A94E-12FB9C659F85}" srcOrd="1" destOrd="0" presId="urn:microsoft.com/office/officeart/2018/2/layout/IconVerticalSolidList"/>
    <dgm:cxn modelId="{7DA080B0-CEBF-43F2-8F52-40DF00D0E0AF}" type="presParOf" srcId="{394EDC24-CB41-483B-A878-77A85096DA41}" destId="{0F59D545-8165-40FB-983F-BBC53E9839E7}" srcOrd="2" destOrd="0" presId="urn:microsoft.com/office/officeart/2018/2/layout/IconVerticalSolidList"/>
    <dgm:cxn modelId="{6A5DF010-2874-4717-B592-E86A9D9680B3}" type="presParOf" srcId="{0F59D545-8165-40FB-983F-BBC53E9839E7}" destId="{9CE1CB50-2B5E-4306-BAD0-C04AD0A1A803}" srcOrd="0" destOrd="0" presId="urn:microsoft.com/office/officeart/2018/2/layout/IconVerticalSolidList"/>
    <dgm:cxn modelId="{1C2B5F47-56AC-44C1-8B9E-3916555E0CA6}" type="presParOf" srcId="{0F59D545-8165-40FB-983F-BBC53E9839E7}" destId="{DAD73584-A31F-403E-8AEA-BAF343C719A0}" srcOrd="1" destOrd="0" presId="urn:microsoft.com/office/officeart/2018/2/layout/IconVerticalSolidList"/>
    <dgm:cxn modelId="{6C53D2EC-922F-4B94-AFF3-2569C011A31E}" type="presParOf" srcId="{0F59D545-8165-40FB-983F-BBC53E9839E7}" destId="{1AA66265-A195-4301-A76E-2EFC9997BF3C}" srcOrd="2" destOrd="0" presId="urn:microsoft.com/office/officeart/2018/2/layout/IconVerticalSolidList"/>
    <dgm:cxn modelId="{5D89A856-44A9-4722-94DF-999204EA962B}" type="presParOf" srcId="{0F59D545-8165-40FB-983F-BBC53E9839E7}" destId="{E3178AC7-96DF-49ED-AE28-22EED90CC48F}" srcOrd="3" destOrd="0" presId="urn:microsoft.com/office/officeart/2018/2/layout/IconVerticalSolidList"/>
    <dgm:cxn modelId="{F5E84CC1-7196-4187-B095-EBC8E9C71673}" type="presParOf" srcId="{394EDC24-CB41-483B-A878-77A85096DA41}" destId="{553EC2F7-7D95-43F5-AA89-42429969B5CE}" srcOrd="3" destOrd="0" presId="urn:microsoft.com/office/officeart/2018/2/layout/IconVerticalSolidList"/>
    <dgm:cxn modelId="{FD77AA2C-8E79-49C1-A5C9-96734324D832}" type="presParOf" srcId="{394EDC24-CB41-483B-A878-77A85096DA41}" destId="{3D0DE19C-C3FC-4485-9A6A-AAFAE2422E2E}" srcOrd="4" destOrd="0" presId="urn:microsoft.com/office/officeart/2018/2/layout/IconVerticalSolidList"/>
    <dgm:cxn modelId="{E5292254-4944-4FE3-9D31-41AC4E749BA8}" type="presParOf" srcId="{3D0DE19C-C3FC-4485-9A6A-AAFAE2422E2E}" destId="{C7C60D3D-1F44-467B-906B-85EA785B4B46}" srcOrd="0" destOrd="0" presId="urn:microsoft.com/office/officeart/2018/2/layout/IconVerticalSolidList"/>
    <dgm:cxn modelId="{EA660660-6FEF-4CFA-B87E-83FABF6FA26D}" type="presParOf" srcId="{3D0DE19C-C3FC-4485-9A6A-AAFAE2422E2E}" destId="{B976F49C-6A31-4E94-9503-6FD2C84B7EDC}" srcOrd="1" destOrd="0" presId="urn:microsoft.com/office/officeart/2018/2/layout/IconVerticalSolidList"/>
    <dgm:cxn modelId="{E4C2B666-F790-4865-BB31-82888EA9EF3D}" type="presParOf" srcId="{3D0DE19C-C3FC-4485-9A6A-AAFAE2422E2E}" destId="{F369DCAB-A086-4AB2-B5A4-B9E8614DA8CD}" srcOrd="2" destOrd="0" presId="urn:microsoft.com/office/officeart/2018/2/layout/IconVerticalSolidList"/>
    <dgm:cxn modelId="{93156832-403E-454A-91BD-E63A80D45833}" type="presParOf" srcId="{3D0DE19C-C3FC-4485-9A6A-AAFAE2422E2E}" destId="{8CFA699B-5185-4EC8-A66F-91FF2FBB7A49}" srcOrd="3" destOrd="0" presId="urn:microsoft.com/office/officeart/2018/2/layout/IconVerticalSolidList"/>
    <dgm:cxn modelId="{4DE1529F-7987-4967-A54F-B1480B50B860}" type="presParOf" srcId="{394EDC24-CB41-483B-A878-77A85096DA41}" destId="{E1FE340E-108C-4E13-8FD8-EAE26244A710}" srcOrd="5" destOrd="0" presId="urn:microsoft.com/office/officeart/2018/2/layout/IconVerticalSolidList"/>
    <dgm:cxn modelId="{518D7573-0220-4268-A5F8-7F32BC99CD82}" type="presParOf" srcId="{394EDC24-CB41-483B-A878-77A85096DA41}" destId="{60303FB3-7832-41B9-95FB-419EC50DE058}" srcOrd="6" destOrd="0" presId="urn:microsoft.com/office/officeart/2018/2/layout/IconVerticalSolidList"/>
    <dgm:cxn modelId="{40221BF6-9F82-4324-8B1F-92538C45A285}" type="presParOf" srcId="{60303FB3-7832-41B9-95FB-419EC50DE058}" destId="{258F7047-41FA-47AC-BE83-6B5E804F22AC}" srcOrd="0" destOrd="0" presId="urn:microsoft.com/office/officeart/2018/2/layout/IconVerticalSolidList"/>
    <dgm:cxn modelId="{ECA10DBC-C97F-4CFE-A9CF-DA6847818CB9}" type="presParOf" srcId="{60303FB3-7832-41B9-95FB-419EC50DE058}" destId="{8B943BDB-901F-4A71-B809-7ACD67CDFCC2}" srcOrd="1" destOrd="0" presId="urn:microsoft.com/office/officeart/2018/2/layout/IconVerticalSolidList"/>
    <dgm:cxn modelId="{E2CC5D66-9F43-4999-B54F-BF5746B5A78F}" type="presParOf" srcId="{60303FB3-7832-41B9-95FB-419EC50DE058}" destId="{2CA92C98-6C77-44F4-8A1B-7779B8006849}" srcOrd="2" destOrd="0" presId="urn:microsoft.com/office/officeart/2018/2/layout/IconVerticalSolidList"/>
    <dgm:cxn modelId="{5A182A3B-20CE-4FF1-ADB0-FD5CE5EF669F}" type="presParOf" srcId="{60303FB3-7832-41B9-95FB-419EC50DE058}" destId="{D64F9A51-9EA4-4F64-931E-F7F418FD2359}" srcOrd="3" destOrd="0" presId="urn:microsoft.com/office/officeart/2018/2/layout/IconVerticalSolidList"/>
    <dgm:cxn modelId="{D23CF7E5-A23B-445E-B6A9-E12C9D027A18}" type="presParOf" srcId="{394EDC24-CB41-483B-A878-77A85096DA41}" destId="{D047AB38-9B15-4FE5-8E9D-C26A0DCE187F}" srcOrd="7" destOrd="0" presId="urn:microsoft.com/office/officeart/2018/2/layout/IconVerticalSolidList"/>
    <dgm:cxn modelId="{F759404C-EA9C-44F7-95F4-3901B489D4AB}" type="presParOf" srcId="{394EDC24-CB41-483B-A878-77A85096DA41}" destId="{95523317-4407-4E54-9F00-4ECE4616FD67}" srcOrd="8" destOrd="0" presId="urn:microsoft.com/office/officeart/2018/2/layout/IconVerticalSolidList"/>
    <dgm:cxn modelId="{E0BC6A97-00C4-4C68-8EB5-2026BC94E62F}" type="presParOf" srcId="{95523317-4407-4E54-9F00-4ECE4616FD67}" destId="{D9BF1E1B-9143-4422-A026-41BA93A0BE86}" srcOrd="0" destOrd="0" presId="urn:microsoft.com/office/officeart/2018/2/layout/IconVerticalSolidList"/>
    <dgm:cxn modelId="{D35264A7-95A1-4131-BF27-D35DA626605D}" type="presParOf" srcId="{95523317-4407-4E54-9F00-4ECE4616FD67}" destId="{BC7E0E86-C3DC-49B2-B1E5-484D1DEB61EA}" srcOrd="1" destOrd="0" presId="urn:microsoft.com/office/officeart/2018/2/layout/IconVerticalSolidList"/>
    <dgm:cxn modelId="{D5C20985-6944-4F5E-AB94-1E48AD2D99D3}" type="presParOf" srcId="{95523317-4407-4E54-9F00-4ECE4616FD67}" destId="{170E63F7-EC3B-4A26-B79C-2D4484330B10}" srcOrd="2" destOrd="0" presId="urn:microsoft.com/office/officeart/2018/2/layout/IconVerticalSolidList"/>
    <dgm:cxn modelId="{4E1B7BE3-3107-405C-A21B-9794BA63A56D}" type="presParOf" srcId="{95523317-4407-4E54-9F00-4ECE4616FD67}" destId="{DE57534A-0653-46BD-ABD0-B5953CD95C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81301-9852-4F56-BCF9-B7F0EE2940E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57C66-F4D9-4106-9417-7C1A3FEA3116}">
      <dgm:prSet/>
      <dgm:spPr/>
      <dgm:t>
        <a:bodyPr/>
        <a:lstStyle/>
        <a:p>
          <a:r>
            <a:rPr lang="fr-FR"/>
            <a:t>Ajustements minimaux</a:t>
          </a:r>
          <a:endParaRPr lang="en-US"/>
        </a:p>
      </dgm:t>
    </dgm:pt>
    <dgm:pt modelId="{8B3704A0-C100-4F99-8FB2-E9967F6BC57E}" type="parTrans" cxnId="{ED96BCB7-E66E-44DA-8ECE-98289283DAF2}">
      <dgm:prSet/>
      <dgm:spPr/>
      <dgm:t>
        <a:bodyPr/>
        <a:lstStyle/>
        <a:p>
          <a:endParaRPr lang="en-US"/>
        </a:p>
      </dgm:t>
    </dgm:pt>
    <dgm:pt modelId="{E7C289F0-9D95-4AA9-AB22-505D9D879F8D}" type="sibTrans" cxnId="{ED96BCB7-E66E-44DA-8ECE-98289283DAF2}">
      <dgm:prSet/>
      <dgm:spPr/>
      <dgm:t>
        <a:bodyPr/>
        <a:lstStyle/>
        <a:p>
          <a:endParaRPr lang="en-US"/>
        </a:p>
      </dgm:t>
    </dgm:pt>
    <dgm:pt modelId="{6EBDE168-B465-4E41-8B54-48BEFC01324E}">
      <dgm:prSet/>
      <dgm:spPr/>
      <dgm:t>
        <a:bodyPr/>
        <a:lstStyle/>
        <a:p>
          <a:r>
            <a:rPr lang="fr-FR"/>
            <a:t>Aucune instabilité</a:t>
          </a:r>
          <a:endParaRPr lang="en-US"/>
        </a:p>
      </dgm:t>
    </dgm:pt>
    <dgm:pt modelId="{DD0C7036-266A-495D-B612-53E4F89B24D6}" type="parTrans" cxnId="{AA7018FC-BB88-49A0-B055-DABCC09A6BD2}">
      <dgm:prSet/>
      <dgm:spPr/>
      <dgm:t>
        <a:bodyPr/>
        <a:lstStyle/>
        <a:p>
          <a:endParaRPr lang="en-US"/>
        </a:p>
      </dgm:t>
    </dgm:pt>
    <dgm:pt modelId="{5938219A-4777-4EA6-A8D5-FDFC1B8B559A}" type="sibTrans" cxnId="{AA7018FC-BB88-49A0-B055-DABCC09A6BD2}">
      <dgm:prSet/>
      <dgm:spPr/>
      <dgm:t>
        <a:bodyPr/>
        <a:lstStyle/>
        <a:p>
          <a:endParaRPr lang="en-US"/>
        </a:p>
      </dgm:t>
    </dgm:pt>
    <dgm:pt modelId="{78C9E4E8-86DF-4442-AE77-D0B5A171B0FD}">
      <dgm:prSet/>
      <dgm:spPr/>
      <dgm:t>
        <a:bodyPr/>
        <a:lstStyle/>
        <a:p>
          <a:r>
            <a:rPr lang="fr-FR"/>
            <a:t>Spécifications atteintes</a:t>
          </a:r>
          <a:endParaRPr lang="en-US"/>
        </a:p>
      </dgm:t>
    </dgm:pt>
    <dgm:pt modelId="{ED75B591-278D-477E-851A-7F3F417F7027}" type="sibTrans" cxnId="{971EAB00-2BFB-4887-940C-59FFD07382BE}">
      <dgm:prSet/>
      <dgm:spPr/>
      <dgm:t>
        <a:bodyPr/>
        <a:lstStyle/>
        <a:p>
          <a:endParaRPr lang="en-US"/>
        </a:p>
      </dgm:t>
    </dgm:pt>
    <dgm:pt modelId="{D0C213B7-379A-49C4-BA7F-537427B045D9}" type="parTrans" cxnId="{971EAB00-2BFB-4887-940C-59FFD07382BE}">
      <dgm:prSet/>
      <dgm:spPr/>
      <dgm:t>
        <a:bodyPr/>
        <a:lstStyle/>
        <a:p>
          <a:endParaRPr lang="en-US"/>
        </a:p>
      </dgm:t>
    </dgm:pt>
    <dgm:pt modelId="{A86EB4C0-C858-4D41-BB4B-5D033D3D4004}" type="pres">
      <dgm:prSet presAssocID="{96181301-9852-4F56-BCF9-B7F0EE2940EF}" presName="vert0" presStyleCnt="0">
        <dgm:presLayoutVars>
          <dgm:dir/>
          <dgm:animOne val="branch"/>
          <dgm:animLvl val="lvl"/>
        </dgm:presLayoutVars>
      </dgm:prSet>
      <dgm:spPr/>
    </dgm:pt>
    <dgm:pt modelId="{91FBC53B-3CF2-4E82-A901-415A61A6E73F}" type="pres">
      <dgm:prSet presAssocID="{78C9E4E8-86DF-4442-AE77-D0B5A171B0FD}" presName="thickLine" presStyleLbl="alignNode1" presStyleIdx="0" presStyleCnt="3"/>
      <dgm:spPr/>
    </dgm:pt>
    <dgm:pt modelId="{7142F38F-D68E-49CB-858E-9455298C0882}" type="pres">
      <dgm:prSet presAssocID="{78C9E4E8-86DF-4442-AE77-D0B5A171B0FD}" presName="horz1" presStyleCnt="0"/>
      <dgm:spPr/>
    </dgm:pt>
    <dgm:pt modelId="{E04E3EB2-AE33-4AD9-A11F-89774F4FF5B2}" type="pres">
      <dgm:prSet presAssocID="{78C9E4E8-86DF-4442-AE77-D0B5A171B0FD}" presName="tx1" presStyleLbl="revTx" presStyleIdx="0" presStyleCnt="3"/>
      <dgm:spPr/>
    </dgm:pt>
    <dgm:pt modelId="{3A5EBA94-0E24-46B3-AC16-0F8A91A16170}" type="pres">
      <dgm:prSet presAssocID="{78C9E4E8-86DF-4442-AE77-D0B5A171B0FD}" presName="vert1" presStyleCnt="0"/>
      <dgm:spPr/>
    </dgm:pt>
    <dgm:pt modelId="{C317A84C-83D7-47EC-A072-330DEA34B716}" type="pres">
      <dgm:prSet presAssocID="{48C57C66-F4D9-4106-9417-7C1A3FEA3116}" presName="thickLine" presStyleLbl="alignNode1" presStyleIdx="1" presStyleCnt="3"/>
      <dgm:spPr/>
    </dgm:pt>
    <dgm:pt modelId="{8E5B4AAB-005B-4A65-B5E9-4C0A594B823B}" type="pres">
      <dgm:prSet presAssocID="{48C57C66-F4D9-4106-9417-7C1A3FEA3116}" presName="horz1" presStyleCnt="0"/>
      <dgm:spPr/>
    </dgm:pt>
    <dgm:pt modelId="{00A45825-B0FD-43F2-8222-387CA35C8201}" type="pres">
      <dgm:prSet presAssocID="{48C57C66-F4D9-4106-9417-7C1A3FEA3116}" presName="tx1" presStyleLbl="revTx" presStyleIdx="1" presStyleCnt="3"/>
      <dgm:spPr/>
    </dgm:pt>
    <dgm:pt modelId="{50908ECB-C7B5-49E8-8AEB-64FBD616EC9A}" type="pres">
      <dgm:prSet presAssocID="{48C57C66-F4D9-4106-9417-7C1A3FEA3116}" presName="vert1" presStyleCnt="0"/>
      <dgm:spPr/>
    </dgm:pt>
    <dgm:pt modelId="{28838230-D0EF-41A2-AB71-6460C25ABBBE}" type="pres">
      <dgm:prSet presAssocID="{6EBDE168-B465-4E41-8B54-48BEFC01324E}" presName="thickLine" presStyleLbl="alignNode1" presStyleIdx="2" presStyleCnt="3"/>
      <dgm:spPr/>
    </dgm:pt>
    <dgm:pt modelId="{0F73435D-F455-4668-9080-D17708461CDF}" type="pres">
      <dgm:prSet presAssocID="{6EBDE168-B465-4E41-8B54-48BEFC01324E}" presName="horz1" presStyleCnt="0"/>
      <dgm:spPr/>
    </dgm:pt>
    <dgm:pt modelId="{18DEA9E9-F4C2-44F4-B884-845DB1A23C38}" type="pres">
      <dgm:prSet presAssocID="{6EBDE168-B465-4E41-8B54-48BEFC01324E}" presName="tx1" presStyleLbl="revTx" presStyleIdx="2" presStyleCnt="3"/>
      <dgm:spPr/>
    </dgm:pt>
    <dgm:pt modelId="{F3FEAC56-8E2A-4DFF-9D50-B9F8473D9D6E}" type="pres">
      <dgm:prSet presAssocID="{6EBDE168-B465-4E41-8B54-48BEFC01324E}" presName="vert1" presStyleCnt="0"/>
      <dgm:spPr/>
    </dgm:pt>
  </dgm:ptLst>
  <dgm:cxnLst>
    <dgm:cxn modelId="{971EAB00-2BFB-4887-940C-59FFD07382BE}" srcId="{96181301-9852-4F56-BCF9-B7F0EE2940EF}" destId="{78C9E4E8-86DF-4442-AE77-D0B5A171B0FD}" srcOrd="0" destOrd="0" parTransId="{D0C213B7-379A-49C4-BA7F-537427B045D9}" sibTransId="{ED75B591-278D-477E-851A-7F3F417F7027}"/>
    <dgm:cxn modelId="{4CAF1F04-F3F4-4631-A17B-DDD6E8CECD97}" type="presOf" srcId="{6EBDE168-B465-4E41-8B54-48BEFC01324E}" destId="{18DEA9E9-F4C2-44F4-B884-845DB1A23C38}" srcOrd="0" destOrd="0" presId="urn:microsoft.com/office/officeart/2008/layout/LinedList"/>
    <dgm:cxn modelId="{6A8D8F30-70A2-44BA-B77E-A17FD1609130}" type="presOf" srcId="{78C9E4E8-86DF-4442-AE77-D0B5A171B0FD}" destId="{E04E3EB2-AE33-4AD9-A11F-89774F4FF5B2}" srcOrd="0" destOrd="0" presId="urn:microsoft.com/office/officeart/2008/layout/LinedList"/>
    <dgm:cxn modelId="{20C0ACAF-A98D-4281-9A96-1D322098E652}" type="presOf" srcId="{48C57C66-F4D9-4106-9417-7C1A3FEA3116}" destId="{00A45825-B0FD-43F2-8222-387CA35C8201}" srcOrd="0" destOrd="0" presId="urn:microsoft.com/office/officeart/2008/layout/LinedList"/>
    <dgm:cxn modelId="{ED96BCB7-E66E-44DA-8ECE-98289283DAF2}" srcId="{96181301-9852-4F56-BCF9-B7F0EE2940EF}" destId="{48C57C66-F4D9-4106-9417-7C1A3FEA3116}" srcOrd="1" destOrd="0" parTransId="{8B3704A0-C100-4F99-8FB2-E9967F6BC57E}" sibTransId="{E7C289F0-9D95-4AA9-AB22-505D9D879F8D}"/>
    <dgm:cxn modelId="{136110F5-EE89-4D08-84C6-F0A9BB5E9956}" type="presOf" srcId="{96181301-9852-4F56-BCF9-B7F0EE2940EF}" destId="{A86EB4C0-C858-4D41-BB4B-5D033D3D4004}" srcOrd="0" destOrd="0" presId="urn:microsoft.com/office/officeart/2008/layout/LinedList"/>
    <dgm:cxn modelId="{AA7018FC-BB88-49A0-B055-DABCC09A6BD2}" srcId="{96181301-9852-4F56-BCF9-B7F0EE2940EF}" destId="{6EBDE168-B465-4E41-8B54-48BEFC01324E}" srcOrd="2" destOrd="0" parTransId="{DD0C7036-266A-495D-B612-53E4F89B24D6}" sibTransId="{5938219A-4777-4EA6-A8D5-FDFC1B8B559A}"/>
    <dgm:cxn modelId="{EE8699E5-07A3-425A-8B54-A0299B42B11A}" type="presParOf" srcId="{A86EB4C0-C858-4D41-BB4B-5D033D3D4004}" destId="{91FBC53B-3CF2-4E82-A901-415A61A6E73F}" srcOrd="0" destOrd="0" presId="urn:microsoft.com/office/officeart/2008/layout/LinedList"/>
    <dgm:cxn modelId="{22911CFB-9E65-42E8-959C-0BFDD9AFFB42}" type="presParOf" srcId="{A86EB4C0-C858-4D41-BB4B-5D033D3D4004}" destId="{7142F38F-D68E-49CB-858E-9455298C0882}" srcOrd="1" destOrd="0" presId="urn:microsoft.com/office/officeart/2008/layout/LinedList"/>
    <dgm:cxn modelId="{4F5D6C91-EE40-46CC-85EF-95DB285F8D93}" type="presParOf" srcId="{7142F38F-D68E-49CB-858E-9455298C0882}" destId="{E04E3EB2-AE33-4AD9-A11F-89774F4FF5B2}" srcOrd="0" destOrd="0" presId="urn:microsoft.com/office/officeart/2008/layout/LinedList"/>
    <dgm:cxn modelId="{EAF7F069-9EB8-44DA-A2E1-129D87274BD4}" type="presParOf" srcId="{7142F38F-D68E-49CB-858E-9455298C0882}" destId="{3A5EBA94-0E24-46B3-AC16-0F8A91A16170}" srcOrd="1" destOrd="0" presId="urn:microsoft.com/office/officeart/2008/layout/LinedList"/>
    <dgm:cxn modelId="{3C388EB9-1F8F-48F3-A8B5-0BBD1412CB69}" type="presParOf" srcId="{A86EB4C0-C858-4D41-BB4B-5D033D3D4004}" destId="{C317A84C-83D7-47EC-A072-330DEA34B716}" srcOrd="2" destOrd="0" presId="urn:microsoft.com/office/officeart/2008/layout/LinedList"/>
    <dgm:cxn modelId="{A68AE4DB-0AB8-4D4A-BBBA-135DDB60E67F}" type="presParOf" srcId="{A86EB4C0-C858-4D41-BB4B-5D033D3D4004}" destId="{8E5B4AAB-005B-4A65-B5E9-4C0A594B823B}" srcOrd="3" destOrd="0" presId="urn:microsoft.com/office/officeart/2008/layout/LinedList"/>
    <dgm:cxn modelId="{59CAE1F8-6207-4D1C-8C7A-9C4E7EB27E59}" type="presParOf" srcId="{8E5B4AAB-005B-4A65-B5E9-4C0A594B823B}" destId="{00A45825-B0FD-43F2-8222-387CA35C8201}" srcOrd="0" destOrd="0" presId="urn:microsoft.com/office/officeart/2008/layout/LinedList"/>
    <dgm:cxn modelId="{C99E001D-6250-49F1-9CEF-1D4B05B17037}" type="presParOf" srcId="{8E5B4AAB-005B-4A65-B5E9-4C0A594B823B}" destId="{50908ECB-C7B5-49E8-8AEB-64FBD616EC9A}" srcOrd="1" destOrd="0" presId="urn:microsoft.com/office/officeart/2008/layout/LinedList"/>
    <dgm:cxn modelId="{3E5A7D2C-FD9D-4225-AAE0-4439894DA8A8}" type="presParOf" srcId="{A86EB4C0-C858-4D41-BB4B-5D033D3D4004}" destId="{28838230-D0EF-41A2-AB71-6460C25ABBBE}" srcOrd="4" destOrd="0" presId="urn:microsoft.com/office/officeart/2008/layout/LinedList"/>
    <dgm:cxn modelId="{A9AC3A9D-ACEB-46DD-ADFE-E52D9EA910EF}" type="presParOf" srcId="{A86EB4C0-C858-4D41-BB4B-5D033D3D4004}" destId="{0F73435D-F455-4668-9080-D17708461CDF}" srcOrd="5" destOrd="0" presId="urn:microsoft.com/office/officeart/2008/layout/LinedList"/>
    <dgm:cxn modelId="{0B685DED-762A-44E9-96E6-7ED1A1EF1EF6}" type="presParOf" srcId="{0F73435D-F455-4668-9080-D17708461CDF}" destId="{18DEA9E9-F4C2-44F4-B884-845DB1A23C38}" srcOrd="0" destOrd="0" presId="urn:microsoft.com/office/officeart/2008/layout/LinedList"/>
    <dgm:cxn modelId="{E04DFABC-B440-4575-A8CD-A4B42897E2A0}" type="presParOf" srcId="{0F73435D-F455-4668-9080-D17708461CDF}" destId="{F3FEAC56-8E2A-4DFF-9D50-B9F8473D9D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D7B9E2-5CD9-4700-9FBE-7BBBB98FAEC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C372CA-3A39-48D7-AA93-9FA17CDBACAE}">
      <dgm:prSet/>
      <dgm:spPr/>
      <dgm:t>
        <a:bodyPr/>
        <a:lstStyle/>
        <a:p>
          <a:r>
            <a:rPr lang="fr-FR" b="1"/>
            <a:t>Pourquoi le compensateur fréquentiel a été choisi?</a:t>
          </a:r>
          <a:endParaRPr lang="en-US"/>
        </a:p>
      </dgm:t>
    </dgm:pt>
    <dgm:pt modelId="{54593B93-339A-494C-9C3A-D9E2704368A8}" type="parTrans" cxnId="{7F37E91B-E1CE-42E6-953A-FA9A9D431029}">
      <dgm:prSet/>
      <dgm:spPr/>
      <dgm:t>
        <a:bodyPr/>
        <a:lstStyle/>
        <a:p>
          <a:endParaRPr lang="en-US"/>
        </a:p>
      </dgm:t>
    </dgm:pt>
    <dgm:pt modelId="{138BDAEA-98D6-4DEB-B7D8-8049F9C11E01}" type="sibTrans" cxnId="{7F37E91B-E1CE-42E6-953A-FA9A9D431029}">
      <dgm:prSet/>
      <dgm:spPr/>
      <dgm:t>
        <a:bodyPr/>
        <a:lstStyle/>
        <a:p>
          <a:endParaRPr lang="en-US"/>
        </a:p>
      </dgm:t>
    </dgm:pt>
    <dgm:pt modelId="{89D8940D-3BA8-46F8-83F1-1A967518772B}">
      <dgm:prSet/>
      <dgm:spPr/>
      <dgm:t>
        <a:bodyPr/>
        <a:lstStyle/>
        <a:p>
          <a:r>
            <a:rPr lang="fr-FR"/>
            <a:t>Atteint toutes les spécifications, contrairement au compensateur temporel</a:t>
          </a:r>
          <a:endParaRPr lang="en-US"/>
        </a:p>
      </dgm:t>
    </dgm:pt>
    <dgm:pt modelId="{83A339EC-122C-4FE0-8A04-C7CCF764F611}" type="parTrans" cxnId="{25D8F07C-054F-40CA-8924-0C1877A42F96}">
      <dgm:prSet/>
      <dgm:spPr/>
      <dgm:t>
        <a:bodyPr/>
        <a:lstStyle/>
        <a:p>
          <a:endParaRPr lang="en-US"/>
        </a:p>
      </dgm:t>
    </dgm:pt>
    <dgm:pt modelId="{196C24E3-EF20-4E86-90FE-03C643F88C70}" type="sibTrans" cxnId="{25D8F07C-054F-40CA-8924-0C1877A42F96}">
      <dgm:prSet/>
      <dgm:spPr/>
      <dgm:t>
        <a:bodyPr/>
        <a:lstStyle/>
        <a:p>
          <a:endParaRPr lang="en-US"/>
        </a:p>
      </dgm:t>
    </dgm:pt>
    <dgm:pt modelId="{C47690B4-DA8D-41DE-B6F6-A85DCB0E0D62}">
      <dgm:prSet/>
      <dgm:spPr/>
      <dgm:t>
        <a:bodyPr/>
        <a:lstStyle/>
        <a:p>
          <a:r>
            <a:rPr lang="fr-FR"/>
            <a:t>Plus facile à ajuster, plus de marge de manœuvre</a:t>
          </a:r>
          <a:endParaRPr lang="en-US"/>
        </a:p>
      </dgm:t>
    </dgm:pt>
    <dgm:pt modelId="{7DC5C2B1-2A1F-4E2B-A67D-7550168B7941}" type="parTrans" cxnId="{B9A76AAA-984A-4CEF-AC36-1CEE96438E4F}">
      <dgm:prSet/>
      <dgm:spPr/>
      <dgm:t>
        <a:bodyPr/>
        <a:lstStyle/>
        <a:p>
          <a:endParaRPr lang="en-US"/>
        </a:p>
      </dgm:t>
    </dgm:pt>
    <dgm:pt modelId="{E9B1077F-09C7-4DAD-B452-C519D3FE6308}" type="sibTrans" cxnId="{B9A76AAA-984A-4CEF-AC36-1CEE96438E4F}">
      <dgm:prSet/>
      <dgm:spPr/>
      <dgm:t>
        <a:bodyPr/>
        <a:lstStyle/>
        <a:p>
          <a:endParaRPr lang="en-US"/>
        </a:p>
      </dgm:t>
    </dgm:pt>
    <dgm:pt modelId="{51D7FE84-1BA0-44C7-81B3-8008917B320A}">
      <dgm:prSet/>
      <dgm:spPr/>
      <dgm:t>
        <a:bodyPr/>
        <a:lstStyle/>
        <a:p>
          <a:r>
            <a:rPr lang="fr-FR"/>
            <a:t>Plus loin de l’instabilité</a:t>
          </a:r>
          <a:endParaRPr lang="en-US"/>
        </a:p>
      </dgm:t>
    </dgm:pt>
    <dgm:pt modelId="{89A22F45-952C-4E54-8B32-B8631A3AAA3E}" type="parTrans" cxnId="{02B7C12E-D8C9-43E1-A175-5A70DECA401A}">
      <dgm:prSet/>
      <dgm:spPr/>
      <dgm:t>
        <a:bodyPr/>
        <a:lstStyle/>
        <a:p>
          <a:endParaRPr lang="en-US"/>
        </a:p>
      </dgm:t>
    </dgm:pt>
    <dgm:pt modelId="{6E387DAD-AEC1-47DE-9AD0-99D045E13E7E}" type="sibTrans" cxnId="{02B7C12E-D8C9-43E1-A175-5A70DECA401A}">
      <dgm:prSet/>
      <dgm:spPr/>
      <dgm:t>
        <a:bodyPr/>
        <a:lstStyle/>
        <a:p>
          <a:endParaRPr lang="en-US"/>
        </a:p>
      </dgm:t>
    </dgm:pt>
    <dgm:pt modelId="{3284EE0A-65F9-468C-ADCF-E686F2C400F1}" type="pres">
      <dgm:prSet presAssocID="{C7D7B9E2-5CD9-4700-9FBE-7BBBB98FAEC6}" presName="outerComposite" presStyleCnt="0">
        <dgm:presLayoutVars>
          <dgm:chMax val="5"/>
          <dgm:dir/>
          <dgm:resizeHandles val="exact"/>
        </dgm:presLayoutVars>
      </dgm:prSet>
      <dgm:spPr/>
    </dgm:pt>
    <dgm:pt modelId="{0C3606F8-3624-4BC1-B82D-E9BA30E98A1C}" type="pres">
      <dgm:prSet presAssocID="{C7D7B9E2-5CD9-4700-9FBE-7BBBB98FAEC6}" presName="dummyMaxCanvas" presStyleCnt="0">
        <dgm:presLayoutVars/>
      </dgm:prSet>
      <dgm:spPr/>
    </dgm:pt>
    <dgm:pt modelId="{B51E7631-31DD-4089-A5C5-25EA3A75AAC2}" type="pres">
      <dgm:prSet presAssocID="{C7D7B9E2-5CD9-4700-9FBE-7BBBB98FAEC6}" presName="FourNodes_1" presStyleLbl="node1" presStyleIdx="0" presStyleCnt="4">
        <dgm:presLayoutVars>
          <dgm:bulletEnabled val="1"/>
        </dgm:presLayoutVars>
      </dgm:prSet>
      <dgm:spPr/>
    </dgm:pt>
    <dgm:pt modelId="{DF356C5E-AC37-4808-A50F-2E227ADD2A4A}" type="pres">
      <dgm:prSet presAssocID="{C7D7B9E2-5CD9-4700-9FBE-7BBBB98FAEC6}" presName="FourNodes_2" presStyleLbl="node1" presStyleIdx="1" presStyleCnt="4">
        <dgm:presLayoutVars>
          <dgm:bulletEnabled val="1"/>
        </dgm:presLayoutVars>
      </dgm:prSet>
      <dgm:spPr/>
    </dgm:pt>
    <dgm:pt modelId="{21943C0E-7F1D-4E6B-A264-E57C9DABFD96}" type="pres">
      <dgm:prSet presAssocID="{C7D7B9E2-5CD9-4700-9FBE-7BBBB98FAEC6}" presName="FourNodes_3" presStyleLbl="node1" presStyleIdx="2" presStyleCnt="4">
        <dgm:presLayoutVars>
          <dgm:bulletEnabled val="1"/>
        </dgm:presLayoutVars>
      </dgm:prSet>
      <dgm:spPr/>
    </dgm:pt>
    <dgm:pt modelId="{D63418A0-6718-468E-9E0A-5E1ABEFCA557}" type="pres">
      <dgm:prSet presAssocID="{C7D7B9E2-5CD9-4700-9FBE-7BBBB98FAEC6}" presName="FourNodes_4" presStyleLbl="node1" presStyleIdx="3" presStyleCnt="4">
        <dgm:presLayoutVars>
          <dgm:bulletEnabled val="1"/>
        </dgm:presLayoutVars>
      </dgm:prSet>
      <dgm:spPr/>
    </dgm:pt>
    <dgm:pt modelId="{30EDFC85-AD62-44B7-B9A3-F65AD4AF5B3F}" type="pres">
      <dgm:prSet presAssocID="{C7D7B9E2-5CD9-4700-9FBE-7BBBB98FAEC6}" presName="FourConn_1-2" presStyleLbl="fgAccFollowNode1" presStyleIdx="0" presStyleCnt="3">
        <dgm:presLayoutVars>
          <dgm:bulletEnabled val="1"/>
        </dgm:presLayoutVars>
      </dgm:prSet>
      <dgm:spPr/>
    </dgm:pt>
    <dgm:pt modelId="{B37FA075-8719-4CEF-9038-2DC1A18A0DAB}" type="pres">
      <dgm:prSet presAssocID="{C7D7B9E2-5CD9-4700-9FBE-7BBBB98FAEC6}" presName="FourConn_2-3" presStyleLbl="fgAccFollowNode1" presStyleIdx="1" presStyleCnt="3">
        <dgm:presLayoutVars>
          <dgm:bulletEnabled val="1"/>
        </dgm:presLayoutVars>
      </dgm:prSet>
      <dgm:spPr/>
    </dgm:pt>
    <dgm:pt modelId="{FF3D87B1-03AD-45B4-A223-E84CC20CC19C}" type="pres">
      <dgm:prSet presAssocID="{C7D7B9E2-5CD9-4700-9FBE-7BBBB98FAEC6}" presName="FourConn_3-4" presStyleLbl="fgAccFollowNode1" presStyleIdx="2" presStyleCnt="3">
        <dgm:presLayoutVars>
          <dgm:bulletEnabled val="1"/>
        </dgm:presLayoutVars>
      </dgm:prSet>
      <dgm:spPr/>
    </dgm:pt>
    <dgm:pt modelId="{90D85115-B4C0-44E1-8E95-752ADEC9EA03}" type="pres">
      <dgm:prSet presAssocID="{C7D7B9E2-5CD9-4700-9FBE-7BBBB98FAEC6}" presName="FourNodes_1_text" presStyleLbl="node1" presStyleIdx="3" presStyleCnt="4">
        <dgm:presLayoutVars>
          <dgm:bulletEnabled val="1"/>
        </dgm:presLayoutVars>
      </dgm:prSet>
      <dgm:spPr/>
    </dgm:pt>
    <dgm:pt modelId="{682A56A3-E398-4609-9512-0E6B245A90F8}" type="pres">
      <dgm:prSet presAssocID="{C7D7B9E2-5CD9-4700-9FBE-7BBBB98FAEC6}" presName="FourNodes_2_text" presStyleLbl="node1" presStyleIdx="3" presStyleCnt="4">
        <dgm:presLayoutVars>
          <dgm:bulletEnabled val="1"/>
        </dgm:presLayoutVars>
      </dgm:prSet>
      <dgm:spPr/>
    </dgm:pt>
    <dgm:pt modelId="{AAC90333-EE17-4E7D-BA12-8E9B845C3119}" type="pres">
      <dgm:prSet presAssocID="{C7D7B9E2-5CD9-4700-9FBE-7BBBB98FAEC6}" presName="FourNodes_3_text" presStyleLbl="node1" presStyleIdx="3" presStyleCnt="4">
        <dgm:presLayoutVars>
          <dgm:bulletEnabled val="1"/>
        </dgm:presLayoutVars>
      </dgm:prSet>
      <dgm:spPr/>
    </dgm:pt>
    <dgm:pt modelId="{FB3C5D76-2920-4256-8BA3-FF6B8FAB19C0}" type="pres">
      <dgm:prSet presAssocID="{C7D7B9E2-5CD9-4700-9FBE-7BBBB98FAEC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3C14605-C42B-4808-9EE2-056A0291CF34}" type="presOf" srcId="{C1C372CA-3A39-48D7-AA93-9FA17CDBACAE}" destId="{90D85115-B4C0-44E1-8E95-752ADEC9EA03}" srcOrd="1" destOrd="0" presId="urn:microsoft.com/office/officeart/2005/8/layout/vProcess5"/>
    <dgm:cxn modelId="{7F37E91B-E1CE-42E6-953A-FA9A9D431029}" srcId="{C7D7B9E2-5CD9-4700-9FBE-7BBBB98FAEC6}" destId="{C1C372CA-3A39-48D7-AA93-9FA17CDBACAE}" srcOrd="0" destOrd="0" parTransId="{54593B93-339A-494C-9C3A-D9E2704368A8}" sibTransId="{138BDAEA-98D6-4DEB-B7D8-8049F9C11E01}"/>
    <dgm:cxn modelId="{02B7C12E-D8C9-43E1-A175-5A70DECA401A}" srcId="{C7D7B9E2-5CD9-4700-9FBE-7BBBB98FAEC6}" destId="{51D7FE84-1BA0-44C7-81B3-8008917B320A}" srcOrd="3" destOrd="0" parTransId="{89A22F45-952C-4E54-8B32-B8631A3AAA3E}" sibTransId="{6E387DAD-AEC1-47DE-9AD0-99D045E13E7E}"/>
    <dgm:cxn modelId="{1DC54D73-B281-4C27-9830-349FBE8665D0}" type="presOf" srcId="{C47690B4-DA8D-41DE-B6F6-A85DCB0E0D62}" destId="{21943C0E-7F1D-4E6B-A264-E57C9DABFD96}" srcOrd="0" destOrd="0" presId="urn:microsoft.com/office/officeart/2005/8/layout/vProcess5"/>
    <dgm:cxn modelId="{1CB95079-480E-47EF-BCA3-4F4A66042010}" type="presOf" srcId="{51D7FE84-1BA0-44C7-81B3-8008917B320A}" destId="{D63418A0-6718-468E-9E0A-5E1ABEFCA557}" srcOrd="0" destOrd="0" presId="urn:microsoft.com/office/officeart/2005/8/layout/vProcess5"/>
    <dgm:cxn modelId="{25D8F07C-054F-40CA-8924-0C1877A42F96}" srcId="{C7D7B9E2-5CD9-4700-9FBE-7BBBB98FAEC6}" destId="{89D8940D-3BA8-46F8-83F1-1A967518772B}" srcOrd="1" destOrd="0" parTransId="{83A339EC-122C-4FE0-8A04-C7CCF764F611}" sibTransId="{196C24E3-EF20-4E86-90FE-03C643F88C70}"/>
    <dgm:cxn modelId="{42859B7F-5D45-488C-A917-465A9F483FA0}" type="presOf" srcId="{E9B1077F-09C7-4DAD-B452-C519D3FE6308}" destId="{FF3D87B1-03AD-45B4-A223-E84CC20CC19C}" srcOrd="0" destOrd="0" presId="urn:microsoft.com/office/officeart/2005/8/layout/vProcess5"/>
    <dgm:cxn modelId="{C126C282-53C4-4D64-82E4-A2ED53B1760F}" type="presOf" srcId="{C47690B4-DA8D-41DE-B6F6-A85DCB0E0D62}" destId="{AAC90333-EE17-4E7D-BA12-8E9B845C3119}" srcOrd="1" destOrd="0" presId="urn:microsoft.com/office/officeart/2005/8/layout/vProcess5"/>
    <dgm:cxn modelId="{11DF268D-8904-4F16-B7EC-8470B4D91B35}" type="presOf" srcId="{89D8940D-3BA8-46F8-83F1-1A967518772B}" destId="{682A56A3-E398-4609-9512-0E6B245A90F8}" srcOrd="1" destOrd="0" presId="urn:microsoft.com/office/officeart/2005/8/layout/vProcess5"/>
    <dgm:cxn modelId="{7BBB189F-4669-45B4-AFC9-857D5066D3B0}" type="presOf" srcId="{89D8940D-3BA8-46F8-83F1-1A967518772B}" destId="{DF356C5E-AC37-4808-A50F-2E227ADD2A4A}" srcOrd="0" destOrd="0" presId="urn:microsoft.com/office/officeart/2005/8/layout/vProcess5"/>
    <dgm:cxn modelId="{C7A642A6-D3AD-421A-8C83-026B7BD0B334}" type="presOf" srcId="{C7D7B9E2-5CD9-4700-9FBE-7BBBB98FAEC6}" destId="{3284EE0A-65F9-468C-ADCF-E686F2C400F1}" srcOrd="0" destOrd="0" presId="urn:microsoft.com/office/officeart/2005/8/layout/vProcess5"/>
    <dgm:cxn modelId="{B292CCA9-F556-4FF6-B8F6-D0BC7708FC5F}" type="presOf" srcId="{51D7FE84-1BA0-44C7-81B3-8008917B320A}" destId="{FB3C5D76-2920-4256-8BA3-FF6B8FAB19C0}" srcOrd="1" destOrd="0" presId="urn:microsoft.com/office/officeart/2005/8/layout/vProcess5"/>
    <dgm:cxn modelId="{B9A76AAA-984A-4CEF-AC36-1CEE96438E4F}" srcId="{C7D7B9E2-5CD9-4700-9FBE-7BBBB98FAEC6}" destId="{C47690B4-DA8D-41DE-B6F6-A85DCB0E0D62}" srcOrd="2" destOrd="0" parTransId="{7DC5C2B1-2A1F-4E2B-A67D-7550168B7941}" sibTransId="{E9B1077F-09C7-4DAD-B452-C519D3FE6308}"/>
    <dgm:cxn modelId="{6B86B8AD-EFA8-44B0-BFA9-893267566895}" type="presOf" srcId="{C1C372CA-3A39-48D7-AA93-9FA17CDBACAE}" destId="{B51E7631-31DD-4089-A5C5-25EA3A75AAC2}" srcOrd="0" destOrd="0" presId="urn:microsoft.com/office/officeart/2005/8/layout/vProcess5"/>
    <dgm:cxn modelId="{75722FB0-FAB0-4843-93C6-F6BC49A98179}" type="presOf" srcId="{196C24E3-EF20-4E86-90FE-03C643F88C70}" destId="{B37FA075-8719-4CEF-9038-2DC1A18A0DAB}" srcOrd="0" destOrd="0" presId="urn:microsoft.com/office/officeart/2005/8/layout/vProcess5"/>
    <dgm:cxn modelId="{DC959AD1-9360-4D5C-9DA1-7ABAA0299C9B}" type="presOf" srcId="{138BDAEA-98D6-4DEB-B7D8-8049F9C11E01}" destId="{30EDFC85-AD62-44B7-B9A3-F65AD4AF5B3F}" srcOrd="0" destOrd="0" presId="urn:microsoft.com/office/officeart/2005/8/layout/vProcess5"/>
    <dgm:cxn modelId="{824541F6-A099-40A3-A964-7D30FF0F74F7}" type="presParOf" srcId="{3284EE0A-65F9-468C-ADCF-E686F2C400F1}" destId="{0C3606F8-3624-4BC1-B82D-E9BA30E98A1C}" srcOrd="0" destOrd="0" presId="urn:microsoft.com/office/officeart/2005/8/layout/vProcess5"/>
    <dgm:cxn modelId="{5B8FC415-ED90-47B4-9976-9EC6544D53AA}" type="presParOf" srcId="{3284EE0A-65F9-468C-ADCF-E686F2C400F1}" destId="{B51E7631-31DD-4089-A5C5-25EA3A75AAC2}" srcOrd="1" destOrd="0" presId="urn:microsoft.com/office/officeart/2005/8/layout/vProcess5"/>
    <dgm:cxn modelId="{AFD98C44-D150-43BF-92EE-C1C96D48DDEF}" type="presParOf" srcId="{3284EE0A-65F9-468C-ADCF-E686F2C400F1}" destId="{DF356C5E-AC37-4808-A50F-2E227ADD2A4A}" srcOrd="2" destOrd="0" presId="urn:microsoft.com/office/officeart/2005/8/layout/vProcess5"/>
    <dgm:cxn modelId="{867B6BA9-0367-48BD-BD6F-31DE2E318012}" type="presParOf" srcId="{3284EE0A-65F9-468C-ADCF-E686F2C400F1}" destId="{21943C0E-7F1D-4E6B-A264-E57C9DABFD96}" srcOrd="3" destOrd="0" presId="urn:microsoft.com/office/officeart/2005/8/layout/vProcess5"/>
    <dgm:cxn modelId="{DE96EBAB-053E-4CEE-8697-F6F49B58CC13}" type="presParOf" srcId="{3284EE0A-65F9-468C-ADCF-E686F2C400F1}" destId="{D63418A0-6718-468E-9E0A-5E1ABEFCA557}" srcOrd="4" destOrd="0" presId="urn:microsoft.com/office/officeart/2005/8/layout/vProcess5"/>
    <dgm:cxn modelId="{A7B3D95E-6420-4811-830A-C8D50E8D646C}" type="presParOf" srcId="{3284EE0A-65F9-468C-ADCF-E686F2C400F1}" destId="{30EDFC85-AD62-44B7-B9A3-F65AD4AF5B3F}" srcOrd="5" destOrd="0" presId="urn:microsoft.com/office/officeart/2005/8/layout/vProcess5"/>
    <dgm:cxn modelId="{94864A0E-5E32-4A5C-AB89-B7D36BAD8625}" type="presParOf" srcId="{3284EE0A-65F9-468C-ADCF-E686F2C400F1}" destId="{B37FA075-8719-4CEF-9038-2DC1A18A0DAB}" srcOrd="6" destOrd="0" presId="urn:microsoft.com/office/officeart/2005/8/layout/vProcess5"/>
    <dgm:cxn modelId="{E6DC4985-C92A-43E9-8340-44EC015C680F}" type="presParOf" srcId="{3284EE0A-65F9-468C-ADCF-E686F2C400F1}" destId="{FF3D87B1-03AD-45B4-A223-E84CC20CC19C}" srcOrd="7" destOrd="0" presId="urn:microsoft.com/office/officeart/2005/8/layout/vProcess5"/>
    <dgm:cxn modelId="{5BBBC27E-6A06-4F22-AA33-2A8B8F62CD2C}" type="presParOf" srcId="{3284EE0A-65F9-468C-ADCF-E686F2C400F1}" destId="{90D85115-B4C0-44E1-8E95-752ADEC9EA03}" srcOrd="8" destOrd="0" presId="urn:microsoft.com/office/officeart/2005/8/layout/vProcess5"/>
    <dgm:cxn modelId="{37978C77-D117-4BE9-986F-77B611F577C1}" type="presParOf" srcId="{3284EE0A-65F9-468C-ADCF-E686F2C400F1}" destId="{682A56A3-E398-4609-9512-0E6B245A90F8}" srcOrd="9" destOrd="0" presId="urn:microsoft.com/office/officeart/2005/8/layout/vProcess5"/>
    <dgm:cxn modelId="{B5180306-8949-4B90-997E-3DB945930BEB}" type="presParOf" srcId="{3284EE0A-65F9-468C-ADCF-E686F2C400F1}" destId="{AAC90333-EE17-4E7D-BA12-8E9B845C3119}" srcOrd="10" destOrd="0" presId="urn:microsoft.com/office/officeart/2005/8/layout/vProcess5"/>
    <dgm:cxn modelId="{A38C1927-BE0B-461A-8671-A6483CBFF534}" type="presParOf" srcId="{3284EE0A-65F9-468C-ADCF-E686F2C400F1}" destId="{FB3C5D76-2920-4256-8BA3-FF6B8FAB19C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844F9-B8B8-4EED-9704-76AE2CA73F62}">
      <dsp:nvSpPr>
        <dsp:cNvPr id="0" name=""/>
        <dsp:cNvSpPr/>
      </dsp:nvSpPr>
      <dsp:spPr>
        <a:xfrm>
          <a:off x="0" y="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BDAEA-8981-4583-8E48-4D080A0D2AD0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3435A-0DB1-4BBC-8FCB-84827183E44B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Modélisation</a:t>
          </a:r>
          <a:endParaRPr lang="en-US" sz="1900" kern="1200"/>
        </a:p>
      </dsp:txBody>
      <dsp:txXfrm>
        <a:off x="1074268" y="4366"/>
        <a:ext cx="5170996" cy="930102"/>
      </dsp:txXfrm>
    </dsp:sp>
    <dsp:sp modelId="{9CE1CB50-2B5E-4306-BAD0-C04AD0A1A803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73584-A31F-403E-8AEA-BAF343C719A0}">
      <dsp:nvSpPr>
        <dsp:cNvPr id="0" name=""/>
        <dsp:cNvSpPr/>
      </dsp:nvSpPr>
      <dsp:spPr>
        <a:xfrm>
          <a:off x="228860" y="1345789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78AC7-96DF-49ED-AE28-22EED90CC48F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Temporel</a:t>
          </a:r>
        </a:p>
      </dsp:txBody>
      <dsp:txXfrm>
        <a:off x="1074268" y="1166994"/>
        <a:ext cx="5170996" cy="930102"/>
      </dsp:txXfrm>
    </dsp:sp>
    <dsp:sp modelId="{C7C60D3D-1F44-467B-906B-85EA785B4B46}">
      <dsp:nvSpPr>
        <dsp:cNvPr id="0" name=""/>
        <dsp:cNvSpPr/>
      </dsp:nvSpPr>
      <dsp:spPr>
        <a:xfrm>
          <a:off x="0" y="2326515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6F49C-6A31-4E94-9503-6FD2C84B7EDC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A699B-5185-4EC8-A66F-91FF2FBB7A49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Fréquentiel</a:t>
          </a:r>
          <a:endParaRPr lang="en-US" sz="1900" kern="1200"/>
        </a:p>
      </dsp:txBody>
      <dsp:txXfrm>
        <a:off x="1074268" y="2329622"/>
        <a:ext cx="5170996" cy="930102"/>
      </dsp:txXfrm>
    </dsp:sp>
    <dsp:sp modelId="{258F7047-41FA-47AC-BE83-6B5E804F22AC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43BDB-901F-4A71-B809-7ACD67CDFCC2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9A51-9EA4-4F64-931E-F7F418FD2359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Résultats</a:t>
          </a:r>
          <a:endParaRPr lang="en-US" sz="1900" kern="1200"/>
        </a:p>
      </dsp:txBody>
      <dsp:txXfrm>
        <a:off x="1074268" y="3492250"/>
        <a:ext cx="5170996" cy="930102"/>
      </dsp:txXfrm>
    </dsp:sp>
    <dsp:sp modelId="{D9BF1E1B-9143-4422-A026-41BA93A0BE86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E0E86-C3DC-49B2-B1E5-484D1DEB61EA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7534A-0653-46BD-ABD0-B5953CD95CD7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Planification</a:t>
          </a:r>
          <a:endParaRPr lang="en-US" sz="1900" kern="1200"/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BC53B-3CF2-4E82-A901-415A61A6E73F}">
      <dsp:nvSpPr>
        <dsp:cNvPr id="0" name=""/>
        <dsp:cNvSpPr/>
      </dsp:nvSpPr>
      <dsp:spPr>
        <a:xfrm>
          <a:off x="0" y="1798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E3EB2-AE33-4AD9-A11F-89774F4FF5B2}">
      <dsp:nvSpPr>
        <dsp:cNvPr id="0" name=""/>
        <dsp:cNvSpPr/>
      </dsp:nvSpPr>
      <dsp:spPr>
        <a:xfrm>
          <a:off x="0" y="1798"/>
          <a:ext cx="9724031" cy="122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600" kern="1200"/>
            <a:t>Spécifications atteintes</a:t>
          </a:r>
          <a:endParaRPr lang="en-US" sz="5600" kern="1200"/>
        </a:p>
      </dsp:txBody>
      <dsp:txXfrm>
        <a:off x="0" y="1798"/>
        <a:ext cx="9724031" cy="1226586"/>
      </dsp:txXfrm>
    </dsp:sp>
    <dsp:sp modelId="{C317A84C-83D7-47EC-A072-330DEA34B716}">
      <dsp:nvSpPr>
        <dsp:cNvPr id="0" name=""/>
        <dsp:cNvSpPr/>
      </dsp:nvSpPr>
      <dsp:spPr>
        <a:xfrm>
          <a:off x="0" y="1228385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45825-B0FD-43F2-8222-387CA35C8201}">
      <dsp:nvSpPr>
        <dsp:cNvPr id="0" name=""/>
        <dsp:cNvSpPr/>
      </dsp:nvSpPr>
      <dsp:spPr>
        <a:xfrm>
          <a:off x="0" y="1228385"/>
          <a:ext cx="9724031" cy="122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600" kern="1200"/>
            <a:t>Ajustements minimaux</a:t>
          </a:r>
          <a:endParaRPr lang="en-US" sz="5600" kern="1200"/>
        </a:p>
      </dsp:txBody>
      <dsp:txXfrm>
        <a:off x="0" y="1228385"/>
        <a:ext cx="9724031" cy="1226586"/>
      </dsp:txXfrm>
    </dsp:sp>
    <dsp:sp modelId="{28838230-D0EF-41A2-AB71-6460C25ABBBE}">
      <dsp:nvSpPr>
        <dsp:cNvPr id="0" name=""/>
        <dsp:cNvSpPr/>
      </dsp:nvSpPr>
      <dsp:spPr>
        <a:xfrm>
          <a:off x="0" y="2454972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EA9E9-F4C2-44F4-B884-845DB1A23C38}">
      <dsp:nvSpPr>
        <dsp:cNvPr id="0" name=""/>
        <dsp:cNvSpPr/>
      </dsp:nvSpPr>
      <dsp:spPr>
        <a:xfrm>
          <a:off x="0" y="2454972"/>
          <a:ext cx="9724031" cy="122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600" kern="1200"/>
            <a:t>Aucune instabilité</a:t>
          </a:r>
          <a:endParaRPr lang="en-US" sz="5600" kern="1200"/>
        </a:p>
      </dsp:txBody>
      <dsp:txXfrm>
        <a:off x="0" y="2454972"/>
        <a:ext cx="9724031" cy="1226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E7631-31DD-4089-A5C5-25EA3A75AAC2}">
      <dsp:nvSpPr>
        <dsp:cNvPr id="0" name=""/>
        <dsp:cNvSpPr/>
      </dsp:nvSpPr>
      <dsp:spPr>
        <a:xfrm>
          <a:off x="0" y="0"/>
          <a:ext cx="7779224" cy="810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/>
            <a:t>Pourquoi le compensateur fréquentiel a été choisi?</a:t>
          </a:r>
          <a:endParaRPr lang="en-US" sz="2100" kern="1200"/>
        </a:p>
      </dsp:txBody>
      <dsp:txXfrm>
        <a:off x="23734" y="23734"/>
        <a:ext cx="6836332" cy="762870"/>
      </dsp:txXfrm>
    </dsp:sp>
    <dsp:sp modelId="{DF356C5E-AC37-4808-A50F-2E227ADD2A4A}">
      <dsp:nvSpPr>
        <dsp:cNvPr id="0" name=""/>
        <dsp:cNvSpPr/>
      </dsp:nvSpPr>
      <dsp:spPr>
        <a:xfrm>
          <a:off x="651510" y="957673"/>
          <a:ext cx="7779224" cy="810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Atteint toutes les spécifications, contrairement au compensateur temporel</a:t>
          </a:r>
          <a:endParaRPr lang="en-US" sz="2100" kern="1200"/>
        </a:p>
      </dsp:txBody>
      <dsp:txXfrm>
        <a:off x="675244" y="981407"/>
        <a:ext cx="6553526" cy="762870"/>
      </dsp:txXfrm>
    </dsp:sp>
    <dsp:sp modelId="{21943C0E-7F1D-4E6B-A264-E57C9DABFD96}">
      <dsp:nvSpPr>
        <dsp:cNvPr id="0" name=""/>
        <dsp:cNvSpPr/>
      </dsp:nvSpPr>
      <dsp:spPr>
        <a:xfrm>
          <a:off x="1293296" y="1915346"/>
          <a:ext cx="7779224" cy="810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Plus facile à ajuster, plus de marge de manœuvre</a:t>
          </a:r>
          <a:endParaRPr lang="en-US" sz="2100" kern="1200"/>
        </a:p>
      </dsp:txBody>
      <dsp:txXfrm>
        <a:off x="1317030" y="1939080"/>
        <a:ext cx="6563250" cy="762870"/>
      </dsp:txXfrm>
    </dsp:sp>
    <dsp:sp modelId="{D63418A0-6718-468E-9E0A-5E1ABEFCA557}">
      <dsp:nvSpPr>
        <dsp:cNvPr id="0" name=""/>
        <dsp:cNvSpPr/>
      </dsp:nvSpPr>
      <dsp:spPr>
        <a:xfrm>
          <a:off x="1944806" y="2873019"/>
          <a:ext cx="7779224" cy="810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Plus loin de l’instabilité</a:t>
          </a:r>
          <a:endParaRPr lang="en-US" sz="2100" kern="1200"/>
        </a:p>
      </dsp:txBody>
      <dsp:txXfrm>
        <a:off x="1968540" y="2896753"/>
        <a:ext cx="6553526" cy="762870"/>
      </dsp:txXfrm>
    </dsp:sp>
    <dsp:sp modelId="{30EDFC85-AD62-44B7-B9A3-F65AD4AF5B3F}">
      <dsp:nvSpPr>
        <dsp:cNvPr id="0" name=""/>
        <dsp:cNvSpPr/>
      </dsp:nvSpPr>
      <dsp:spPr>
        <a:xfrm>
          <a:off x="7252504" y="620645"/>
          <a:ext cx="526720" cy="5267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371016" y="620645"/>
        <a:ext cx="289696" cy="396357"/>
      </dsp:txXfrm>
    </dsp:sp>
    <dsp:sp modelId="{B37FA075-8719-4CEF-9038-2DC1A18A0DAB}">
      <dsp:nvSpPr>
        <dsp:cNvPr id="0" name=""/>
        <dsp:cNvSpPr/>
      </dsp:nvSpPr>
      <dsp:spPr>
        <a:xfrm>
          <a:off x="7904014" y="1578318"/>
          <a:ext cx="526720" cy="5267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022526" y="1578318"/>
        <a:ext cx="289696" cy="396357"/>
      </dsp:txXfrm>
    </dsp:sp>
    <dsp:sp modelId="{FF3D87B1-03AD-45B4-A223-E84CC20CC19C}">
      <dsp:nvSpPr>
        <dsp:cNvPr id="0" name=""/>
        <dsp:cNvSpPr/>
      </dsp:nvSpPr>
      <dsp:spPr>
        <a:xfrm>
          <a:off x="8545800" y="2535991"/>
          <a:ext cx="526720" cy="52672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664312" y="2535991"/>
        <a:ext cx="289696" cy="396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791B2-1205-1E49-9410-74869A520C47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D3A7E-72EC-0842-B790-5F339663B1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02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259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999E-AE12-8CFE-8F42-06D945A95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D89D04A0-D7F6-1F4C-182A-37056964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E7D765-7C84-6DE4-4A18-C384A8E0E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BA3065-C645-DD2D-6610-6CEF07179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92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ADC29-3D2A-3801-DC63-72FAB351D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E1EFB21A-ADEA-2C50-3C20-60AC4DA5F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3E87F33-AA33-E1D1-F3BD-991415CF6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ADF00-9B6A-0310-B023-96010ED21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359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964E-DE8F-E052-2772-DFAC5D601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AEF6DE27-8E16-9401-2F36-9408C0F98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711C52-224C-C104-5A61-A56777EF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FA7FC0-20A5-91C7-29AA-70EC08412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162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56BCA-B045-5D98-2427-6D70AF2A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E18C2155-7AA2-F4CF-0F00-03C19C49A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173E90-8EE3-EA0A-9BE0-5D0F42E12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6498E9-C427-FD59-F369-9A035EBE7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208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91C8-8C06-410E-F00A-EAEAC7565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12274FE9-7253-B99D-3DA6-91F19291D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24413A-6CE4-C5E9-BAA3-54955F25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2A8551-5605-C4E2-07EE-250D501DB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595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999E-AE12-8CFE-8F42-06D945A95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D89D04A0-D7F6-1F4C-182A-37056964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E7D765-7C84-6DE4-4A18-C384A8E0E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BA3065-C645-DD2D-6610-6CEF07179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30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ADA4-1839-982B-EB4B-C91C97CE1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F66B4129-27EF-9DD1-D845-9242F0456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FB561BA-BB40-6F79-D345-CDA90BB8F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9E7D21-F1DC-D9E6-9F43-E50527986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833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8B187-89F4-7063-E66D-72934A55E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84FA8F4B-E0D1-A1C5-5761-C61B0FF5C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F4F2E0-2838-4133-9B38-5DC4F7B29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C7EFF7-042A-AF9D-1554-15C974C89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2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CA51B-39AE-ED9F-DD5E-D088ED69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47A11849-9B2D-23B7-CC5E-DCBCD8E94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E51531-0C09-6C82-E8CE-E3F6C9D57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A947B1-C216-D0F2-55DA-5224DB967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626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9CC8A-A116-D198-23BA-3BB5AC6BB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88560A30-1BEF-0815-96DF-7F2026D15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B62C7D-9920-1BFE-8A53-2D1EEDAD5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3AB4A-8C08-310B-EB7D-C683FCA87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95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642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525EB-8544-FB58-9A05-B807B26DC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FCC780EB-51E9-A3F1-B076-565DCBA00F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68D228-0C28-D9A7-3FC9-94C2B4E83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5B2D2-290D-F619-AF97-DBD24C8D0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645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18CA2-7055-D181-0537-60D089F5C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A5486B09-F218-F67E-2FEF-D3A466CC3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67859C2-A987-847C-A035-275500371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DFA396-8ADF-4643-0791-4D2A70498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698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18CA2-7055-D181-0537-60D089F5C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A5486B09-F218-F67E-2FEF-D3A466CC3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67859C2-A987-847C-A035-275500371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DFA396-8ADF-4643-0791-4D2A70498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363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BADA3-C0E7-5253-56A4-15DF1933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82F1AA9A-D793-9E53-3ECA-27E53327C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90C41D5-5382-FECC-752D-B20868974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ADAC95-955E-C2C8-15E6-833F16DF0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815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330EA-78CD-2E27-7F5C-41C15C009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DAECE626-7BB4-0FEB-A496-CC69B3E9B6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CB110A-7D51-9D75-71B9-8AA4F6A63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FD1969-6DBC-5697-1297-A81C0BD48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022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30B60-BEC8-B7E6-7D12-CED2AE350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4EA55538-33F5-4ED2-7B50-9992EBB213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B0CE253-C7A9-9733-35C0-25D1139CC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0BA110-EAEA-CA61-9C12-537AACD42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03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E45F5-8E61-9EA6-FB87-D8E4A12A5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1BDDDCAD-5F28-F786-04B7-09B620436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44F992-B382-B399-73D9-C96D10A9D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0D81FD-3294-0A88-4F0B-8C450392B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440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AC97E-E3E1-CAA4-C782-C8C4FE731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574E7BBD-DB5C-8F75-62C9-88C4D7864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7B540A-DCD3-5EDA-2F3B-4D62B0599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7A71AE-60E7-9A4A-F9A3-B11D9EA7C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970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84924-57C0-4D06-FDD6-48C107699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B53AC905-2418-CD24-597E-5AFEF5544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C2E4B21-EC79-D83F-6EF3-D748A379A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FE7E4F-0D3A-33BF-E8EC-0AC327247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30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A2E5A-1B9F-E018-7B58-9655BBE51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76BE7588-4877-C548-A664-FDAEF1441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FAB421-CE49-1E8E-6C95-2746E0BB7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7FDC30-5CB4-EE2C-99B7-A97B0FD2B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52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781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D624-8D12-0CB7-8B4F-6834E27FA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0A089317-6E70-19B4-70F1-D9C7EA891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E66A07-5BB4-53AE-18F6-2061E4BD9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E5144-9ED7-4FD7-8CDF-27DCDA10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918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D624-8D12-0CB7-8B4F-6834E27FA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0A089317-6E70-19B4-70F1-D9C7EA891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E66A07-5BB4-53AE-18F6-2061E4BD9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E5144-9ED7-4FD7-8CDF-27DCDA10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32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D624-8D12-0CB7-8B4F-6834E27FA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0A089317-6E70-19B4-70F1-D9C7EA891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E66A07-5BB4-53AE-18F6-2061E4BD9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E5144-9ED7-4FD7-8CDF-27DCDA10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125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D624-8D12-0CB7-8B4F-6834E27FA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0A089317-6E70-19B4-70F1-D9C7EA891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E66A07-5BB4-53AE-18F6-2061E4BD9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E5144-9ED7-4FD7-8CDF-27DCDA10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3902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D624-8D12-0CB7-8B4F-6834E27FA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0A089317-6E70-19B4-70F1-D9C7EA891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E66A07-5BB4-53AE-18F6-2061E4BD9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E5144-9ED7-4FD7-8CDF-27DCDA10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303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D624-8D12-0CB7-8B4F-6834E27FA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0A089317-6E70-19B4-70F1-D9C7EA891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E66A07-5BB4-53AE-18F6-2061E4BD9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EE5144-9ED7-4FD7-8CDF-27DCDA10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4178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780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9FDBC-A55D-F32E-3748-B52E3627F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86002262-CEA0-4462-04DB-116C03040E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751DA3F-FBB7-2DCA-09DA-DA38C7489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303405-F3F4-5236-5518-B6F591493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984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C323D-6545-706A-C544-F079C0188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4EDE495B-97B1-D97F-1BBE-E90A2E34F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D4FEAF-98DB-50DA-273A-5DD363B76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3B9B4-3B41-4337-D42E-D2F1BA176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893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C323D-6545-706A-C544-F079C0188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4EDE495B-97B1-D97F-1BBE-E90A2E34F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D4FEAF-98DB-50DA-273A-5DD363B76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3B9B4-3B41-4337-D42E-D2F1BA176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4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0514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499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99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739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2298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003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414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340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1435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63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69539-7CEF-4914-A040-8798DF60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EB28314D-5856-FDF1-4769-D862C670E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6FBB64-4018-03A4-CA87-360962F48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B2A39-08F2-16E5-E3A8-955FE3884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30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E2B86-E502-F8BD-B3B6-889308E7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7661E989-9482-E2CD-B130-1F9BB8BE7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69B2CB-D168-7141-21C7-494DB8EE9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CED4C-8F5B-7AFF-D843-A092E6A43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53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84D49-A14D-DA7C-9436-13217B4A5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8BA34816-CC97-C434-BE83-472D3870F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871993-952F-3D23-6F3B-FE8C2B457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731979-D988-D199-F1A3-C1E8AC768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54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40BD-A07D-F58E-6360-2382E8398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60EB8534-CE0F-CFF8-5386-3FD6885EA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6AC7A3-AAF9-BC91-EFD8-F3753E091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FF43F4-3423-5B2D-BAB5-E411DCBCA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20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91C8-8C06-410E-F00A-EAEAC7565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12274FE9-7253-B99D-3DA6-91F19291D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24413A-6CE4-C5E9-BAA3-54955F252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2A8551-5605-C4E2-07EE-250D501DB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D3A7E-72EC-0842-B790-5F339663B12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54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3B3CD-5F24-E408-F61C-4CA82C257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48407F-495A-D65E-5053-9B9DF4332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BECBC-F267-2B37-0450-A5422376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65345C-14C6-CCB5-5738-E16CC76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E28BC-095B-CAAD-69EF-E6C53C40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00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C8C9E-92C7-8D31-1303-97DD08B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2B7E7B-571B-D285-953A-C21BC7EB8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BB8421-0675-0751-ACB4-77948CA1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EE92C6-B7F9-4A7D-AA9F-3E6E7E0E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2D14CE-4B6F-5604-B8B0-B7879725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11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E6A074-9856-14FA-72CA-263BC2D3C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DF52E8-D1C8-497F-CB92-EBE7A1EB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611BF-F23D-08CD-9A59-A7584B47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4A569-3BD0-DF6F-D496-1B6759A7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00FEC-B687-209A-8F41-BBFEDD1F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84CF7-785C-1612-60C4-0F851B3D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AB404-1051-3E7D-FEF0-BD7B4FE4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20767-3986-93B1-AB7F-622BFE45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83BFCE-7E96-7E72-F867-40DB53C2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833F0-918C-6687-0ED7-7DAD476E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33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35A9D-E3C3-BB06-714D-36D8EA01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86577-F89A-CA0A-46C5-B78EC8A9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27F6B-E2CC-B326-4783-E3860B40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F754CC-F161-BCE7-0119-11868BD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8427BF-88B4-BC46-3D8A-26E940AE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3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9252E-9DE6-B56A-F249-037DFCC9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77C0B-C85A-D961-4F29-1CA4818F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2C81E8-8146-EB5B-3C8D-49BABDF8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FDCE5D-50D8-A0E9-6288-664DCF52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E95D0-503D-B235-E56C-E739BAA1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A80E21-A57D-0A49-C923-A63442AA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07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E2406-DBA6-B7A7-659D-97C0CEDA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D250E1-120B-322C-FDB9-2A4A4941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45FE21-94CC-F9FE-6A6D-62C43BA13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1A0D25-6131-263A-7C66-D4640E07A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9F922B-C19A-48AC-52C8-6C5A8E58C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D185FF-1878-EDCA-6B18-EA9D4F13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7882E2-0B5B-99CC-372F-EA0F5D7E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BEA8A2-FAAB-683A-D870-C141A50A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06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7413D-6EA8-7D5A-5FD6-3B71BD24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A32E38-8628-3281-4B8D-7D215076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D076FB-CE90-77E1-D1AF-0802D2D9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535048-B270-3C22-EA0D-4E811D5F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63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BCB905-31F9-16DD-0823-0777625F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54C784-55F9-05F2-456B-818B7D23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838248-3F71-C00A-1382-44F457BD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6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1373E-2B02-BBC2-275E-03ACB5DD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A677A-0168-CD31-4DA2-65E98278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64BE6B-BECB-3732-AA3B-2F75FE89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DC179-ECDE-0114-805E-1E6E3CFE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1EABD-E736-A2F6-EFB4-A6D5DF82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70CE5D-A16A-9932-A5D1-F8C358E4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45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71E16-E1B7-2D75-2A42-0E5B45D9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715EBC-1F8F-DD1D-C291-A7C56AFD2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621258-D008-DAD2-0498-A7A4D5A54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E879A7-5906-25C9-A12A-136144B0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C3E-93D5-2C49-B740-D31D2908B53F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1F03FB-2F0C-78B0-DFFD-53D02836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953E7D-B92B-67C1-4E1A-5B2423F9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0F76-6F86-BD48-8DE2-B6F661AA53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4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937394-EA66-634F-1602-EBBD7D86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2E7F15-3668-B29D-4F70-9C3E51185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46E04-6E9B-0ABA-DE2D-B882D3AF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2EC3E-93D5-2C49-B740-D31D2908B53F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DC3A90-3B03-7B34-90FE-787A72623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F196B-945A-AAAC-A8A8-274696D3C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20F76-6F86-BD48-8DE2-B6F661AA53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5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F83E2-23D0-13B2-0918-9F3D99C5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fr-FR" sz="4800"/>
              <a:t>Suspension de train automatisé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EB02AC-011D-CE56-5760-FC75B08A8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841" y="3569008"/>
            <a:ext cx="3769547" cy="1731656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Félix Boivin – BOIF1302</a:t>
            </a:r>
          </a:p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Philippe Couture – COUP0901</a:t>
            </a:r>
          </a:p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Mathieu Désautels – DESM1210</a:t>
            </a:r>
          </a:p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Mathys Plante – PLAM1001</a:t>
            </a:r>
          </a:p>
        </p:txBody>
      </p:sp>
      <p:pic>
        <p:nvPicPr>
          <p:cNvPr id="4" name="Picture 3" descr="Full frame photo of luxurious geometrically textured wall">
            <a:extLst>
              <a:ext uri="{FF2B5EF4-FFF2-40B4-BE49-F238E27FC236}">
                <a16:creationId xmlns:a16="http://schemas.microsoft.com/office/drawing/2014/main" id="{AB36D2FA-EDBD-6FAB-5A55-0C1D19B3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39" r="1812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019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9AE24-7E97-5EF9-D5CF-5403597C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1CEE5D-99E7-AC95-10BE-F26E53F6B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78FC9-B399-DEBE-CC45-AA060C624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66937E-A9C0-4507-9F04-997D3CA05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A0C942-D981-320F-100D-F43D9C230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3BFB7-B8CB-2D2B-4634-7FBB8EE13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58B5DA-08E8-950A-644C-1E4992AE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Système Temporel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4589FCC-CF28-8550-F905-4DD0EDC9F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/>
          </a:p>
          <a:p>
            <a:endParaRPr lang="fr-FR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27DA0C7E-1B37-9AD7-3E3F-ABF2AF877615}"/>
                  </a:ext>
                </a:extLst>
              </p:cNvPr>
              <p:cNvSpPr txBox="1"/>
              <p:nvPr/>
            </p:nvSpPr>
            <p:spPr>
              <a:xfrm>
                <a:off x="977221" y="2565400"/>
                <a:ext cx="4752370" cy="2329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/>
                  <a:t>Spécifications désirées </a:t>
                </a:r>
              </a:p>
              <a:p>
                <a:endParaRPr lang="fr-FR" b="1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18%</m:t>
                      </m:r>
                    </m:oMath>
                  </m:oMathPara>
                </a14:m>
                <a:endParaRPr lang="fr-CA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CA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7.5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𝑝𝑜𝑢𝑟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𝑠𝑖𝑛𝑢𝑠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6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et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0.5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fr-CA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≤35°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𝑝𝑜𝑢𝑟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𝑠𝑖𝑛𝑢𝑠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6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et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0.5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fr-CA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≥55°</m:t>
                      </m:r>
                    </m:oMath>
                  </m:oMathPara>
                </a14:m>
                <a:endParaRPr lang="fr-FR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𝐺𝑀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27DA0C7E-1B37-9AD7-3E3F-ABF2AF877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21" y="2565400"/>
                <a:ext cx="4752370" cy="2329740"/>
              </a:xfrm>
              <a:prstGeom prst="rect">
                <a:avLst/>
              </a:prstGeom>
              <a:blipFill>
                <a:blip r:embed="rId3"/>
                <a:stretch>
                  <a:fillRect l="-1026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7706E58-2440-1C1C-B18D-5126532B3297}"/>
                  </a:ext>
                </a:extLst>
              </p:cNvPr>
              <p:cNvSpPr txBox="1"/>
              <p:nvPr/>
            </p:nvSpPr>
            <p:spPr>
              <a:xfrm>
                <a:off x="6462410" y="2565400"/>
                <a:ext cx="4899495" cy="2329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/>
                  <a:t>Spécifications obtenues </a:t>
                </a:r>
              </a:p>
              <a:p>
                <a:endParaRPr lang="fr-FR" b="1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=18.3%</m:t>
                      </m:r>
                    </m:oMath>
                  </m:oMathPara>
                </a14:m>
                <a:endParaRPr lang="fr-CA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=5.67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CA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=1.59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𝑝𝑜𝑢𝑟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𝑠𝑖𝑛𝑢𝑠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6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fr-CA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et 0.5Hz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=18.13° 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𝑝𝑜𝑢𝑟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𝑠𝑖𝑛𝑢𝑠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6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𝑒𝑡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0.5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fr-CA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=63.77°</m:t>
                      </m:r>
                    </m:oMath>
                  </m:oMathPara>
                </a14:m>
                <a:endParaRPr lang="fr-FR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𝐺𝑀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=22.77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7706E58-2440-1C1C-B18D-5126532B3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410" y="2565400"/>
                <a:ext cx="4899495" cy="2329740"/>
              </a:xfrm>
              <a:prstGeom prst="rect">
                <a:avLst/>
              </a:prstGeom>
              <a:blipFill>
                <a:blip r:embed="rId4"/>
                <a:stretch>
                  <a:fillRect l="-995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42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B4C6E8-A63B-9D59-E347-FD6989A76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24B16E-90BF-BE2D-4C68-93E9D9B35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3177C1-114E-E0F9-A058-8B8CFEF6B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4A3285-2A2F-BF23-4554-40BAFEA5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41983-E25A-CD4D-2924-021C84E3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30429F-304B-2D5E-231D-641E5A495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912A29-AE53-8EA2-793B-B35DD610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Système Temporel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20FED99-9645-06F5-B331-E86E7D2F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037" y="2318197"/>
            <a:ext cx="3463047" cy="2292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b="1"/>
              <a:t>Spécifications atteintes</a:t>
            </a:r>
          </a:p>
          <a:p>
            <a:pPr marL="0" indent="0">
              <a:buNone/>
            </a:pPr>
            <a:r>
              <a:rPr lang="fr-FR" sz="2000"/>
              <a:t>Marge de phase</a:t>
            </a:r>
          </a:p>
          <a:p>
            <a:pPr marL="0" indent="0">
              <a:buNone/>
            </a:pPr>
            <a:r>
              <a:rPr lang="fr-FR" sz="2000"/>
              <a:t>Marge de gain</a:t>
            </a:r>
          </a:p>
          <a:p>
            <a:pPr marL="0" indent="0">
              <a:buNone/>
            </a:pPr>
            <a:r>
              <a:rPr lang="fr-FR" sz="2000"/>
              <a:t>Saturation en angle</a:t>
            </a:r>
          </a:p>
          <a:p>
            <a:pPr marL="0" indent="0">
              <a:buNone/>
            </a:pPr>
            <a:r>
              <a:rPr lang="fr-FR" sz="2000"/>
              <a:t>Saturation en tension</a:t>
            </a:r>
          </a:p>
        </p:txBody>
      </p:sp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2FC3E8E9-2C25-3260-56D9-0F74A5C3F047}"/>
              </a:ext>
            </a:extLst>
          </p:cNvPr>
          <p:cNvSpPr txBox="1">
            <a:spLocks/>
          </p:cNvSpPr>
          <p:nvPr/>
        </p:nvSpPr>
        <p:spPr>
          <a:xfrm>
            <a:off x="7187120" y="2318197"/>
            <a:ext cx="3819726" cy="149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/>
              <a:t>Spécifications non-atteintes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/>
              <a:t>Temps de stabilisation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err="1"/>
              <a:t>Overshoot</a:t>
            </a:r>
            <a:endParaRPr lang="fr-FR" sz="20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852C1F-077D-FC3E-631C-119E1E31E858}"/>
              </a:ext>
            </a:extLst>
          </p:cNvPr>
          <p:cNvSpPr txBox="1"/>
          <p:nvPr/>
        </p:nvSpPr>
        <p:spPr>
          <a:xfrm>
            <a:off x="1862037" y="4950978"/>
            <a:ext cx="923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Justification</a:t>
            </a:r>
          </a:p>
          <a:p>
            <a:r>
              <a:rPr lang="fr-CA"/>
              <a:t>Les spécifications ne sont pas toutes atteintes, mais elles s’en approchent.</a:t>
            </a:r>
          </a:p>
          <a:p>
            <a:r>
              <a:rPr lang="fr-CA"/>
              <a:t>Il reste à déterminer si un compensateur fréquentiel serait meilleur.</a:t>
            </a:r>
          </a:p>
        </p:txBody>
      </p:sp>
    </p:spTree>
    <p:extLst>
      <p:ext uri="{BB962C8B-B14F-4D97-AF65-F5344CB8AC3E}">
        <p14:creationId xmlns:p14="http://schemas.microsoft.com/office/powerpoint/2010/main" val="94584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0289E6-0486-A3DD-F596-EFB2F47F5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ED3116-5817-BEDA-E91B-514581CD6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35D10-EF0D-AB0A-E89B-4EB8DBC8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D7A5B7-550B-C021-1BCF-062FCFE5D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49DF66-ECC2-BA56-C563-1B60C80DE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6BE3-9933-CABC-86D4-5ECF59886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A8C71D-80D1-A00F-FE9E-6550518A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Système Temporel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5683484-7669-C364-68D1-6FEE4723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/>
          </a:p>
          <a:p>
            <a:endParaRPr lang="fr-FR" sz="20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7B8BA2-D62C-4BCA-19DD-D17F1EE8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21670" y="1590741"/>
            <a:ext cx="6995807" cy="52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5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02A65-FB1C-9E01-CB44-9A4F25140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4B7A99-65B4-3AB8-CF5A-91D0FA87D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5A36E69-3BD5-9D3F-0B9C-370A4E8B2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91A974-8006-C52A-3F2C-294215B56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47A63-B798-EEA4-A634-C58BAAC7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Fréquentiel</a:t>
            </a:r>
          </a:p>
        </p:txBody>
      </p:sp>
    </p:spTree>
    <p:extLst>
      <p:ext uri="{BB962C8B-B14F-4D97-AF65-F5344CB8AC3E}">
        <p14:creationId xmlns:p14="http://schemas.microsoft.com/office/powerpoint/2010/main" val="130842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DC8BE8-1DF0-3052-6EE0-0318473C3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0F5587-9083-00F4-C0AE-49A150480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35CA3-2C5A-52DD-085C-9B2C7FF39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E863-2095-B75F-F459-081E96296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09CD57-08CE-0A6C-70F0-D4058FD43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34929F-9CC2-1BCD-71C7-40CEBF77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07414A-023A-51D0-A386-18C5A4EE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Système Fréquentiel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3272B66-B6BF-9DED-BDDA-0456E502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b="1"/>
              <a:t>Réglage des paramètres</a:t>
            </a:r>
          </a:p>
          <a:p>
            <a:pPr marL="0" indent="0">
              <a:buNone/>
            </a:pPr>
            <a:r>
              <a:rPr lang="fr-FR" sz="2000"/>
              <a:t>Pour ajuster les paramètres de performance du compensateur, on ajuste les valeurs de marge de phase et de bande passante</a:t>
            </a:r>
            <a:endParaRPr lang="fr-CA" sz="2000" b="0"/>
          </a:p>
          <a:p>
            <a:pPr marL="0" indent="0">
              <a:buNone/>
            </a:pPr>
            <a:endParaRPr lang="fr-CA" sz="2000" b="0"/>
          </a:p>
          <a:p>
            <a:pPr marL="0" indent="0">
              <a:buNone/>
            </a:pPr>
            <a:r>
              <a:rPr lang="fr-FR" sz="2000" b="1"/>
              <a:t>Ajustement à la marge de phase</a:t>
            </a:r>
            <a:endParaRPr lang="fr-FR" sz="2000"/>
          </a:p>
          <a:p>
            <a:pPr marL="0" indent="0">
              <a:buNone/>
            </a:pPr>
            <a:r>
              <a:rPr lang="fr-FR" sz="2000"/>
              <a:t>+4</a:t>
            </a:r>
          </a:p>
          <a:p>
            <a:pPr marL="0" indent="0">
              <a:buNone/>
            </a:pPr>
            <a:r>
              <a:rPr lang="fr-FR" sz="2000" b="1"/>
              <a:t>Ajustement à la bande passante</a:t>
            </a:r>
          </a:p>
          <a:p>
            <a:pPr marL="0" indent="0">
              <a:buNone/>
            </a:pPr>
            <a:r>
              <a:rPr lang="fr-FR" sz="2000"/>
              <a:t>0</a:t>
            </a:r>
          </a:p>
          <a:p>
            <a:pPr marL="457200" lvl="1" indent="0">
              <a:buNone/>
            </a:pPr>
            <a:endParaRPr lang="fr-FR" sz="1600"/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89180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9AE24-7E97-5EF9-D5CF-5403597C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1CEE5D-99E7-AC95-10BE-F26E53F6B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78FC9-B399-DEBE-CC45-AA060C624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66937E-A9C0-4507-9F04-997D3CA05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A0C942-D981-320F-100D-F43D9C230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3BFB7-B8CB-2D2B-4634-7FBB8EE13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58B5DA-08E8-950A-644C-1E4992AE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Système Fréquentiel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27DA0C7E-1B37-9AD7-3E3F-ABF2AF877615}"/>
                  </a:ext>
                </a:extLst>
              </p:cNvPr>
              <p:cNvSpPr txBox="1"/>
              <p:nvPr/>
            </p:nvSpPr>
            <p:spPr>
              <a:xfrm>
                <a:off x="1214547" y="2565400"/>
                <a:ext cx="4515044" cy="207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/>
                  <a:t>Spécifications désirées </a:t>
                </a:r>
              </a:p>
              <a:p>
                <a:endParaRPr lang="fr-FR" b="1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&gt;55°</m:t>
                      </m:r>
                    </m:oMath>
                  </m:oMathPara>
                </a14:m>
                <a:endParaRPr lang="fr-FR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𝐺𝑀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&gt;12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fr-FR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=3.5</m:t>
                      </m:r>
                      <m:f>
                        <m:fPr>
                          <m:type m:val="skw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≤7.5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𝑉𝑝𝑜𝑢𝑟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𝑠𝑖𝑛𝑢𝑠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6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et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0.5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fr-CA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≤35°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𝑝𝑜𝑢𝑟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𝑠𝑖𝑛𝑢𝑠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6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et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0.5</m:t>
                      </m:r>
                      <m:r>
                        <m:rPr>
                          <m:nor/>
                        </m:rPr>
                        <a:rPr lang="fr-CA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fr-CA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27DA0C7E-1B37-9AD7-3E3F-ABF2AF877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47" y="2565400"/>
                <a:ext cx="4515044" cy="2077556"/>
              </a:xfrm>
              <a:prstGeom prst="rect">
                <a:avLst/>
              </a:prstGeom>
              <a:blipFill>
                <a:blip r:embed="rId3"/>
                <a:stretch>
                  <a:fillRect l="-1080" t="-1760" b="-1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7706E58-2440-1C1C-B18D-5126532B3297}"/>
                  </a:ext>
                </a:extLst>
              </p:cNvPr>
              <p:cNvSpPr txBox="1"/>
              <p:nvPr/>
            </p:nvSpPr>
            <p:spPr>
              <a:xfrm>
                <a:off x="6462410" y="2565400"/>
                <a:ext cx="489949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/>
                  <a:t>Spécifications obtenues </a:t>
                </a:r>
              </a:p>
              <a:p>
                <a:endParaRPr lang="fr-FR" b="1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=59°</m:t>
                      </m:r>
                    </m:oMath>
                  </m:oMathPara>
                </a14:m>
                <a:endParaRPr lang="fr-CA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𝐺𝑀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=17.71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fr-CA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=3.78</m:t>
                      </m:r>
                    </m:oMath>
                  </m:oMathPara>
                </a14:m>
                <a:endParaRPr lang="fr-CA" b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=1.36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𝑝𝑜𝑢𝑟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𝑠𝑖𝑛𝑢𝑠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6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0.5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fr-CA" b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=26.56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𝑝𝑜𝑢𝑟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𝑠𝑖𝑛𝑢𝑠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6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0.5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7706E58-2440-1C1C-B18D-5126532B3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410" y="2565400"/>
                <a:ext cx="4899495" cy="2031325"/>
              </a:xfrm>
              <a:prstGeom prst="rect">
                <a:avLst/>
              </a:prstGeom>
              <a:blipFill>
                <a:blip r:embed="rId4"/>
                <a:stretch>
                  <a:fillRect l="-995" t="-1802" b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58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6FABD-7B15-8662-DDC9-EA59C9A9A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FC5736D-9114-3079-470A-1FD899F2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B1CA05-7843-0AB6-9D53-8C465BFB9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D22C5F-C5C0-8FDA-012C-E36BE0D7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DF8197-D9BA-866C-2736-DD34C4EE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6D6BF8-5D99-E6FC-88F7-7160AB47D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E9DB6B-335C-64BD-2ED7-8F43B09D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Système Fréquentiel</a:t>
            </a:r>
          </a:p>
        </p:txBody>
      </p:sp>
      <p:graphicFrame>
        <p:nvGraphicFramePr>
          <p:cNvPr id="22" name="Espace réservé du contenu 6">
            <a:extLst>
              <a:ext uri="{FF2B5EF4-FFF2-40B4-BE49-F238E27FC236}">
                <a16:creationId xmlns:a16="http://schemas.microsoft.com/office/drawing/2014/main" id="{3C8D3F3E-5A1F-B778-AD69-BD4A970C2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00404"/>
              </p:ext>
            </p:extLst>
          </p:nvPr>
        </p:nvGraphicFramePr>
        <p:xfrm>
          <a:off x="1543519" y="2281353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182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1D0C0-8135-F7B5-D7E5-351F31820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F55C96-6C21-3A16-FA08-DD5CC4188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707FE9-F717-C353-54CC-5936A9F68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2E645D-64B0-8209-4A8E-159C8CEA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3C344-632F-F84F-835B-A8A454AF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33A634-8059-0CD0-0569-46D27B7A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3E0ECD-DE96-354D-9B57-495A0F8A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Système Fréquentiel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599AE10-6D3C-5EBF-0C92-083BA27AC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683428" y="1622745"/>
            <a:ext cx="6825140" cy="5118856"/>
          </a:xfrm>
        </p:spPr>
      </p:pic>
    </p:spTree>
    <p:extLst>
      <p:ext uri="{BB962C8B-B14F-4D97-AF65-F5344CB8AC3E}">
        <p14:creationId xmlns:p14="http://schemas.microsoft.com/office/powerpoint/2010/main" val="49674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F76CD-EAD2-2681-2FF5-272D12083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B8334D-C386-D45A-8FCB-CE9B8B0DC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0ADC94D-B442-B95A-A800-210DB2F4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F2CAA-077D-A4CD-36A7-94169531D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1F2C5-8236-CDD2-18B0-7BF47BAF4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Choix du compensateur</a:t>
            </a:r>
          </a:p>
        </p:txBody>
      </p:sp>
    </p:spTree>
    <p:extLst>
      <p:ext uri="{BB962C8B-B14F-4D97-AF65-F5344CB8AC3E}">
        <p14:creationId xmlns:p14="http://schemas.microsoft.com/office/powerpoint/2010/main" val="333704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DF7C8D-F213-8DA8-C354-DE8ABF8FB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752A7-0414-B91B-7BE0-7D30BF370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B54CC9-301E-E006-1667-C149EDC3F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3278ED-A756-A459-8CBA-0BCC9F7F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A974A-E684-D81B-0D2D-0E2E4678C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904AD4-39ED-68DF-EF0E-72CCD48C6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ED32B4-5319-7FF3-386B-9D04EBAA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Choix du compensateur</a:t>
            </a:r>
          </a:p>
        </p:txBody>
      </p:sp>
      <p:graphicFrame>
        <p:nvGraphicFramePr>
          <p:cNvPr id="22" name="Espace réservé du contenu 6">
            <a:extLst>
              <a:ext uri="{FF2B5EF4-FFF2-40B4-BE49-F238E27FC236}">
                <a16:creationId xmlns:a16="http://schemas.microsoft.com/office/drawing/2014/main" id="{5A107264-53A8-2729-9941-8565916B50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664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4B5BC8-F6E5-1C93-9A63-C5532B55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r-FR" sz="8000"/>
              <a:t>Table des matières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5065EE9D-96DF-043E-ED0B-C035B0BF0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3471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89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C197E3-5FD0-59EA-D139-8B22D6C0C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5B0FDB-A65F-043B-B7B9-A20C01D5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E0C0385-82FD-ED85-EE44-B3A9DD62B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C99DF8-DFC8-5A68-B5AE-A6697165E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4D8F4-65CA-B20E-AB30-794B60B60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Performances</a:t>
            </a:r>
            <a:br>
              <a:rPr lang="fr-CA" sz="11500"/>
            </a:br>
            <a:r>
              <a:rPr lang="fr-CA" sz="11500"/>
              <a:t>en Simulation</a:t>
            </a:r>
          </a:p>
        </p:txBody>
      </p:sp>
    </p:spTree>
    <p:extLst>
      <p:ext uri="{BB962C8B-B14F-4D97-AF65-F5344CB8AC3E}">
        <p14:creationId xmlns:p14="http://schemas.microsoft.com/office/powerpoint/2010/main" val="282373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94E9FE-F7AB-7B0B-AB61-5E7B910DB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B864708-90D2-BFCF-128C-41BC8B02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Performance position X et Y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AC2461E0-84EE-41F5-ED2B-A20BEEFF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1603" y="1575461"/>
            <a:ext cx="5837974" cy="4378481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E15A798-2A49-200A-4082-D715D7F6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06" y="5777730"/>
            <a:ext cx="9496427" cy="1009150"/>
          </a:xfrm>
        </p:spPr>
        <p:txBody>
          <a:bodyPr>
            <a:normAutofit fontScale="70000" lnSpcReduction="20000"/>
          </a:bodyPr>
          <a:lstStyle/>
          <a:p>
            <a:r>
              <a:rPr lang="fr-CA" sz="2900"/>
              <a:t>Temporel: Amplitude différente avec un décalage</a:t>
            </a:r>
          </a:p>
          <a:p>
            <a:r>
              <a:rPr lang="fr-CA" sz="2900"/>
              <a:t>Fréquentiel: Amplitude semblable avec un décalage</a:t>
            </a:r>
          </a:p>
          <a:p>
            <a:r>
              <a:rPr lang="fr-CA" sz="2900"/>
              <a:t>Système plus représentatif avec une position demandée plus petite</a:t>
            </a:r>
          </a:p>
          <a:p>
            <a:endParaRPr lang="fr-CA" sz="2000"/>
          </a:p>
        </p:txBody>
      </p:sp>
    </p:spTree>
    <p:extLst>
      <p:ext uri="{BB962C8B-B14F-4D97-AF65-F5344CB8AC3E}">
        <p14:creationId xmlns:p14="http://schemas.microsoft.com/office/powerpoint/2010/main" val="3853827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94E9FE-F7AB-7B0B-AB61-5E7B910DB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B864708-90D2-BFCF-128C-41BC8B02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Performance saturation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82034557-4297-8F1E-880C-CAEDF1F5E2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790" y="1575461"/>
            <a:ext cx="5983210" cy="4487409"/>
          </a:xfrm>
          <a:prstGeom prst="rect">
            <a:avLst/>
          </a:prstGeom>
        </p:spPr>
      </p:pic>
      <p:pic>
        <p:nvPicPr>
          <p:cNvPr id="6" name="Image 3">
            <a:extLst>
              <a:ext uri="{FF2B5EF4-FFF2-40B4-BE49-F238E27FC236}">
                <a16:creationId xmlns:a16="http://schemas.microsoft.com/office/drawing/2014/main" id="{1EDA5973-FF24-20F2-D71B-EC2A406674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80589" y="1669143"/>
            <a:ext cx="5777401" cy="43330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7E15A798-2A49-200A-4082-D715D7F68F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2548" y="5954928"/>
                <a:ext cx="9496427" cy="80368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&lt;7.5 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fr-CA" sz="200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𝐶𝑑</m:t>
                        </m:r>
                      </m:sub>
                    </m:sSub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≤35°</m:t>
                    </m:r>
                  </m:oMath>
                </a14:m>
                <a:endParaRPr lang="fr-CA" sz="2000"/>
              </a:p>
            </p:txBody>
          </p:sp>
        </mc:Choice>
        <mc:Fallback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7E15A798-2A49-200A-4082-D715D7F68F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2548" y="5954928"/>
                <a:ext cx="9496427" cy="803680"/>
              </a:xfrm>
              <a:blipFill>
                <a:blip r:embed="rId5"/>
                <a:stretch>
                  <a:fillRect t="-6818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74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9A14A-56AB-D1E0-4DE7-D79A3CBFC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E517AD-A714-61FA-3051-4E575BB00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95998EC3-F97C-01CF-E81A-D0BFB02D7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3BAD02-A5AE-4526-C17E-77DBBB699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6C787-1327-E5BA-0AB6-FAEE655D6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Trajectoire</a:t>
            </a:r>
          </a:p>
        </p:txBody>
      </p:sp>
    </p:spTree>
    <p:extLst>
      <p:ext uri="{BB962C8B-B14F-4D97-AF65-F5344CB8AC3E}">
        <p14:creationId xmlns:p14="http://schemas.microsoft.com/office/powerpoint/2010/main" val="369695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E15CA-BF40-21FD-E016-D7DB6D873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A19EA1-ADE8-F760-099D-DC896D80D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19F9B0-EB36-93FC-35FD-039168CD8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F511CB-9C8E-CF3B-C9F4-1BC33F7FD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EBE97-1A97-B85B-5363-26EC27A5E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754B15-AC27-79D9-BDBD-9275DBB04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A24679-0A36-E94F-60D3-0FB6B10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Trajectoire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3D4267BC-458A-C06F-E32E-D7C803AA2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fr-FR" sz="2000"/>
                  <a:t>Interpolation</a:t>
                </a:r>
              </a:p>
              <a:p>
                <a:r>
                  <a:rPr lang="fr-FR" sz="2000"/>
                  <a:t>Doit passer par</a:t>
                </a:r>
              </a:p>
              <a:p>
                <a:pPr lvl="1"/>
                <a:r>
                  <a:rPr lang="fr-FR" sz="1600"/>
                  <a:t>(3,3)</a:t>
                </a:r>
              </a:p>
              <a:p>
                <a:pPr lvl="1"/>
                <a:r>
                  <a:rPr lang="fr-FR" sz="1600"/>
                  <a:t>(-3,3)</a:t>
                </a:r>
              </a:p>
              <a:p>
                <a:pPr lvl="1"/>
                <a:r>
                  <a:rPr lang="fr-FR" sz="1600"/>
                  <a:t>(-3,-3)</a:t>
                </a:r>
              </a:p>
              <a:p>
                <a:pPr lvl="1"/>
                <a:r>
                  <a:rPr lang="fr-FR" sz="1600"/>
                  <a:t>(3,-3)</a:t>
                </a:r>
              </a:p>
              <a:p>
                <a:r>
                  <a:rPr lang="fr-FR" sz="2000"/>
                  <a:t>Nombre de points </a:t>
                </a:r>
                <a14:m>
                  <m:oMath xmlns:m="http://schemas.openxmlformats.org/officeDocument/2006/math">
                    <m:r>
                      <a:rPr lang="fr-CA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/>
                  <a:t> = 8</a:t>
                </a:r>
              </a:p>
              <a:p>
                <a:r>
                  <a:rPr lang="fr-FR" sz="2000"/>
                  <a:t>Création d’une matrice </a:t>
                </a:r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fr-CA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CA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fr-FR" sz="2000"/>
              </a:p>
              <a:p>
                <a:pPr lvl="1"/>
                <a:r>
                  <a:rPr lang="fr-FR" sz="1600" err="1"/>
                  <a:t>Timeseries</a:t>
                </a:r>
                <a:r>
                  <a:rPr lang="fr-FR" sz="1600"/>
                  <a:t> (bond de 0.2 sec)</a:t>
                </a:r>
              </a:p>
            </p:txBody>
          </p:sp>
        </mc:Choice>
        <mc:Fallback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3D4267BC-458A-C06F-E32E-D7C803AA2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13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C3FCA6-B9BF-67C0-FCE4-2990E8D12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20E911-0EA9-34E4-ED70-AF5AECF1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Trajectoire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1E8AC9-71E1-240B-7C27-A3513D59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46636" y="1966293"/>
            <a:ext cx="5936212" cy="4452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7EC507-78E9-5F9D-63B0-C502B9C29A91}"/>
                  </a:ext>
                </a:extLst>
              </p:cNvPr>
              <p:cNvSpPr txBox="1"/>
              <p:nvPr/>
            </p:nvSpPr>
            <p:spPr>
              <a:xfrm>
                <a:off x="963561" y="2112289"/>
                <a:ext cx="4001729" cy="182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/>
                  <a:t>Calcul de la longueur :</a:t>
                </a:r>
              </a:p>
              <a:p>
                <a:endParaRPr lang="fr-CA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A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fr-CA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fr-CA" b="0"/>
              </a:p>
              <a:p>
                <a:endParaRPr lang="fr-CA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0" smtClean="0">
                          <a:latin typeface="Cambria Math" panose="02040503050406030204" pitchFamily="18" charset="0"/>
                        </a:rPr>
                        <m:t>14.24 </m:t>
                      </m:r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CA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7EC507-78E9-5F9D-63B0-C502B9C2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61" y="2112289"/>
                <a:ext cx="4001729" cy="1828642"/>
              </a:xfrm>
              <a:prstGeom prst="rect">
                <a:avLst/>
              </a:prstGeom>
              <a:blipFill>
                <a:blip r:embed="rId4"/>
                <a:stretch>
                  <a:fillRect l="-1218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944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5DC95-ABEA-5507-D5CB-66FED274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15D040-50E5-2C8F-9E0A-976F17E5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Trajectoire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D56E3A-B24B-60AB-2787-0AB67F97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27893" y="1966293"/>
            <a:ext cx="593621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F151E-4356-38DB-095F-828D6FF2B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8169AC-D269-22BB-2C92-B0BF713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Trajectoire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C944CE-23B1-3124-DB09-8D832662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5748" y="2256086"/>
            <a:ext cx="5131088" cy="38483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CD817D-974B-8A66-80C2-C6E3322427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45165" y="2292573"/>
            <a:ext cx="5131087" cy="38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4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8D0ABF-6827-AB77-C717-DC8F25175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734664-1F17-0E30-C2F4-8F343B14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Trajectoire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35662D-1335-A063-4850-6AB7C4C1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5748" y="2256086"/>
            <a:ext cx="5131088" cy="384831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1DFDC3-55CA-A118-D17A-4A2177DAA5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45165" y="2292573"/>
            <a:ext cx="5131087" cy="38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5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C43CC2-D64F-9AEC-75F8-ADF1B8C9A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F227277-B05C-0835-874C-32173C426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3118448-30F0-3796-E483-93B388DBB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F38A7-BB57-1DDE-A8B7-CA8537811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00C15-CEFB-9C81-8C6E-6024BB5F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398154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4948A-6900-BD7F-B661-C6414AA9A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34E7C3-FAEF-CFE1-8964-24EF19696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DA453B8-C253-D5D3-C1A8-9716BCE4A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6B070-3758-24F0-AABF-8FF208ACB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D9477-4D0A-A3CB-6294-F23DFD7C6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Fonction</a:t>
            </a:r>
          </a:p>
        </p:txBody>
      </p:sp>
    </p:spTree>
    <p:extLst>
      <p:ext uri="{BB962C8B-B14F-4D97-AF65-F5344CB8AC3E}">
        <p14:creationId xmlns:p14="http://schemas.microsoft.com/office/powerpoint/2010/main" val="492670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5F55-F521-0899-E23F-A2CD41CB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1455CD-CE90-62F4-AACC-E1848C762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746F45-5641-8481-86D2-AE63750B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F41DA-8E67-D2B4-CF63-B8014372F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70898-D5DD-B786-48C6-4B11FA7DE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30F06-DABC-B13A-4F49-A9790B935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74C7BE-817B-1211-479F-BDCCBD85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4000">
                <a:solidFill>
                  <a:srgbClr val="FFFFFF"/>
                </a:solidFill>
              </a:rPr>
              <a:t>Résultat Finaux</a:t>
            </a:r>
            <a:br>
              <a:rPr lang="fr-FR" sz="4000">
                <a:solidFill>
                  <a:srgbClr val="FFFFFF"/>
                </a:solidFill>
              </a:rPr>
            </a:br>
            <a:r>
              <a:rPr lang="fr-FR" sz="3100">
                <a:solidFill>
                  <a:srgbClr val="FFFFFF"/>
                </a:solidFill>
              </a:rPr>
              <a:t>Position sinus temporel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7FE8289-4F54-ADC6-879C-F5E5443BD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>
                <a:highlight>
                  <a:srgbClr val="FF0000"/>
                </a:highlight>
              </a:rPr>
              <a:t>Résultat sur la plateforme</a:t>
            </a:r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D71C1F-26ED-3D85-85A6-30B7E40A9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23" y="2243462"/>
            <a:ext cx="5760000" cy="43200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FE91EB-C430-653D-21D9-54E4251CF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15" y="2243462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77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5F55-F521-0899-E23F-A2CD41CB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1455CD-CE90-62F4-AACC-E1848C762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746F45-5641-8481-86D2-AE63750B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F41DA-8E67-D2B4-CF63-B8014372F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70898-D5DD-B786-48C6-4B11FA7DE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30F06-DABC-B13A-4F49-A9790B935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74C7BE-817B-1211-479F-BDCCBD85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4000">
                <a:solidFill>
                  <a:srgbClr val="FFFFFF"/>
                </a:solidFill>
              </a:rPr>
              <a:t>Résultat Finaux</a:t>
            </a:r>
            <a:br>
              <a:rPr lang="fr-FR" sz="4000">
                <a:solidFill>
                  <a:srgbClr val="FFFFFF"/>
                </a:solidFill>
              </a:rPr>
            </a:br>
            <a:r>
              <a:rPr lang="fr-FR" sz="3100">
                <a:solidFill>
                  <a:srgbClr val="FFFFFF"/>
                </a:solidFill>
              </a:rPr>
              <a:t>Angle sinus temporel</a:t>
            </a:r>
            <a:endParaRPr lang="fr-FR" sz="400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45A912-5219-BB32-D0A4-DED40110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5" y="1885279"/>
            <a:ext cx="6073133" cy="4554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7F2861A-1E2A-74E9-F1B2-B397EC20A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885279"/>
            <a:ext cx="6073133" cy="455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62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5F55-F521-0899-E23F-A2CD41CB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1455CD-CE90-62F4-AACC-E1848C762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746F45-5641-8481-86D2-AE63750B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F41DA-8E67-D2B4-CF63-B8014372F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70898-D5DD-B786-48C6-4B11FA7DE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30F06-DABC-B13A-4F49-A9790B935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74C7BE-817B-1211-479F-BDCCBD85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4000">
                <a:solidFill>
                  <a:srgbClr val="FFFFFF"/>
                </a:solidFill>
              </a:rPr>
              <a:t>Résultat Finaux</a:t>
            </a:r>
            <a:br>
              <a:rPr lang="fr-FR" sz="4000">
                <a:solidFill>
                  <a:srgbClr val="FFFFFF"/>
                </a:solidFill>
              </a:rPr>
            </a:br>
            <a:r>
              <a:rPr lang="fr-FR" sz="3100">
                <a:solidFill>
                  <a:srgbClr val="FFFFFF"/>
                </a:solidFill>
              </a:rPr>
              <a:t>Tension sinus temporel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7FE8289-4F54-ADC6-879C-F5E5443BD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>
                <a:highlight>
                  <a:srgbClr val="FF0000"/>
                </a:highlight>
              </a:rPr>
              <a:t>Résultat sur la plateforme</a:t>
            </a:r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6FDE0F-B229-793F-ABF6-1021E7C64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8" y="2243462"/>
            <a:ext cx="5760000" cy="432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A93F09-09C0-5BEA-03CA-D1D4D74BD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00" y="2243462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7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5F55-F521-0899-E23F-A2CD41CB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1455CD-CE90-62F4-AACC-E1848C762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746F45-5641-8481-86D2-AE63750B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F41DA-8E67-D2B4-CF63-B8014372F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70898-D5DD-B786-48C6-4B11FA7DE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30F06-DABC-B13A-4F49-A9790B935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74C7BE-817B-1211-479F-BDCCBD85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4000">
                <a:solidFill>
                  <a:srgbClr val="FFFFFF"/>
                </a:solidFill>
              </a:rPr>
              <a:t>Résultat Finaux</a:t>
            </a:r>
            <a:br>
              <a:rPr lang="fr-FR" sz="4000">
                <a:solidFill>
                  <a:srgbClr val="FFFFFF"/>
                </a:solidFill>
              </a:rPr>
            </a:br>
            <a:r>
              <a:rPr lang="fr-FR" sz="3100">
                <a:solidFill>
                  <a:srgbClr val="FFFFFF"/>
                </a:solidFill>
              </a:rPr>
              <a:t>Position sinus Bode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7FE8289-4F54-ADC6-879C-F5E5443BD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>
                <a:highlight>
                  <a:srgbClr val="FF0000"/>
                </a:highlight>
              </a:rPr>
              <a:t>Résultat sur la plateforme</a:t>
            </a:r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B9889B-E6BF-E0A6-985B-2316B2D3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84" y="1816726"/>
            <a:ext cx="6249600" cy="46872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7BF7EA-AA6A-B899-C038-F91059BE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803" y="1756289"/>
            <a:ext cx="6328981" cy="47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7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5F55-F521-0899-E23F-A2CD41CB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1455CD-CE90-62F4-AACC-E1848C762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746F45-5641-8481-86D2-AE63750B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F41DA-8E67-D2B4-CF63-B8014372F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70898-D5DD-B786-48C6-4B11FA7DE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30F06-DABC-B13A-4F49-A9790B935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74C7BE-817B-1211-479F-BDCCBD85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4000">
                <a:solidFill>
                  <a:srgbClr val="FFFFFF"/>
                </a:solidFill>
              </a:rPr>
              <a:t>Résultat Finaux</a:t>
            </a:r>
            <a:br>
              <a:rPr lang="fr-FR" sz="4000">
                <a:solidFill>
                  <a:srgbClr val="FFFFFF"/>
                </a:solidFill>
              </a:rPr>
            </a:br>
            <a:r>
              <a:rPr lang="fr-FR" sz="3100">
                <a:solidFill>
                  <a:srgbClr val="FFFFFF"/>
                </a:solidFill>
              </a:rPr>
              <a:t>Angle sinus Bode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7FE8289-4F54-ADC6-879C-F5E5443BD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>
                <a:highlight>
                  <a:srgbClr val="FF0000"/>
                </a:highlight>
              </a:rPr>
              <a:t>Résultat sur la plateforme</a:t>
            </a:r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A6E02B-14D0-0F38-2C40-FD7A566F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5279"/>
            <a:ext cx="6233614" cy="467521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204101-D66D-2300-78DB-701954297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381" y="1892878"/>
            <a:ext cx="6233615" cy="46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60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5F55-F521-0899-E23F-A2CD41CB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1455CD-CE90-62F4-AACC-E1848C762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746F45-5641-8481-86D2-AE63750B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F41DA-8E67-D2B4-CF63-B8014372F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70898-D5DD-B786-48C6-4B11FA7DE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30F06-DABC-B13A-4F49-A9790B935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74C7BE-817B-1211-479F-BDCCBD85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4000">
                <a:solidFill>
                  <a:srgbClr val="FFFFFF"/>
                </a:solidFill>
              </a:rPr>
              <a:t>Résultat Finaux</a:t>
            </a:r>
            <a:br>
              <a:rPr lang="fr-FR" sz="4000">
                <a:solidFill>
                  <a:srgbClr val="FFFFFF"/>
                </a:solidFill>
              </a:rPr>
            </a:br>
            <a:r>
              <a:rPr lang="fr-FR" sz="3100">
                <a:solidFill>
                  <a:srgbClr val="FFFFFF"/>
                </a:solidFill>
              </a:rPr>
              <a:t>Tension sinus Bode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7FE8289-4F54-ADC6-879C-F5E5443BD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>
                <a:highlight>
                  <a:srgbClr val="FF0000"/>
                </a:highlight>
              </a:rPr>
              <a:t>Résultat sur la plateforme</a:t>
            </a:r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2532F93-DDEC-C3EE-851E-51ED0EF0E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56" y="1875119"/>
            <a:ext cx="6099353" cy="457451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9B6873B-79E9-B508-2322-5BAA4F863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1891968"/>
            <a:ext cx="6099352" cy="45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35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Matrice de conformité - Requis du fournisseur</a:t>
            </a:r>
            <a:br>
              <a:rPr lang="fr-CA"/>
            </a:br>
            <a:r>
              <a:rPr lang="fr-CA" sz="3200"/>
              <a:t>Banc d’essais</a:t>
            </a:r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AF42205-410D-B4F4-3E6C-F4F463AE80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912910"/>
                  </p:ext>
                </p:extLst>
              </p:nvPr>
            </p:nvGraphicFramePr>
            <p:xfrm>
              <a:off x="838199" y="1554670"/>
              <a:ext cx="10515600" cy="23665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4255890934"/>
                        </a:ext>
                      </a:extLst>
                    </a:gridCol>
                    <a:gridCol w="3923853">
                      <a:extLst>
                        <a:ext uri="{9D8B030D-6E8A-4147-A177-3AD203B41FA5}">
                          <a16:colId xmlns:a16="http://schemas.microsoft.com/office/drawing/2014/main" val="4030795320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2789022138"/>
                        </a:ext>
                      </a:extLst>
                    </a:gridCol>
                  </a:tblGrid>
                  <a:tr h="29252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TEMPOREL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563065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4656282"/>
                      </a:ext>
                    </a:extLst>
                  </a:tr>
                  <a:tr h="3188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fr-CA" sz="1200" b="1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N/E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38051238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fr-CA" sz="1200" b="1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2%</m:t>
                                    </m:r>
                                  </m:sub>
                                </m:sSub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N/E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5040254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𝑷𝑴</m:t>
                                </m:r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 b="1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N/E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8376572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𝑮𝑴</m:t>
                                </m:r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 b="1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𝒅𝑩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6601026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1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CA" sz="1200" b="1" i="0" smtClean="0">
                                  <a:effectLst/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fr-CA" sz="1200" b="1" i="0" smtClean="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CA" sz="1200" b="1" i="0" smtClean="0">
                                  <a:effectLst/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fr-CA" sz="1200">
                              <a:effectLst/>
                            </a:rPr>
                            <a:t> avec sinus de </a:t>
                          </a:r>
                          <a14:m>
                            <m:oMath xmlns:m="http://schemas.openxmlformats.org/officeDocument/2006/math"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fr-CA" sz="1200" b="1" i="0" smtClean="0">
                                  <a:effectLst/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oMath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2.25</m:t>
                                </m:r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0986741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1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𝒄𝒅</m:t>
                                  </m:r>
                                </m:sub>
                              </m:sSub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CA" sz="1200" b="1" i="0" smtClean="0">
                                  <a:effectLst/>
                                  <a:latin typeface="Cambria Math" panose="02040503050406030204" pitchFamily="18" charset="0"/>
                                </a:rPr>
                                <m:t>𝟑𝟓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fr-CA" sz="1200">
                              <a:effectLst/>
                            </a:rPr>
                            <a:t> avec sinus de </a:t>
                          </a:r>
                          <a14:m>
                            <m:oMath xmlns:m="http://schemas.openxmlformats.org/officeDocument/2006/math"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oMath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Oui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593894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AF42205-410D-B4F4-3E6C-F4F463AE80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912910"/>
                  </p:ext>
                </p:extLst>
              </p:nvPr>
            </p:nvGraphicFramePr>
            <p:xfrm>
              <a:off x="838199" y="1554670"/>
              <a:ext cx="10515600" cy="236651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4255890934"/>
                        </a:ext>
                      </a:extLst>
                    </a:gridCol>
                    <a:gridCol w="3923853">
                      <a:extLst>
                        <a:ext uri="{9D8B030D-6E8A-4147-A177-3AD203B41FA5}">
                          <a16:colId xmlns:a16="http://schemas.microsoft.com/office/drawing/2014/main" val="4030795320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2789022138"/>
                        </a:ext>
                      </a:extLst>
                    </a:gridCol>
                  </a:tblGrid>
                  <a:tr h="29252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TEMPOREL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563065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4656282"/>
                      </a:ext>
                    </a:extLst>
                  </a:tr>
                  <a:tr h="3188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196226" r="-154786" b="-4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196226" r="-63199" b="-4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N/E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38051238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327083" r="-154786" b="-4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327083" r="-63199" b="-4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N/E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5040254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427083" r="-154786" b="-3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427083" r="-63199" b="-3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N/E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8376572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527083" r="-154786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527083" r="-63199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6601026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627083" r="-154786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627083" r="-63199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0986741"/>
                      </a:ext>
                    </a:extLst>
                  </a:tr>
                  <a:tr h="292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7" t="-727083" r="-154786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5590" t="-727083" r="-63199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Oui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593894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DD743E2-EB5F-225D-FA51-DB50358CEF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446436"/>
                  </p:ext>
                </p:extLst>
              </p:nvPr>
            </p:nvGraphicFramePr>
            <p:xfrm>
              <a:off x="838199" y="4126359"/>
              <a:ext cx="10515599" cy="21836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2237237582"/>
                        </a:ext>
                      </a:extLst>
                    </a:gridCol>
                    <a:gridCol w="3923852">
                      <a:extLst>
                        <a:ext uri="{9D8B030D-6E8A-4147-A177-3AD203B41FA5}">
                          <a16:colId xmlns:a16="http://schemas.microsoft.com/office/drawing/2014/main" val="948593248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2968927447"/>
                        </a:ext>
                      </a:extLst>
                    </a:gridCol>
                  </a:tblGrid>
                  <a:tr h="3119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FRÉQUENTIEL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856568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79998311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𝑩𝑾</m:t>
                                </m:r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 b="1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𝒓𝒂𝒅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N/E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71560887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𝑷𝑴</m:t>
                                </m:r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 b="1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𝟓𝟓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lang="fr-CA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N/E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2276517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𝑮𝑴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𝒅𝑩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0894988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1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CA" sz="1200" b="1" i="0" smtClean="0">
                                  <a:effectLst/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fr-CA" sz="1200" b="1" i="0" smtClean="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CA" sz="1200" b="1" i="0" smtClean="0">
                                  <a:effectLst/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fr-CA" sz="1200">
                              <a:effectLst/>
                            </a:rPr>
                            <a:t> avec sinus de </a:t>
                          </a:r>
                          <a14:m>
                            <m:oMath xmlns:m="http://schemas.openxmlformats.org/officeDocument/2006/math"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oMath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=2.25</m:t>
                                </m:r>
                                <m:r>
                                  <a:rPr lang="fr-CA" sz="12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67280903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CA" sz="1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fr-CA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𝒄𝒅</m:t>
                                  </m:r>
                                </m:sub>
                              </m:sSub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fr-CA" sz="1200" b="1" i="0" smtClean="0">
                                  <a:effectLst/>
                                  <a:latin typeface="Cambria Math" panose="02040503050406030204" pitchFamily="18" charset="0"/>
                                </a:rPr>
                                <m:t>𝟑𝟓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fr-CA" sz="1200">
                              <a:effectLst/>
                            </a:rPr>
                            <a:t> avec sinus de </a:t>
                          </a:r>
                          <a14:m>
                            <m:oMath xmlns:m="http://schemas.openxmlformats.org/officeDocument/2006/math"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fr-CA" sz="1200">
                                  <a:effectLst/>
                                  <a:latin typeface="Cambria Math" panose="02040503050406030204" pitchFamily="18" charset="0"/>
                                </a:rPr>
                                <m:t>𝒄𝒎</m:t>
                              </m:r>
                            </m:oMath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CA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CA" sz="1200" b="0" i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31.5</m:t>
                                </m:r>
                                <m:r>
                                  <a:rPr lang="fr-CA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Oui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1620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DD743E2-EB5F-225D-FA51-DB50358CEF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446436"/>
                  </p:ext>
                </p:extLst>
              </p:nvPr>
            </p:nvGraphicFramePr>
            <p:xfrm>
              <a:off x="838199" y="4126359"/>
              <a:ext cx="10515599" cy="21836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38324">
                      <a:extLst>
                        <a:ext uri="{9D8B030D-6E8A-4147-A177-3AD203B41FA5}">
                          <a16:colId xmlns:a16="http://schemas.microsoft.com/office/drawing/2014/main" val="2237237582"/>
                        </a:ext>
                      </a:extLst>
                    </a:gridCol>
                    <a:gridCol w="3923852">
                      <a:extLst>
                        <a:ext uri="{9D8B030D-6E8A-4147-A177-3AD203B41FA5}">
                          <a16:colId xmlns:a16="http://schemas.microsoft.com/office/drawing/2014/main" val="948593248"/>
                        </a:ext>
                      </a:extLst>
                    </a:gridCol>
                    <a:gridCol w="2453423">
                      <a:extLst>
                        <a:ext uri="{9D8B030D-6E8A-4147-A177-3AD203B41FA5}">
                          <a16:colId xmlns:a16="http://schemas.microsoft.com/office/drawing/2014/main" val="2968927447"/>
                        </a:ext>
                      </a:extLst>
                    </a:gridCol>
                  </a:tblGrid>
                  <a:tr h="311948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COMPENSATEUR FRÉQUENTIEL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856568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Critère acceptation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Résult. compensateur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b="1">
                              <a:effectLst/>
                            </a:rPr>
                            <a:t>Conformité</a:t>
                          </a:r>
                          <a:endParaRPr lang="fr-CA" sz="1200" b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79998311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215686" r="-154786" b="-4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215686" r="-63199" b="-4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N/E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71560887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309615" r="-1547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309615" r="-6319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N/E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2276517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417647" r="-154786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417647" r="-63199" b="-2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0894988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507692" r="-154786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507692" r="-63199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</a:rPr>
                            <a:t>Oui</a:t>
                          </a:r>
                          <a:endParaRPr lang="fr-CA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67280903"/>
                      </a:ext>
                    </a:extLst>
                  </a:tr>
                  <a:tr h="311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47" t="-619608" r="-154786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5590" t="-619608" r="-63199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Oui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1620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2789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F5E5A-037C-AAE9-2688-9534DA4B9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252525-8A9B-7162-198E-C7F0E38DB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F465D82-236E-9DE1-054B-3B8FEC5C5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097D65-8F96-2A7A-4FB5-428869567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33C4E-D607-1B1D-09B5-5EC83372E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1821234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07808-8792-D866-5F68-50498B930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A544FE-3EA8-5F53-D845-744DB3A90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9CD4FF-9099-1D81-41E5-20126F804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38F24-5F62-7247-5739-678BC3F0C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DD9789-A521-3299-BBE3-DBC2BE196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F46489-71FB-98C3-F04F-193C40484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07EE80-F72D-8F46-3BC6-DA88330D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CA" sz="4000">
                <a:solidFill>
                  <a:srgbClr val="FFFFFF"/>
                </a:solidFill>
              </a:rPr>
              <a:t>Outil de gestion de projet, traçabilité et logiciel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2A8EBD0-D6AE-7952-E00A-DA93EFA1C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err="1"/>
              <a:t>MatLab</a:t>
            </a:r>
            <a:endParaRPr lang="en-US" sz="2000"/>
          </a:p>
          <a:p>
            <a:r>
              <a:rPr lang="en-US" sz="2000"/>
              <a:t>Simulink</a:t>
            </a:r>
          </a:p>
          <a:p>
            <a:r>
              <a:rPr lang="en-US" sz="2000"/>
              <a:t>GitHub</a:t>
            </a:r>
          </a:p>
          <a:p>
            <a:r>
              <a:rPr lang="en-US" sz="2000"/>
              <a:t>Suite Office</a:t>
            </a:r>
          </a:p>
          <a:p>
            <a:pPr lvl="1"/>
            <a:r>
              <a:rPr lang="en-US" sz="1600"/>
              <a:t>Word</a:t>
            </a:r>
          </a:p>
          <a:p>
            <a:pPr lvl="1"/>
            <a:r>
              <a:rPr lang="en-US" sz="1600"/>
              <a:t>PowerPoint</a:t>
            </a:r>
          </a:p>
          <a:p>
            <a:r>
              <a:rPr lang="en-US" sz="200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862876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07808-8792-D866-5F68-50498B930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07EE80-F72D-8F46-3BC6-DA88330D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fr-FR" sz="4000"/>
              <a:t>GANT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2A8EBD0-D6AE-7952-E00A-DA93EFA1C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raphique 1">
            <a:extLst>
              <a:ext uri="{FF2B5EF4-FFF2-40B4-BE49-F238E27FC236}">
                <a16:creationId xmlns:a16="http://schemas.microsoft.com/office/drawing/2014/main" id="{4C571C0E-ADDF-88C9-7FDD-5AC481314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84255"/>
              </p:ext>
            </p:extLst>
          </p:nvPr>
        </p:nvGraphicFramePr>
        <p:xfrm>
          <a:off x="2933447" y="117660"/>
          <a:ext cx="9156700" cy="6165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71168-348F-E44A-60CE-04F20C6A15D6}"/>
              </a:ext>
            </a:extLst>
          </p:cNvPr>
          <p:cNvCxnSpPr/>
          <p:nvPr/>
        </p:nvCxnSpPr>
        <p:spPr>
          <a:xfrm>
            <a:off x="11668125" y="342900"/>
            <a:ext cx="0" cy="5667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59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3664F-6F9A-41D7-A63C-3A309658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Valeurs Finales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AE562FDE-C455-5C62-7769-0E1AA1C4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4724401" cy="368335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CA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CA" sz="2000" b="1"/>
              </a:p>
              <a:p>
                <a:pPr marL="0" indent="0">
                  <a:buNone/>
                </a:pPr>
                <a:r>
                  <a:rPr lang="fr-FR" sz="1600"/>
                  <a:t>Plein </a:t>
                </a:r>
                <a:r>
                  <a:rPr lang="fr-FR" sz="1600">
                    <a:sym typeface="Wingdings" pitchFamily="2" charset="2"/>
                  </a:rPr>
                  <a:t> Vide </a:t>
                </a:r>
              </a:p>
              <a:p>
                <a:pPr marL="0" indent="0">
                  <a:buNone/>
                </a:pPr>
                <a:r>
                  <a:rPr lang="fr-FR" sz="1600">
                    <a:sym typeface="Wingdings" pitchFamily="2" charset="2"/>
                  </a:rPr>
                  <a:t>0.0640 kg  0.0030 kg</a:t>
                </a:r>
                <a:endParaRPr lang="fr-FR" sz="1600"/>
              </a:p>
              <a:p>
                <a:pPr marL="0" indent="0">
                  <a:buNone/>
                </a:pPr>
                <a:endParaRPr lang="fr-FR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000" b="1" i="1" dirty="0" err="1" smtClean="0">
                              <a:latin typeface="Cambria Math" panose="02040503050406030204" pitchFamily="18" charset="0"/>
                            </a:rPr>
                            <m:t>𝒑𝒍𝒂𝒒𝒖𝒆</m:t>
                          </m:r>
                        </m:sub>
                      </m:sSub>
                    </m:oMath>
                  </m:oMathPara>
                </a14:m>
                <a:endParaRPr lang="fr-FR" sz="2000" b="1"/>
              </a:p>
              <a:p>
                <a:pPr marL="0" indent="0">
                  <a:buNone/>
                </a:pPr>
                <a:r>
                  <a:rPr lang="fr-FR" sz="1600"/>
                  <a:t>0.4254 m </a:t>
                </a:r>
                <a:r>
                  <a:rPr lang="fr-FR" sz="1600">
                    <a:sym typeface="Wingdings" pitchFamily="2" charset="2"/>
                  </a:rPr>
                  <a:t> 0.2750 m </a:t>
                </a:r>
              </a:p>
              <a:p>
                <a:pPr marL="0" indent="0">
                  <a:buNone/>
                </a:pPr>
                <a:r>
                  <a:rPr lang="fr-FR" sz="1600">
                    <a:sym typeface="Wingdings" pitchFamily="2" charset="2"/>
                  </a:rPr>
                  <a:t>0.2750 / 2, car l’axe pivote en son milieu</a:t>
                </a:r>
                <a:endParaRPr lang="fr-FR" sz="1600"/>
              </a:p>
              <a:p>
                <a:pPr marL="0" indent="0">
                  <a:buNone/>
                </a:pPr>
                <a:endParaRPr lang="fr-FR" sz="2000"/>
              </a:p>
            </p:txBody>
          </p:sp>
        </mc:Choice>
        <mc:Fallback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AE562FDE-C455-5C62-7769-0E1AA1C48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4724401" cy="3683358"/>
              </a:xfrm>
              <a:blipFill>
                <a:blip r:embed="rId3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6">
                <a:extLst>
                  <a:ext uri="{FF2B5EF4-FFF2-40B4-BE49-F238E27FC236}">
                    <a16:creationId xmlns:a16="http://schemas.microsoft.com/office/drawing/2014/main" id="{545AC1C7-0253-124A-5DAE-03240AD9A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9574" y="2379346"/>
                <a:ext cx="4724401" cy="36833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0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fr-CA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000" b="1"/>
              </a:p>
              <a:p>
                <a:pPr marL="0" indent="0">
                  <a:buNone/>
                </a:pPr>
                <a:r>
                  <a:rPr lang="fr-FR" sz="1600"/>
                  <a:t>4.12x10</a:t>
                </a:r>
                <a:r>
                  <a:rPr lang="fr-FR" sz="1600" baseline="30000"/>
                  <a:t>-6</a:t>
                </a:r>
                <a:r>
                  <a:rPr lang="fr-FR" sz="1600"/>
                  <a:t> kg m</a:t>
                </a:r>
                <a:r>
                  <a:rPr lang="fr-FR" sz="1600" baseline="30000"/>
                  <a:t>2</a:t>
                </a:r>
                <a:r>
                  <a:rPr lang="fr-FR" sz="1600"/>
                  <a:t> </a:t>
                </a:r>
                <a:r>
                  <a:rPr lang="fr-FR" sz="1600">
                    <a:sym typeface="Wingdings" pitchFamily="2" charset="2"/>
                  </a:rPr>
                  <a:t> 7.7028125x10</a:t>
                </a:r>
                <a:r>
                  <a:rPr lang="fr-FR" sz="1600" baseline="30000">
                    <a:sym typeface="Wingdings" pitchFamily="2" charset="2"/>
                  </a:rPr>
                  <a:t>-7</a:t>
                </a:r>
                <a:r>
                  <a:rPr lang="fr-FR" sz="1600">
                    <a:sym typeface="Wingdings" pitchFamily="2" charset="2"/>
                  </a:rPr>
                  <a:t> kg m</a:t>
                </a:r>
                <a:r>
                  <a:rPr lang="fr-FR" sz="1600" baseline="30000">
                    <a:sym typeface="Wingdings" pitchFamily="2" charset="2"/>
                  </a:rPr>
                  <a:t>2</a:t>
                </a:r>
              </a:p>
              <a:p>
                <a:pPr marL="457200" lvl="1" indent="0">
                  <a:buNone/>
                </a:pPr>
                <a:endParaRPr lang="fr-FR" sz="16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fr-CA" sz="2000" b="1" i="1" smtClean="0">
                              <a:latin typeface="Cambria Math" panose="02040503050406030204" pitchFamily="18" charset="0"/>
                            </a:rPr>
                            <m:t>𝒔𝒑𝒉𝒆𝒓𝒆</m:t>
                          </m:r>
                        </m:sub>
                      </m:sSub>
                    </m:oMath>
                  </m:oMathPara>
                </a14:m>
                <a:endParaRPr lang="fr-FR" sz="2000" b="1"/>
              </a:p>
              <a:p>
                <a:pPr marL="0" indent="0">
                  <a:buNone/>
                </a:pPr>
                <a:r>
                  <a:rPr lang="fr-FR" sz="1600"/>
                  <a:t>0.0127 m </a:t>
                </a:r>
                <a:r>
                  <a:rPr lang="fr-FR" sz="1600">
                    <a:sym typeface="Wingdings" pitchFamily="2" charset="2"/>
                  </a:rPr>
                  <a:t> 0.019625 m </a:t>
                </a:r>
              </a:p>
              <a:p>
                <a:pPr marL="457200" lvl="1" indent="0">
                  <a:buNone/>
                </a:pPr>
                <a:endParaRPr lang="fr-FR" sz="1600"/>
              </a:p>
              <a:p>
                <a:pPr marL="0" indent="0">
                  <a:buNone/>
                </a:pPr>
                <a:r>
                  <a:rPr lang="fr-FR" sz="2000" b="1"/>
                  <a:t>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sz="2000" b="1" i="1" smtClean="0">
                            <a:latin typeface="Cambria Math" panose="02040503050406030204" pitchFamily="18" charset="0"/>
                          </a:rPr>
                          <m:t>𝒆𝒇𝒇</m:t>
                        </m:r>
                      </m:sub>
                    </m:sSub>
                  </m:oMath>
                </a14:m>
                <a:endParaRPr lang="fr-CA" sz="2000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CA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60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fr-CA" sz="160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fr-CA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CA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CA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fr-CA" sz="1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5</m:t>
                        </m:r>
                      </m:num>
                      <m:den>
                        <m:r>
                          <a:rPr lang="fr-CA" sz="1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fr-CA" sz="1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fr-CA" sz="1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</m:t>
                        </m:r>
                      </m:e>
                      <m:sub>
                        <m:r>
                          <a:rPr lang="fr-CA" sz="1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</m:t>
                        </m:r>
                      </m:sub>
                    </m:sSub>
                  </m:oMath>
                </a14:m>
                <a:endParaRPr lang="fr-FR" sz="1600"/>
              </a:p>
              <a:p>
                <a:pPr marL="0" indent="0">
                  <a:buNone/>
                </a:pPr>
                <a:r>
                  <a:rPr lang="fr-FR" sz="1600"/>
                  <a:t>Pleine </a:t>
                </a:r>
                <a:r>
                  <a:rPr lang="fr-FR" sz="1600">
                    <a:sym typeface="Wingdings" pitchFamily="2" charset="2"/>
                  </a:rPr>
                  <a:t> Vide</a:t>
                </a:r>
                <a:endParaRPr lang="fr-FR"/>
              </a:p>
              <a:p>
                <a:pPr marL="0" indent="0">
                  <a:buNone/>
                </a:pPr>
                <a:endParaRPr lang="fr-FR" sz="2000"/>
              </a:p>
            </p:txBody>
          </p:sp>
        </mc:Choice>
        <mc:Fallback>
          <p:sp>
            <p:nvSpPr>
              <p:cNvPr id="3" name="Espace réservé du contenu 6">
                <a:extLst>
                  <a:ext uri="{FF2B5EF4-FFF2-40B4-BE49-F238E27FC236}">
                    <a16:creationId xmlns:a16="http://schemas.microsoft.com/office/drawing/2014/main" id="{545AC1C7-0253-124A-5DAE-03240AD9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74" y="2379346"/>
                <a:ext cx="4724401" cy="3683358"/>
              </a:xfrm>
              <a:prstGeom prst="rect">
                <a:avLst/>
              </a:prstGeom>
              <a:blipFill>
                <a:blip r:embed="rId4"/>
                <a:stretch>
                  <a:fillRect l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355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21B6777-2B62-DEF3-6572-4FA6E426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4031" y="1498782"/>
            <a:ext cx="11183938" cy="441288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9EC5CFC-44A5-DD7D-3E04-BE60CF13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94" y="279802"/>
            <a:ext cx="11459011" cy="1333057"/>
          </a:xfrm>
        </p:spPr>
        <p:txBody>
          <a:bodyPr wrap="square" anchor="t">
            <a:normAutofit fontScale="90000"/>
          </a:bodyPr>
          <a:lstStyle/>
          <a:p>
            <a:r>
              <a:rPr lang="fr-FR"/>
              <a:t>Décomposition des tâches</a:t>
            </a:r>
            <a:br>
              <a:rPr lang="fr-FR"/>
            </a:br>
            <a:r>
              <a:rPr lang="fr-CA" sz="44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WBS complet</a:t>
            </a:r>
            <a:br>
              <a:rPr lang="fr-CA" sz="4400"/>
            </a:br>
            <a:br>
              <a:rPr lang="fr-CA" sz="4400"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44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3200"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40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48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1DF5907-2BAF-1AC4-ABDA-E0B096C53B46}"/>
              </a:ext>
            </a:extLst>
          </p:cNvPr>
          <p:cNvCxnSpPr/>
          <p:nvPr/>
        </p:nvCxnSpPr>
        <p:spPr>
          <a:xfrm>
            <a:off x="11668453" y="2238003"/>
            <a:ext cx="0" cy="4193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82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9EC5CFC-44A5-DD7D-3E04-BE60CF13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94" y="279802"/>
            <a:ext cx="11459011" cy="1333057"/>
          </a:xfrm>
        </p:spPr>
        <p:txBody>
          <a:bodyPr wrap="square" anchor="t">
            <a:normAutofit fontScale="90000"/>
          </a:bodyPr>
          <a:lstStyle/>
          <a:p>
            <a:r>
              <a:rPr lang="fr-FR"/>
              <a:t>Décomposition des tâches</a:t>
            </a:r>
            <a:br>
              <a:rPr lang="fr-FR"/>
            </a:br>
            <a:r>
              <a:rPr lang="fr-CA" sz="44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WPD</a:t>
            </a:r>
            <a:br>
              <a:rPr lang="fr-CA" sz="4400"/>
            </a:br>
            <a:br>
              <a:rPr lang="fr-CA" sz="4400"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44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3200"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40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48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CE318E1-8778-A60A-CED6-1FC031272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17476"/>
              </p:ext>
            </p:extLst>
          </p:nvPr>
        </p:nvGraphicFramePr>
        <p:xfrm>
          <a:off x="2031999" y="230462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419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62081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Titre du Word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Conception de la trajectoire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9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Code WBS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1.6.2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2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Nom du 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Mathieu Desautels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Description du Word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Création de la trajectoire adaptée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2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Entrées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Coordonnées, vitesse et période d’échantillonage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Sorties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Fonction Matlab de la trajectoire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3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Début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27 novembre 16:00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7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28 novembre 16:00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5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351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3">
            <a:extLst>
              <a:ext uri="{FF2B5EF4-FFF2-40B4-BE49-F238E27FC236}">
                <a16:creationId xmlns:a16="http://schemas.microsoft.com/office/drawing/2014/main" id="{D05D51B0-AA36-BD87-7D57-BC872BD25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090557"/>
              </p:ext>
            </p:extLst>
          </p:nvPr>
        </p:nvGraphicFramePr>
        <p:xfrm>
          <a:off x="549538" y="1133519"/>
          <a:ext cx="10924005" cy="533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578">
                  <a:extLst>
                    <a:ext uri="{9D8B030D-6E8A-4147-A177-3AD203B41FA5}">
                      <a16:colId xmlns:a16="http://schemas.microsoft.com/office/drawing/2014/main" val="3897082989"/>
                    </a:ext>
                  </a:extLst>
                </a:gridCol>
                <a:gridCol w="1465007">
                  <a:extLst>
                    <a:ext uri="{9D8B030D-6E8A-4147-A177-3AD203B41FA5}">
                      <a16:colId xmlns:a16="http://schemas.microsoft.com/office/drawing/2014/main" val="578836089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4040637035"/>
                    </a:ext>
                  </a:extLst>
                </a:gridCol>
                <a:gridCol w="1597390">
                  <a:extLst>
                    <a:ext uri="{9D8B030D-6E8A-4147-A177-3AD203B41FA5}">
                      <a16:colId xmlns:a16="http://schemas.microsoft.com/office/drawing/2014/main" val="1263589245"/>
                    </a:ext>
                  </a:extLst>
                </a:gridCol>
                <a:gridCol w="3298372">
                  <a:extLst>
                    <a:ext uri="{9D8B030D-6E8A-4147-A177-3AD203B41FA5}">
                      <a16:colId xmlns:a16="http://schemas.microsoft.com/office/drawing/2014/main" val="1815934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Niveau 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Priorité 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89455"/>
                  </a:ext>
                </a:extLst>
              </a:tr>
              <a:tr h="865385">
                <a:tc rowSpan="6">
                  <a:txBody>
                    <a:bodyPr/>
                    <a:lstStyle/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r>
                        <a:rPr lang="fr-CA"/>
                        <a:t>TRL(7-9)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r>
                        <a:rPr lang="fr-CA"/>
                        <a:t>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Sous-estimation des délais ou des échéances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Prévoir une marge de temps supplémentaires pour chaque tâche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98806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Non-respect des spécifications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Valider les étapes et les avancements avec le client régulièrement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73021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Mauvaise planification de projet.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Utiliser un logiciel de gestion de projet et le tenir à jour.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54836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r>
                        <a:rPr lang="fr-CA"/>
                        <a:t>    </a:t>
                      </a:r>
                    </a:p>
                    <a:p>
                      <a:pPr algn="ctr"/>
                      <a:endParaRPr lang="fr-CA"/>
                    </a:p>
                    <a:p>
                      <a:pPr algn="ctr"/>
                      <a:r>
                        <a:rPr lang="fr-CA"/>
                        <a:t>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Manque de travail de la part d’un coéquipier.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Prévoir des périodes de travail obligatoire.</a:t>
                      </a:r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06362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Manque de communication entre les membres de l’équipe.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Organiser des réunions régulières sur Teams ou en présence.</a:t>
                      </a:r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30007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Conflits interpersonnels entre les membres de l’équipe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Favoriser un environnement de travail favorable et effectuer des activités inter-équipes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9800"/>
                  </a:ext>
                </a:extLst>
              </a:tr>
            </a:tbl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B1F09ED2-B1B4-1804-92A1-1BF7CB23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40" y="36105"/>
            <a:ext cx="11091600" cy="1332000"/>
          </a:xfrm>
        </p:spPr>
        <p:txBody>
          <a:bodyPr/>
          <a:lstStyle/>
          <a:p>
            <a:r>
              <a:rPr lang="fr-CA"/>
              <a:t>Gestion des risques (TRL)</a:t>
            </a:r>
          </a:p>
        </p:txBody>
      </p:sp>
    </p:spTree>
    <p:extLst>
      <p:ext uri="{BB962C8B-B14F-4D97-AF65-F5344CB8AC3E}">
        <p14:creationId xmlns:p14="http://schemas.microsoft.com/office/powerpoint/2010/main" val="218525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B1F09ED2-B1B4-1804-92A1-1BF7CB23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105"/>
            <a:ext cx="11104740" cy="1040220"/>
          </a:xfrm>
        </p:spPr>
        <p:txBody>
          <a:bodyPr/>
          <a:lstStyle/>
          <a:p>
            <a:r>
              <a:rPr lang="fr-CA"/>
              <a:t>Gestion des risques (TRL)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76F5B60-10E0-7DE5-59F4-790C47B0E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53346"/>
              </p:ext>
            </p:extLst>
          </p:nvPr>
        </p:nvGraphicFramePr>
        <p:xfrm>
          <a:off x="605782" y="947512"/>
          <a:ext cx="10426576" cy="5450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434">
                  <a:extLst>
                    <a:ext uri="{9D8B030D-6E8A-4147-A177-3AD203B41FA5}">
                      <a16:colId xmlns:a16="http://schemas.microsoft.com/office/drawing/2014/main" val="1681803607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180166065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3585409613"/>
                    </a:ext>
                  </a:extLst>
                </a:gridCol>
                <a:gridCol w="1529970">
                  <a:extLst>
                    <a:ext uri="{9D8B030D-6E8A-4147-A177-3AD203B41FA5}">
                      <a16:colId xmlns:a16="http://schemas.microsoft.com/office/drawing/2014/main" val="985174698"/>
                    </a:ext>
                  </a:extLst>
                </a:gridCol>
                <a:gridCol w="2821858">
                  <a:extLst>
                    <a:ext uri="{9D8B030D-6E8A-4147-A177-3AD203B41FA5}">
                      <a16:colId xmlns:a16="http://schemas.microsoft.com/office/drawing/2014/main" val="3368958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/>
                        <a:t>Niveau 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Priorité(1-5)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54390"/>
                  </a:ext>
                </a:extLst>
              </a:tr>
              <a:tr h="944407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TRL(7-9)</a:t>
                      </a:r>
                    </a:p>
                    <a:p>
                      <a:endParaRPr lang="fr-CA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r>
                        <a:rPr lang="fr-CA"/>
                        <a:t>Technologique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Erreur dans les modélisations des équations ou des simulations numériques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Valider chaque étape en effectuant des tests sur Matlab ou Simulink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59573"/>
                  </a:ext>
                </a:extLst>
              </a:tr>
              <a:tr h="1218832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Écart entre les résultats théorique, les résultats de simulation et les résultats expérimentaux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1</a:t>
                      </a:r>
                    </a:p>
                    <a:p>
                      <a:endParaRPr lang="fr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Ajuster les modèles de simulation en fonction des résultats expérimentaux et répéter les tests.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16412"/>
                  </a:ext>
                </a:extLst>
              </a:tr>
              <a:tr h="639219"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Erreur liée aux perturbations externes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Exploiter le système dans des conditions idéales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42504"/>
                  </a:ext>
                </a:extLst>
              </a:tr>
              <a:tr h="824187"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Problème d’intégration entre les systèmes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Effectuer des tests de simulation rigoureux de chaque sous-système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7287"/>
                  </a:ext>
                </a:extLst>
              </a:tr>
              <a:tr h="635184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Le banc d’essai ne fonctionne 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S’assurer d’avoir un système fonctionnel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58727"/>
                  </a:ext>
                </a:extLst>
              </a:tr>
              <a:tr h="635184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Le facteur d’amortissement sélectionné pour le choix de </a:t>
                      </a:r>
                      <a:r>
                        <a:rPr lang="fr-CA" sz="1600" err="1"/>
                        <a:t>Kint</a:t>
                      </a:r>
                      <a:r>
                        <a:rPr lang="fr-CA" sz="1600"/>
                        <a:t> n’est pas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Tester et choisir un </a:t>
                      </a:r>
                      <a:r>
                        <a:rPr lang="fr-CA" sz="1600" err="1"/>
                        <a:t>zeta</a:t>
                      </a:r>
                      <a:r>
                        <a:rPr lang="fr-CA" sz="1600"/>
                        <a:t>  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551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B1F09ED2-B1B4-1804-92A1-1BF7CB23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105"/>
            <a:ext cx="11104740" cy="1040220"/>
          </a:xfrm>
        </p:spPr>
        <p:txBody>
          <a:bodyPr/>
          <a:lstStyle/>
          <a:p>
            <a:r>
              <a:rPr lang="fr-CA"/>
              <a:t>Gestion des risques (TRL)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76F5B60-10E0-7DE5-59F4-790C47B0E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89921"/>
              </p:ext>
            </p:extLst>
          </p:nvPr>
        </p:nvGraphicFramePr>
        <p:xfrm>
          <a:off x="522980" y="770641"/>
          <a:ext cx="10426576" cy="597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434">
                  <a:extLst>
                    <a:ext uri="{9D8B030D-6E8A-4147-A177-3AD203B41FA5}">
                      <a16:colId xmlns:a16="http://schemas.microsoft.com/office/drawing/2014/main" val="1681803607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180166065"/>
                    </a:ext>
                  </a:extLst>
                </a:gridCol>
                <a:gridCol w="3005740">
                  <a:extLst>
                    <a:ext uri="{9D8B030D-6E8A-4147-A177-3AD203B41FA5}">
                      <a16:colId xmlns:a16="http://schemas.microsoft.com/office/drawing/2014/main" val="3585409613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985174698"/>
                    </a:ext>
                  </a:extLst>
                </a:gridCol>
                <a:gridCol w="2627881">
                  <a:extLst>
                    <a:ext uri="{9D8B030D-6E8A-4147-A177-3AD203B41FA5}">
                      <a16:colId xmlns:a16="http://schemas.microsoft.com/office/drawing/2014/main" val="3368958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/>
                        <a:t>Niveau 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Priorité(1-5)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54390"/>
                  </a:ext>
                </a:extLst>
              </a:tr>
              <a:tr h="692399"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TRL(7-9)</a:t>
                      </a:r>
                    </a:p>
                    <a:p>
                      <a:endParaRPr lang="fr-CA" sz="160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endParaRPr lang="fr-CA" sz="1600"/>
                    </a:p>
                    <a:p>
                      <a:pPr algn="ctr"/>
                      <a:endParaRPr lang="fr-CA" sz="1600"/>
                    </a:p>
                    <a:p>
                      <a:pPr algn="ctr"/>
                      <a:endParaRPr lang="fr-CA" sz="1600"/>
                    </a:p>
                    <a:p>
                      <a:pPr algn="ctr"/>
                      <a:endParaRPr lang="fr-CA" sz="1600"/>
                    </a:p>
                    <a:p>
                      <a:pPr algn="ctr"/>
                      <a:r>
                        <a:rPr lang="fr-CA" sz="1600"/>
                        <a:t>Technologique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Mauvais contact entre la plaque et la sphère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Nettoyer et corriger afin d’assurer un bon contact entre la plaque et la sphère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59573"/>
                  </a:ext>
                </a:extLst>
              </a:tr>
              <a:tr h="539999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Mauvaise calibration de la plaque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Calibrer le banc avant chaque séance de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68350"/>
                  </a:ext>
                </a:extLst>
              </a:tr>
              <a:tr h="550159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La plaque du banc d’essai est légèrement courbée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Remplacer ou redresser la plaque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32857"/>
                  </a:ext>
                </a:extLst>
              </a:tr>
              <a:tr h="824187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Les données collectées du le lissage ou le lissage des données n’est pas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Recollecter les données ou refaire un lissage plus approprié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95408"/>
                  </a:ext>
                </a:extLst>
              </a:tr>
              <a:tr h="569252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Caméra a de la difficulté à détecter correctement la balle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Nettoyer ou changer la caméra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30704"/>
                  </a:ext>
                </a:extLst>
              </a:tr>
              <a:tr h="557865">
                <a:tc vMerge="1">
                  <a:txBody>
                    <a:bodyPr/>
                    <a:lstStyle/>
                    <a:p>
                      <a:endParaRPr lang="fr-CA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Les moteurs de chaque axe ne sont pas exactement pareils.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Vérifier l’exactitude des spécifications des moteurs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92183"/>
                  </a:ext>
                </a:extLst>
              </a:tr>
              <a:tr h="761357">
                <a:tc vMerge="1">
                  <a:txBody>
                    <a:bodyPr/>
                    <a:lstStyle/>
                    <a:p>
                      <a:endParaRPr lang="fr-CA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Gain de compensateur Ka trop grand causant l’instabilité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Obtenir un gain idéal pour trouver un juste équilibre entre l’erreur et le 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20807"/>
                  </a:ext>
                </a:extLst>
              </a:tr>
              <a:tr h="345732">
                <a:tc vMerge="1">
                  <a:txBody>
                    <a:bodyPr/>
                    <a:lstStyle/>
                    <a:p>
                      <a:endParaRPr lang="fr-CA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C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/>
                        <a:t>Délai causé par la caméra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Obtenir un tau en considérant le délai de la caméra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5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195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1F09ED2-B1B4-1804-92A1-1BF7CB23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Assurance-qualité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6F138C69-82FC-4F49-6694-CC20E68A1FC0}"/>
              </a:ext>
            </a:extLst>
          </p:cNvPr>
          <p:cNvSpPr>
            <a:spLocks noGrp="1"/>
          </p:cNvSpPr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Objectif :</a:t>
            </a:r>
            <a:b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Garantir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le </a:t>
            </a: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respecte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les </a:t>
            </a: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spécifications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les </a:t>
            </a: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requis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techniques </a:t>
            </a: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établies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 le client</a:t>
            </a:r>
            <a:b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Contrôle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gestion et </a:t>
            </a: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suivi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documents: GitHub, Teams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Stratégie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test :</a:t>
            </a:r>
            <a:b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</a:t>
            </a: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d’intégration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sous-</a:t>
            </a: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système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lors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séances de test</a:t>
            </a:r>
            <a:b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risque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b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Gestion des </a:t>
            </a: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risques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mise à jour entre </a:t>
            </a:r>
            <a:r>
              <a:rPr lang="en-US" sz="20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chaque</a:t>
            </a: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956412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Matrice de conformité – Phases de gestion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F42205-410D-B4F4-3E6C-F4F463AE8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53956"/>
              </p:ext>
            </p:extLst>
          </p:nvPr>
        </p:nvGraphicFramePr>
        <p:xfrm>
          <a:off x="838199" y="1554670"/>
          <a:ext cx="10515600" cy="20739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8324">
                  <a:extLst>
                    <a:ext uri="{9D8B030D-6E8A-4147-A177-3AD203B41FA5}">
                      <a16:colId xmlns:a16="http://schemas.microsoft.com/office/drawing/2014/main" val="4255890934"/>
                    </a:ext>
                  </a:extLst>
                </a:gridCol>
                <a:gridCol w="3923853">
                  <a:extLst>
                    <a:ext uri="{9D8B030D-6E8A-4147-A177-3AD203B41FA5}">
                      <a16:colId xmlns:a16="http://schemas.microsoft.com/office/drawing/2014/main" val="4030795320"/>
                    </a:ext>
                  </a:extLst>
                </a:gridCol>
                <a:gridCol w="2453423">
                  <a:extLst>
                    <a:ext uri="{9D8B030D-6E8A-4147-A177-3AD203B41FA5}">
                      <a16:colId xmlns:a16="http://schemas.microsoft.com/office/drawing/2014/main" val="2789022138"/>
                    </a:ext>
                  </a:extLst>
                </a:gridCol>
              </a:tblGrid>
              <a:tr h="292526">
                <a:tc gridSpan="3"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Phases de gestion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63065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Phases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Critère acceptation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Conformité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656282"/>
                  </a:ext>
                </a:extLst>
              </a:tr>
              <a:tr h="318833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MDR terminé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051238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PRR terminé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040254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SRR et PDR terminés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376572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CDR terminé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601026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 et QR terminés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98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36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87125" cy="1325563"/>
          </a:xfrm>
        </p:spPr>
        <p:txBody>
          <a:bodyPr/>
          <a:lstStyle/>
          <a:p>
            <a:r>
              <a:rPr lang="fr-CA"/>
              <a:t>Matrice de conformité – </a:t>
            </a:r>
            <a:r>
              <a:rPr lang="fr-CA" err="1"/>
              <a:t>Planif</a:t>
            </a:r>
            <a:r>
              <a:rPr lang="fr-CA"/>
              <a:t> temporelle &amp; WBS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F42205-410D-B4F4-3E6C-F4F463AE8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41869"/>
              </p:ext>
            </p:extLst>
          </p:nvPr>
        </p:nvGraphicFramePr>
        <p:xfrm>
          <a:off x="838199" y="1554670"/>
          <a:ext cx="10515600" cy="26590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8324">
                  <a:extLst>
                    <a:ext uri="{9D8B030D-6E8A-4147-A177-3AD203B41FA5}">
                      <a16:colId xmlns:a16="http://schemas.microsoft.com/office/drawing/2014/main" val="4255890934"/>
                    </a:ext>
                  </a:extLst>
                </a:gridCol>
                <a:gridCol w="3923853">
                  <a:extLst>
                    <a:ext uri="{9D8B030D-6E8A-4147-A177-3AD203B41FA5}">
                      <a16:colId xmlns:a16="http://schemas.microsoft.com/office/drawing/2014/main" val="4030795320"/>
                    </a:ext>
                  </a:extLst>
                </a:gridCol>
                <a:gridCol w="2453423">
                  <a:extLst>
                    <a:ext uri="{9D8B030D-6E8A-4147-A177-3AD203B41FA5}">
                      <a16:colId xmlns:a16="http://schemas.microsoft.com/office/drawing/2014/main" val="2789022138"/>
                    </a:ext>
                  </a:extLst>
                </a:gridCol>
              </a:tblGrid>
              <a:tr h="292526">
                <a:tc gridSpan="3"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Phases de gestion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63065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Étapes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Critère acceptation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Conformité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656282"/>
                  </a:ext>
                </a:extLst>
              </a:tr>
              <a:tr h="318833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Modélisation du banc d’essai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051238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Calibration ei identification des paramètres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040254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Conception de l’asservissement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376572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Tests des asservissements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601026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Transposition aux systèmes plaques sphères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986741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Conception de la trajectoire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551854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 avant la date d’échéance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453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94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511B-4D9B-C95C-8F3B-06D9151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Matrice de conformité – Livrables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F42205-410D-B4F4-3E6C-F4F463AE8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3734"/>
              </p:ext>
            </p:extLst>
          </p:nvPr>
        </p:nvGraphicFramePr>
        <p:xfrm>
          <a:off x="838199" y="1554670"/>
          <a:ext cx="10515600" cy="20739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8324">
                  <a:extLst>
                    <a:ext uri="{9D8B030D-6E8A-4147-A177-3AD203B41FA5}">
                      <a16:colId xmlns:a16="http://schemas.microsoft.com/office/drawing/2014/main" val="4255890934"/>
                    </a:ext>
                  </a:extLst>
                </a:gridCol>
                <a:gridCol w="3923853">
                  <a:extLst>
                    <a:ext uri="{9D8B030D-6E8A-4147-A177-3AD203B41FA5}">
                      <a16:colId xmlns:a16="http://schemas.microsoft.com/office/drawing/2014/main" val="4030795320"/>
                    </a:ext>
                  </a:extLst>
                </a:gridCol>
                <a:gridCol w="2453423">
                  <a:extLst>
                    <a:ext uri="{9D8B030D-6E8A-4147-A177-3AD203B41FA5}">
                      <a16:colId xmlns:a16="http://schemas.microsoft.com/office/drawing/2014/main" val="2789022138"/>
                    </a:ext>
                  </a:extLst>
                </a:gridCol>
              </a:tblGrid>
              <a:tr h="292526">
                <a:tc gridSpan="3"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Phases de gestion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63065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Phases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Critère acceptation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</a:rPr>
                        <a:t>Conformité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656282"/>
                  </a:ext>
                </a:extLst>
              </a:tr>
              <a:tr h="318833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Revue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Réalisée?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051238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Réalisée?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040254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Réalisée?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376572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Revue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Réalisée?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601026"/>
                  </a:ext>
                </a:extLst>
              </a:tr>
              <a:tr h="292526"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Revue Finale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Réalisée?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>
                          <a:effectLst/>
                        </a:rPr>
                        <a:t>Oui</a:t>
                      </a:r>
                      <a:endParaRPr lang="fr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46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478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C2B417-A236-AD17-C53F-7B716460A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47F683-3BBC-4A50-F248-26E4E0F2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pour votre écoute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90C49F-F2AD-5CC7-3616-C1F501BBA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Même si vous êtes obligées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1D611D3-6454-DA0C-8DBD-B7C9F5AD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A35D51B3-3D81-40A8-99C4-38BFDC4AE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3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50B892-30CF-8170-2118-87FEB6A6C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5F5CFB-A29B-198D-A0B6-291F24A92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8E642-CA90-A542-8114-E4CED92CE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B92C-3889-0B2A-F69D-2FE5F9F9B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FCC35-854C-D383-8EE3-D9E5B4696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58CF86-D062-EDAF-2CBB-E18841AA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62DAB8-2A41-FE70-FFC6-D9EE7654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Valeurs Finales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10">
                <a:extLst>
                  <a:ext uri="{FF2B5EF4-FFF2-40B4-BE49-F238E27FC236}">
                    <a16:creationId xmlns:a16="http://schemas.microsoft.com/office/drawing/2014/main" id="{6757F78E-A0A3-9B76-DADA-3F63FB89C0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77456"/>
                <a:ext cx="10588732" cy="3795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CA" sz="19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CA" sz="19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fr-CA" sz="19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9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fr-CA" sz="19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CA" sz="19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𝐵𝑢</m:t>
                      </m:r>
                    </m:oMath>
                  </m:oMathPara>
                </a14:m>
                <a:endParaRPr lang="fr-CA" sz="19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CA" sz="19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sz="19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9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  <m: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  <m:sSub>
                                      <m:sSubPr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𝑎𝑟𝑚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sz="19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  <m:r>
                                      <a:rPr lang="fr-CA" sz="19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9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9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sz="19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19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9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CA" sz="19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190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CA" sz="190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9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fr-CA" sz="19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9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𝐶𝑥</m:t>
                      </m:r>
                      <m:r>
                        <a:rPr lang="fr-CA" sz="19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CA" sz="19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𝐷𝑢</m:t>
                      </m:r>
                    </m:oMath>
                  </m:oMathPara>
                </a14:m>
                <a:endParaRPr lang="fr-CA" sz="19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CA" sz="19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sz="19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CA" sz="19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9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9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9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CA" sz="19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fr-CA" sz="19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19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CA" sz="19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CA" sz="19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fr-CA" sz="190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CA" sz="16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CA" sz="160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CA" sz="24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2400"/>
              </a:p>
            </p:txBody>
          </p:sp>
        </mc:Choice>
        <mc:Fallback>
          <p:sp>
            <p:nvSpPr>
              <p:cNvPr id="5" name="Espace réservé du contenu 10">
                <a:extLst>
                  <a:ext uri="{FF2B5EF4-FFF2-40B4-BE49-F238E27FC236}">
                    <a16:creationId xmlns:a16="http://schemas.microsoft.com/office/drawing/2014/main" id="{6757F78E-A0A3-9B76-DADA-3F63FB89C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77456"/>
                <a:ext cx="10588732" cy="3795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40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4B872F-FD89-76AF-09D8-2B4F4AC09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3A4C68-71DE-537E-11B9-E92E670BF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7AB738-7FAB-AC92-E4E4-1E48A0A5D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6D49F5-0EB4-4463-150B-E0A5B485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A75DB-A5EB-3C31-3AA9-F72E7E7A1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DB2C06-8C7D-0DEA-FBA6-5DF0144DC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BC8003-B711-AB72-5E8F-D8A645CD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Valeurs Finales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10">
                <a:extLst>
                  <a:ext uri="{FF2B5EF4-FFF2-40B4-BE49-F238E27FC236}">
                    <a16:creationId xmlns:a16="http://schemas.microsoft.com/office/drawing/2014/main" id="{4C638E94-0009-D62F-9E0D-3204E3160E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01632" y="1768893"/>
                <a:ext cx="10588732" cy="48848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CA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CA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fr-CA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fr-CA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CA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𝐵𝑢</m:t>
                      </m:r>
                    </m:oMath>
                  </m:oMathPara>
                </a14:m>
                <a:endParaRPr lang="fr-CA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CA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6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6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  <m:sSub>
                                      <m:sSubPr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𝑎𝑟𝑚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CA" sz="16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  <m:r>
                                      <a:rPr lang="fr-CA" sz="16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CA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fr-CA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𝑒𝑞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1600"/>
              </a:p>
              <a:p>
                <a:pPr marL="0" indent="0">
                  <a:buNone/>
                </a:pPr>
                <a:endParaRPr lang="fr-CA" sz="16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fr-CA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𝐶𝑥</m:t>
                      </m:r>
                      <m:r>
                        <a:rPr lang="fr-CA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CA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𝐷𝑢</m:t>
                      </m:r>
                    </m:oMath>
                  </m:oMathPara>
                </a14:m>
                <a:endParaRPr lang="fr-CA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CA" sz="16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CA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A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A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CA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CA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CA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fr-CA" sz="1600"/>
              </a:p>
              <a:p>
                <a:pPr marL="0" indent="0">
                  <a:buNone/>
                </a:pPr>
                <a:endParaRPr lang="fr-CA" sz="1600"/>
              </a:p>
              <a:p>
                <a:pPr marL="0" indent="0" algn="ctr">
                  <a:buNone/>
                </a:pPr>
                <a:r>
                  <a:rPr lang="fr-CA" sz="1600" b="1">
                    <a:latin typeface="Calibri" panose="020F0502020204030204" pitchFamily="34" charset="0"/>
                    <a:cs typeface="Times New Roman" panose="02020603050405020304" pitchFamily="18" charset="0"/>
                  </a:rPr>
                  <a:t>Valeurs propres</a:t>
                </a:r>
              </a:p>
              <a:p>
                <a:pPr marL="0" indent="0" algn="ctr">
                  <a:buNone/>
                </a:pPr>
                <a:r>
                  <a:rPr lang="fr-CA" sz="1600">
                    <a:latin typeface="Calibri" panose="020F0502020204030204" pitchFamily="34" charset="0"/>
                    <a:cs typeface="Times New Roman" panose="02020603050405020304" pitchFamily="18" charset="0"/>
                  </a:rPr>
                  <a:t>Trois zéros et -38.7954</a:t>
                </a:r>
                <a:endParaRPr lang="fr-CA" sz="1600"/>
              </a:p>
              <a:p>
                <a:pPr marL="0" indent="0">
                  <a:buNone/>
                </a:pPr>
                <a:endParaRPr lang="fr-CA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fr-FR" sz="2400"/>
              </a:p>
            </p:txBody>
          </p:sp>
        </mc:Choice>
        <mc:Fallback>
          <p:sp>
            <p:nvSpPr>
              <p:cNvPr id="3" name="Espace réservé du contenu 10">
                <a:extLst>
                  <a:ext uri="{FF2B5EF4-FFF2-40B4-BE49-F238E27FC236}">
                    <a16:creationId xmlns:a16="http://schemas.microsoft.com/office/drawing/2014/main" id="{4C638E94-0009-D62F-9E0D-3204E3160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01632" y="1768893"/>
                <a:ext cx="10588732" cy="48848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6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1EA1BC-E5C6-38BA-0B76-EED9ACCE9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843E66-1FAA-D4D9-B592-897846389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89FC9-F587-62DD-2413-A8DC4C34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745DD8-8800-12ED-7C99-48A76C8C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91586-3207-B4A0-F2CC-204E774C8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06A16-A871-3CC3-828B-23A0A9F13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AE1F31-BD75-C07A-1D57-FB08E7A6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Valeurs Finales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DC0E33D-3297-254A-0596-74064693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000"/>
          </a:p>
          <a:p>
            <a:endParaRPr lang="fr-FR" sz="20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79322D-1BB7-1C1C-3943-AB609CB57F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80" t="7034" r="7928" b="2960"/>
          <a:stretch/>
        </p:blipFill>
        <p:spPr>
          <a:xfrm>
            <a:off x="458416" y="1741749"/>
            <a:ext cx="6142998" cy="48733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C0E70B8-6794-357D-AE43-A03B302C0168}"/>
              </a:ext>
            </a:extLst>
          </p:cNvPr>
          <p:cNvSpPr txBox="1"/>
          <p:nvPr/>
        </p:nvSpPr>
        <p:spPr>
          <a:xfrm>
            <a:off x="7286017" y="2048972"/>
            <a:ext cx="1466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Pôles </a:t>
            </a:r>
          </a:p>
          <a:p>
            <a:r>
              <a:rPr lang="fr-FR"/>
              <a:t>0</a:t>
            </a:r>
          </a:p>
          <a:p>
            <a:r>
              <a:rPr lang="fr-FR"/>
              <a:t>0 </a:t>
            </a:r>
          </a:p>
          <a:p>
            <a:r>
              <a:rPr lang="fr-FR"/>
              <a:t>0</a:t>
            </a:r>
          </a:p>
          <a:p>
            <a:r>
              <a:rPr lang="fr-FR"/>
              <a:t>-38.7954</a:t>
            </a:r>
          </a:p>
          <a:p>
            <a:r>
              <a:rPr lang="fr-FR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F120CD-25EC-14FC-3F2C-52690F49297D}"/>
              </a:ext>
            </a:extLst>
          </p:cNvPr>
          <p:cNvSpPr txBox="1"/>
          <p:nvPr/>
        </p:nvSpPr>
        <p:spPr>
          <a:xfrm>
            <a:off x="9062540" y="2048972"/>
            <a:ext cx="1693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Zéros </a:t>
            </a:r>
          </a:p>
          <a:p>
            <a:r>
              <a:rPr lang="fr-FR"/>
              <a:t>aucun</a:t>
            </a:r>
          </a:p>
          <a:p>
            <a:endParaRPr lang="fr-FR"/>
          </a:p>
          <a:p>
            <a:r>
              <a:rPr lang="fr-FR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D11E24-21B3-89CA-0495-621A6F12E0E1}"/>
              </a:ext>
            </a:extLst>
          </p:cNvPr>
          <p:cNvSpPr txBox="1"/>
          <p:nvPr/>
        </p:nvSpPr>
        <p:spPr>
          <a:xfrm>
            <a:off x="7286017" y="3686783"/>
            <a:ext cx="4447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Le lieu des racines démontre qu’on est à la limite de la stabilité et qu’avec un gain le système devient directement instable</a:t>
            </a:r>
          </a:p>
        </p:txBody>
      </p:sp>
    </p:spTree>
    <p:extLst>
      <p:ext uri="{BB962C8B-B14F-4D97-AF65-F5344CB8AC3E}">
        <p14:creationId xmlns:p14="http://schemas.microsoft.com/office/powerpoint/2010/main" val="427623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6D9140-4F82-C4A2-B54B-A7E985C59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9CD0D4-D234-F4AF-D67F-ACBBF8DB4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0538DA8-14D4-C8F3-BD40-335B904B9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1B2245-BBCA-37E1-8420-45AA55C79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F6161-346E-47DC-5806-514179CEE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CA" sz="11500"/>
              <a:t>Temporel</a:t>
            </a:r>
          </a:p>
        </p:txBody>
      </p:sp>
    </p:spTree>
    <p:extLst>
      <p:ext uri="{BB962C8B-B14F-4D97-AF65-F5344CB8AC3E}">
        <p14:creationId xmlns:p14="http://schemas.microsoft.com/office/powerpoint/2010/main" val="19796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DC8BE8-1DF0-3052-6EE0-0318473C3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0F5587-9083-00F4-C0AE-49A150480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35CA3-2C5A-52DD-085C-9B2C7FF39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E863-2095-B75F-F459-081E96296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09CD57-08CE-0A6C-70F0-D4058FD43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34929F-9CC2-1BCD-71C7-40CEBF77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07414A-023A-51D0-A386-18C5A4EE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Système Temporel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A3272B66-B6BF-9DED-BDDA-0456E502C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/>
                  <a:t>Réglage des paramètres</a:t>
                </a:r>
              </a:p>
              <a:p>
                <a:pPr marL="0" indent="0">
                  <a:buNone/>
                </a:pPr>
                <a:r>
                  <a:rPr lang="fr-FR" sz="2000"/>
                  <a:t>Pour ajuster les paramètres de performance du compensateur, on déplace les pôles désirés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fr-CA" sz="2000" b="0"/>
              </a:p>
              <a:p>
                <a:pPr marL="0" indent="0">
                  <a:buNone/>
                </a:pPr>
                <a:endParaRPr lang="fr-CA" sz="2000" b="0"/>
              </a:p>
              <a:p>
                <a:pPr marL="0" indent="0">
                  <a:buNone/>
                </a:pPr>
                <a:r>
                  <a:rPr lang="fr-FR" sz="2000" b="1"/>
                  <a:t>Ajustement à la partie réelle</a:t>
                </a:r>
                <a:endParaRPr lang="fr-FR" sz="20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+0.463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2000"/>
                  <a:t> diminue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fr-FR" sz="2000"/>
              </a:p>
              <a:p>
                <a:pPr marL="0" indent="0">
                  <a:buNone/>
                </a:pPr>
                <a:r>
                  <a:rPr lang="fr-FR" sz="2000" b="1"/>
                  <a:t>Ajustement à la partie imaginaire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−0.998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2000"/>
                  <a:t> diminue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fr-FR" sz="2000"/>
              </a:p>
              <a:p>
                <a:pPr marL="0" indent="0">
                  <a:buNone/>
                </a:pPr>
                <a:endParaRPr lang="fr-FR" sz="1600"/>
              </a:p>
              <a:p>
                <a:endParaRPr lang="fr-FR" sz="2000"/>
              </a:p>
            </p:txBody>
          </p:sp>
        </mc:Choice>
        <mc:Fallback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A3272B66-B6BF-9DED-BDDA-0456E502C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3"/>
                <a:stretch>
                  <a:fillRect l="-627" t="-3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0508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510c0c3-1a1f-41f2-a116-27116f2b4f1e">
      <Terms xmlns="http://schemas.microsoft.com/office/infopath/2007/PartnerControls"/>
    </lcf76f155ced4ddcb4097134ff3c332f>
    <TaxCatchAll xmlns="2b03561f-3972-4df4-81a9-63c6cee63b8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DF7F3D71D83D42BF6E38E2297A64B1" ma:contentTypeVersion="11" ma:contentTypeDescription="Crée un document." ma:contentTypeScope="" ma:versionID="35ba43f32c738b47d48a2296578ed0de">
  <xsd:schema xmlns:xsd="http://www.w3.org/2001/XMLSchema" xmlns:xs="http://www.w3.org/2001/XMLSchema" xmlns:p="http://schemas.microsoft.com/office/2006/metadata/properties" xmlns:ns2="7510c0c3-1a1f-41f2-a116-27116f2b4f1e" xmlns:ns3="2b03561f-3972-4df4-81a9-63c6cee63b82" targetNamespace="http://schemas.microsoft.com/office/2006/metadata/properties" ma:root="true" ma:fieldsID="ac7a4a2bf15740fb868bcad367af8027" ns2:_="" ns3:_="">
    <xsd:import namespace="7510c0c3-1a1f-41f2-a116-27116f2b4f1e"/>
    <xsd:import namespace="2b03561f-3972-4df4-81a9-63c6cee63b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10c0c3-1a1f-41f2-a116-27116f2b4f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03561f-3972-4df4-81a9-63c6cee63b8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2a2828d-79c7-458e-9c51-f2fc781e2b26}" ma:internalName="TaxCatchAll" ma:showField="CatchAllData" ma:web="2b03561f-3972-4df4-81a9-63c6cee63b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79BDFB-02C2-4F43-B788-C6E236523075}">
  <ds:schemaRefs>
    <ds:schemaRef ds:uri="2b03561f-3972-4df4-81a9-63c6cee63b82"/>
    <ds:schemaRef ds:uri="7510c0c3-1a1f-41f2-a116-27116f2b4f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ACF0400-F94E-4611-B761-5B34F6A34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A0BC5F-A140-49E7-83DE-CB06D10FC411}">
  <ds:schemaRefs>
    <ds:schemaRef ds:uri="2b03561f-3972-4df4-81a9-63c6cee63b82"/>
    <ds:schemaRef ds:uri="7510c0c3-1a1f-41f2-a116-27116f2b4f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49</Slides>
  <Notes>48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Thème Office</vt:lpstr>
      <vt:lpstr>Suspension de train automatisé</vt:lpstr>
      <vt:lpstr>Table des matières</vt:lpstr>
      <vt:lpstr>Fonction</vt:lpstr>
      <vt:lpstr>Valeurs Finales</vt:lpstr>
      <vt:lpstr>Valeurs Finales</vt:lpstr>
      <vt:lpstr>Valeurs Finales</vt:lpstr>
      <vt:lpstr>Valeurs Finales</vt:lpstr>
      <vt:lpstr>Temporel</vt:lpstr>
      <vt:lpstr>Système Temporel</vt:lpstr>
      <vt:lpstr>Système Temporel</vt:lpstr>
      <vt:lpstr>Système Temporel</vt:lpstr>
      <vt:lpstr>Système Temporel</vt:lpstr>
      <vt:lpstr>Fréquentiel</vt:lpstr>
      <vt:lpstr>Système Fréquentiel</vt:lpstr>
      <vt:lpstr>Système Fréquentiel</vt:lpstr>
      <vt:lpstr>Système Fréquentiel</vt:lpstr>
      <vt:lpstr>Système Fréquentiel</vt:lpstr>
      <vt:lpstr>Choix du compensateur</vt:lpstr>
      <vt:lpstr>Choix du compensateur</vt:lpstr>
      <vt:lpstr>Performances en Simulation</vt:lpstr>
      <vt:lpstr>Performance position X et Y</vt:lpstr>
      <vt:lpstr>Performance saturation</vt:lpstr>
      <vt:lpstr>Trajectoire</vt:lpstr>
      <vt:lpstr>Trajectoire</vt:lpstr>
      <vt:lpstr>Trajectoire</vt:lpstr>
      <vt:lpstr>Trajectoire</vt:lpstr>
      <vt:lpstr>Trajectoire</vt:lpstr>
      <vt:lpstr>Trajectoire</vt:lpstr>
      <vt:lpstr>Résultats</vt:lpstr>
      <vt:lpstr>Résultat Finaux Position sinus temporel</vt:lpstr>
      <vt:lpstr>Résultat Finaux Angle sinus temporel</vt:lpstr>
      <vt:lpstr>Résultat Finaux Tension sinus temporel</vt:lpstr>
      <vt:lpstr>Résultat Finaux Position sinus Bode</vt:lpstr>
      <vt:lpstr>Résultat Finaux Angle sinus Bode</vt:lpstr>
      <vt:lpstr>Résultat Finaux Tension sinus Bode</vt:lpstr>
      <vt:lpstr>Matrice de conformité - Requis du fournisseur Banc d’essais</vt:lpstr>
      <vt:lpstr>Planification</vt:lpstr>
      <vt:lpstr>Outil de gestion de projet, traçabilité et logiciel</vt:lpstr>
      <vt:lpstr>GANT</vt:lpstr>
      <vt:lpstr>Décomposition des tâches WBS complet      </vt:lpstr>
      <vt:lpstr>Décomposition des tâches WPD      </vt:lpstr>
      <vt:lpstr>Gestion des risques (TRL)</vt:lpstr>
      <vt:lpstr>Gestion des risques (TRL)</vt:lpstr>
      <vt:lpstr>Gestion des risques (TRL)</vt:lpstr>
      <vt:lpstr>Assurance-qualité</vt:lpstr>
      <vt:lpstr>Matrice de conformité – Phases de gestion</vt:lpstr>
      <vt:lpstr>Matrice de conformité – Planif temporelle &amp; WBS</vt:lpstr>
      <vt:lpstr>Matrice de conformité – Livrables</vt:lpstr>
      <vt:lpstr>Merci pour votre écoute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Desautels</dc:creator>
  <cp:revision>1</cp:revision>
  <dcterms:created xsi:type="dcterms:W3CDTF">2024-11-14T18:07:09Z</dcterms:created>
  <dcterms:modified xsi:type="dcterms:W3CDTF">2024-12-05T00:25:50Z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0x0101002EDF7F3D71D83D42BF6E38E2297A64B1</vt:lpwstr>
  </property>
  <property fmtid="{D5CDD505-2E9C-101B-9397-08002B2CF9AE}" pid="3" name="MediaServiceImageTags">
    <vt:lpwstr/>
  </property>
</Properties>
</file>