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60" r:id="rId4"/>
  </p:sldMasterIdLst>
  <p:notesMasterIdLst>
    <p:notesMasterId r:id="rId6"/>
  </p:notesMasterIdLst>
  <p:handoutMasterIdLst>
    <p:handoutMasterId r:id="rId7"/>
  </p:handoutMasterIdLst>
  <p:sldIdLst>
    <p:sldId id="262" r:id="rId5"/>
  </p:sldIdLst>
  <p:sldSz cx="9144000" cy="5143500" type="screen16x9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EFE9"/>
    <a:srgbClr val="B6BAAF"/>
    <a:srgbClr val="805286"/>
    <a:srgbClr val="B45E2F"/>
    <a:srgbClr val="E6E4D8"/>
    <a:srgbClr val="E6EFCE"/>
    <a:srgbClr val="000000"/>
    <a:srgbClr val="149B9C"/>
    <a:srgbClr val="0049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4D3814-22FB-41F2-B08C-EA61B41084E0}" v="172" dt="2025-05-29T17:58:19.6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ys Plante" userId="f1a4a56b-4124-4767-9278-8c87fc11d2b0" providerId="ADAL" clId="{7E449C24-C431-4C3D-A2CC-C02BBD9B79A5}"/>
    <pc:docChg chg="undo redo custSel addSld delSld modSld sldOrd">
      <pc:chgData name="Mathys Plante" userId="f1a4a56b-4124-4767-9278-8c87fc11d2b0" providerId="ADAL" clId="{7E449C24-C431-4C3D-A2CC-C02BBD9B79A5}" dt="2025-05-13T12:41:45.772" v="1576" actId="1035"/>
      <pc:docMkLst>
        <pc:docMk/>
      </pc:docMkLst>
      <pc:sldChg chg="del">
        <pc:chgData name="Mathys Plante" userId="f1a4a56b-4124-4767-9278-8c87fc11d2b0" providerId="ADAL" clId="{7E449C24-C431-4C3D-A2CC-C02BBD9B79A5}" dt="2025-05-12T23:54:21.004" v="1498" actId="47"/>
        <pc:sldMkLst>
          <pc:docMk/>
          <pc:sldMk cId="2801881695" sldId="263"/>
        </pc:sldMkLst>
      </pc:sldChg>
      <pc:sldChg chg="modSp mod">
        <pc:chgData name="Mathys Plante" userId="f1a4a56b-4124-4767-9278-8c87fc11d2b0" providerId="ADAL" clId="{7E449C24-C431-4C3D-A2CC-C02BBD9B79A5}" dt="2025-05-13T12:41:45.772" v="1576" actId="1035"/>
        <pc:sldMkLst>
          <pc:docMk/>
          <pc:sldMk cId="27036110" sldId="267"/>
        </pc:sldMkLst>
        <pc:spChg chg="mod">
          <ac:chgData name="Mathys Plante" userId="f1a4a56b-4124-4767-9278-8c87fc11d2b0" providerId="ADAL" clId="{7E449C24-C431-4C3D-A2CC-C02BBD9B79A5}" dt="2025-05-13T12:41:45.772" v="1576" actId="1035"/>
          <ac:spMkLst>
            <pc:docMk/>
            <pc:sldMk cId="27036110" sldId="267"/>
            <ac:spMk id="15" creationId="{FCC0125B-A0E5-041E-CB5F-B43F89A841D0}"/>
          </ac:spMkLst>
        </pc:spChg>
        <pc:graphicFrameChg chg="modGraphic">
          <ac:chgData name="Mathys Plante" userId="f1a4a56b-4124-4767-9278-8c87fc11d2b0" providerId="ADAL" clId="{7E449C24-C431-4C3D-A2CC-C02BBD9B79A5}" dt="2025-05-12T19:39:51.152" v="44" actId="20577"/>
          <ac:graphicFrameMkLst>
            <pc:docMk/>
            <pc:sldMk cId="27036110" sldId="267"/>
            <ac:graphicFrameMk id="4" creationId="{CE57436D-CFE1-9687-3F2A-05F54C5F97C4}"/>
          </ac:graphicFrameMkLst>
        </pc:graphicFrameChg>
        <pc:graphicFrameChg chg="mod">
          <ac:chgData name="Mathys Plante" userId="f1a4a56b-4124-4767-9278-8c87fc11d2b0" providerId="ADAL" clId="{7E449C24-C431-4C3D-A2CC-C02BBD9B79A5}" dt="2025-05-12T19:36:13.991" v="36" actId="20577"/>
          <ac:graphicFrameMkLst>
            <pc:docMk/>
            <pc:sldMk cId="27036110" sldId="267"/>
            <ac:graphicFrameMk id="5" creationId="{68F6E9B7-04FC-FF40-0087-A948DE3DBBF5}"/>
          </ac:graphicFrameMkLst>
        </pc:graphicFrameChg>
      </pc:sldChg>
      <pc:sldChg chg="addSp delSp modSp mod">
        <pc:chgData name="Mathys Plante" userId="f1a4a56b-4124-4767-9278-8c87fc11d2b0" providerId="ADAL" clId="{7E449C24-C431-4C3D-A2CC-C02BBD9B79A5}" dt="2025-05-12T20:11:10.502" v="300" actId="1035"/>
        <pc:sldMkLst>
          <pc:docMk/>
          <pc:sldMk cId="1488270662" sldId="268"/>
        </pc:sldMkLst>
        <pc:spChg chg="mod">
          <ac:chgData name="Mathys Plante" userId="f1a4a56b-4124-4767-9278-8c87fc11d2b0" providerId="ADAL" clId="{7E449C24-C431-4C3D-A2CC-C02BBD9B79A5}" dt="2025-05-12T19:51:42.222" v="68" actId="20577"/>
          <ac:spMkLst>
            <pc:docMk/>
            <pc:sldMk cId="1488270662" sldId="268"/>
            <ac:spMk id="2" creationId="{65450263-287A-662F-75E3-0D83A354FECD}"/>
          </ac:spMkLst>
        </pc:spChg>
        <pc:spChg chg="mod">
          <ac:chgData name="Mathys Plante" userId="f1a4a56b-4124-4767-9278-8c87fc11d2b0" providerId="ADAL" clId="{7E449C24-C431-4C3D-A2CC-C02BBD9B79A5}" dt="2025-05-12T20:10:38.410" v="294" actId="1076"/>
          <ac:spMkLst>
            <pc:docMk/>
            <pc:sldMk cId="1488270662" sldId="268"/>
            <ac:spMk id="3" creationId="{F274D91B-21E6-780A-5B7E-CD496C87EEA5}"/>
          </ac:spMkLst>
        </pc:spChg>
        <pc:spChg chg="add mod">
          <ac:chgData name="Mathys Plante" userId="f1a4a56b-4124-4767-9278-8c87fc11d2b0" providerId="ADAL" clId="{7E449C24-C431-4C3D-A2CC-C02BBD9B79A5}" dt="2025-05-12T20:11:10.502" v="300" actId="1035"/>
          <ac:spMkLst>
            <pc:docMk/>
            <pc:sldMk cId="1488270662" sldId="268"/>
            <ac:spMk id="4" creationId="{9A9BB4B3-432B-75DF-CF13-F536945D3201}"/>
          </ac:spMkLst>
        </pc:spChg>
        <pc:spChg chg="add del mod">
          <ac:chgData name="Mathys Plante" userId="f1a4a56b-4124-4767-9278-8c87fc11d2b0" providerId="ADAL" clId="{7E449C24-C431-4C3D-A2CC-C02BBD9B79A5}" dt="2025-05-12T20:10:05.866" v="280" actId="478"/>
          <ac:spMkLst>
            <pc:docMk/>
            <pc:sldMk cId="1488270662" sldId="268"/>
            <ac:spMk id="5" creationId="{AF90F61C-4ACD-682F-6607-7C9666394ECA}"/>
          </ac:spMkLst>
        </pc:spChg>
      </pc:sldChg>
      <pc:sldChg chg="ord">
        <pc:chgData name="Mathys Plante" userId="f1a4a56b-4124-4767-9278-8c87fc11d2b0" providerId="ADAL" clId="{7E449C24-C431-4C3D-A2CC-C02BBD9B79A5}" dt="2025-05-12T23:55:21.102" v="1510"/>
        <pc:sldMkLst>
          <pc:docMk/>
          <pc:sldMk cId="858911208" sldId="269"/>
        </pc:sldMkLst>
      </pc:sldChg>
      <pc:sldChg chg="addSp delSp modSp mod">
        <pc:chgData name="Mathys Plante" userId="f1a4a56b-4124-4767-9278-8c87fc11d2b0" providerId="ADAL" clId="{7E449C24-C431-4C3D-A2CC-C02BBD9B79A5}" dt="2025-05-12T21:34:04.296" v="688" actId="14100"/>
        <pc:sldMkLst>
          <pc:docMk/>
          <pc:sldMk cId="2876056755" sldId="270"/>
        </pc:sldMkLst>
        <pc:spChg chg="mod">
          <ac:chgData name="Mathys Plante" userId="f1a4a56b-4124-4767-9278-8c87fc11d2b0" providerId="ADAL" clId="{7E449C24-C431-4C3D-A2CC-C02BBD9B79A5}" dt="2025-05-12T20:27:11.509" v="360" actId="20577"/>
          <ac:spMkLst>
            <pc:docMk/>
            <pc:sldMk cId="2876056755" sldId="270"/>
            <ac:spMk id="2" creationId="{0E818619-CBD7-126F-9F12-AC29AE9327CA}"/>
          </ac:spMkLst>
        </pc:spChg>
        <pc:spChg chg="del">
          <ac:chgData name="Mathys Plante" userId="f1a4a56b-4124-4767-9278-8c87fc11d2b0" providerId="ADAL" clId="{7E449C24-C431-4C3D-A2CC-C02BBD9B79A5}" dt="2025-05-12T20:34:28.798" v="361" actId="22"/>
          <ac:spMkLst>
            <pc:docMk/>
            <pc:sldMk cId="2876056755" sldId="270"/>
            <ac:spMk id="3" creationId="{DE47BB91-26E8-992B-D799-626D9217C231}"/>
          </ac:spMkLst>
        </pc:spChg>
        <pc:spChg chg="add mod">
          <ac:chgData name="Mathys Plante" userId="f1a4a56b-4124-4767-9278-8c87fc11d2b0" providerId="ADAL" clId="{7E449C24-C431-4C3D-A2CC-C02BBD9B79A5}" dt="2025-05-12T21:34:04.296" v="688" actId="14100"/>
          <ac:spMkLst>
            <pc:docMk/>
            <pc:sldMk cId="2876056755" sldId="270"/>
            <ac:spMk id="6" creationId="{776D8A30-28AF-004E-E666-AAC0A30F3B4B}"/>
          </ac:spMkLst>
        </pc:spChg>
        <pc:picChg chg="add del mod ord">
          <ac:chgData name="Mathys Plante" userId="f1a4a56b-4124-4767-9278-8c87fc11d2b0" providerId="ADAL" clId="{7E449C24-C431-4C3D-A2CC-C02BBD9B79A5}" dt="2025-05-12T20:35:26.162" v="362" actId="478"/>
          <ac:picMkLst>
            <pc:docMk/>
            <pc:sldMk cId="2876056755" sldId="270"/>
            <ac:picMk id="5" creationId="{2D8F9768-CDC0-60BB-D627-B4DCDD118986}"/>
          </ac:picMkLst>
        </pc:picChg>
        <pc:picChg chg="add del mod">
          <ac:chgData name="Mathys Plante" userId="f1a4a56b-4124-4767-9278-8c87fc11d2b0" providerId="ADAL" clId="{7E449C24-C431-4C3D-A2CC-C02BBD9B79A5}" dt="2025-05-12T20:36:44.303" v="370" actId="478"/>
          <ac:picMkLst>
            <pc:docMk/>
            <pc:sldMk cId="2876056755" sldId="270"/>
            <ac:picMk id="8" creationId="{1956614A-67BC-E955-F277-6DD16D1EAB7E}"/>
          </ac:picMkLst>
        </pc:picChg>
        <pc:picChg chg="add del mod">
          <ac:chgData name="Mathys Plante" userId="f1a4a56b-4124-4767-9278-8c87fc11d2b0" providerId="ADAL" clId="{7E449C24-C431-4C3D-A2CC-C02BBD9B79A5}" dt="2025-05-12T20:50:29.394" v="614" actId="478"/>
          <ac:picMkLst>
            <pc:docMk/>
            <pc:sldMk cId="2876056755" sldId="270"/>
            <ac:picMk id="10" creationId="{15E3BD21-9F20-6396-1665-B2CA1B69DDB1}"/>
          </ac:picMkLst>
        </pc:picChg>
        <pc:picChg chg="add del mod">
          <ac:chgData name="Mathys Plante" userId="f1a4a56b-4124-4767-9278-8c87fc11d2b0" providerId="ADAL" clId="{7E449C24-C431-4C3D-A2CC-C02BBD9B79A5}" dt="2025-05-12T20:57:43.001" v="618" actId="478"/>
          <ac:picMkLst>
            <pc:docMk/>
            <pc:sldMk cId="2876056755" sldId="270"/>
            <ac:picMk id="12" creationId="{C671AEF5-4C88-C416-BE35-E1A09FB75839}"/>
          </ac:picMkLst>
        </pc:picChg>
        <pc:picChg chg="add mod">
          <ac:chgData name="Mathys Plante" userId="f1a4a56b-4124-4767-9278-8c87fc11d2b0" providerId="ADAL" clId="{7E449C24-C431-4C3D-A2CC-C02BBD9B79A5}" dt="2025-05-12T21:33:59.961" v="687" actId="1076"/>
          <ac:picMkLst>
            <pc:docMk/>
            <pc:sldMk cId="2876056755" sldId="270"/>
            <ac:picMk id="14" creationId="{58C4D4AA-906C-0584-D6E3-DF276504B18D}"/>
          </ac:picMkLst>
        </pc:picChg>
      </pc:sldChg>
      <pc:sldChg chg="modSp mod">
        <pc:chgData name="Mathys Plante" userId="f1a4a56b-4124-4767-9278-8c87fc11d2b0" providerId="ADAL" clId="{7E449C24-C431-4C3D-A2CC-C02BBD9B79A5}" dt="2025-05-12T23:14:40.889" v="1196" actId="20577"/>
        <pc:sldMkLst>
          <pc:docMk/>
          <pc:sldMk cId="2296092297" sldId="275"/>
        </pc:sldMkLst>
        <pc:spChg chg="mod">
          <ac:chgData name="Mathys Plante" userId="f1a4a56b-4124-4767-9278-8c87fc11d2b0" providerId="ADAL" clId="{7E449C24-C431-4C3D-A2CC-C02BBD9B79A5}" dt="2025-05-12T23:14:40.889" v="1196" actId="20577"/>
          <ac:spMkLst>
            <pc:docMk/>
            <pc:sldMk cId="2296092297" sldId="275"/>
            <ac:spMk id="3" creationId="{C870247E-7307-D2B8-C5AD-AC2C3DEF1D1F}"/>
          </ac:spMkLst>
        </pc:spChg>
      </pc:sldChg>
      <pc:sldChg chg="modSp mod">
        <pc:chgData name="Mathys Plante" userId="f1a4a56b-4124-4767-9278-8c87fc11d2b0" providerId="ADAL" clId="{7E449C24-C431-4C3D-A2CC-C02BBD9B79A5}" dt="2025-05-12T19:54:45.687" v="103" actId="20577"/>
        <pc:sldMkLst>
          <pc:docMk/>
          <pc:sldMk cId="3264252784" sldId="276"/>
        </pc:sldMkLst>
        <pc:graphicFrameChg chg="mod modGraphic">
          <ac:chgData name="Mathys Plante" userId="f1a4a56b-4124-4767-9278-8c87fc11d2b0" providerId="ADAL" clId="{7E449C24-C431-4C3D-A2CC-C02BBD9B79A5}" dt="2025-05-12T19:54:45.687" v="103" actId="20577"/>
          <ac:graphicFrameMkLst>
            <pc:docMk/>
            <pc:sldMk cId="3264252784" sldId="276"/>
            <ac:graphicFrameMk id="4" creationId="{3E816509-6CBC-1CCF-1077-DEB72D4D22D5}"/>
          </ac:graphicFrameMkLst>
        </pc:graphicFrameChg>
      </pc:sldChg>
      <pc:sldChg chg="modSp mod">
        <pc:chgData name="Mathys Plante" userId="f1a4a56b-4124-4767-9278-8c87fc11d2b0" providerId="ADAL" clId="{7E449C24-C431-4C3D-A2CC-C02BBD9B79A5}" dt="2025-05-12T19:55:19.256" v="104" actId="14734"/>
        <pc:sldMkLst>
          <pc:docMk/>
          <pc:sldMk cId="3256180766" sldId="277"/>
        </pc:sldMkLst>
        <pc:graphicFrameChg chg="mod modGraphic">
          <ac:chgData name="Mathys Plante" userId="f1a4a56b-4124-4767-9278-8c87fc11d2b0" providerId="ADAL" clId="{7E449C24-C431-4C3D-A2CC-C02BBD9B79A5}" dt="2025-05-12T19:55:19.256" v="104" actId="14734"/>
          <ac:graphicFrameMkLst>
            <pc:docMk/>
            <pc:sldMk cId="3256180766" sldId="277"/>
            <ac:graphicFrameMk id="9" creationId="{4E114F86-967D-F55F-8626-5BDC1A44F0B0}"/>
          </ac:graphicFrameMkLst>
        </pc:graphicFrameChg>
      </pc:sldChg>
      <pc:sldChg chg="modSp mod">
        <pc:chgData name="Mathys Plante" userId="f1a4a56b-4124-4767-9278-8c87fc11d2b0" providerId="ADAL" clId="{7E449C24-C431-4C3D-A2CC-C02BBD9B79A5}" dt="2025-05-12T19:54:23.647" v="84" actId="20577"/>
        <pc:sldMkLst>
          <pc:docMk/>
          <pc:sldMk cId="3587257710" sldId="278"/>
        </pc:sldMkLst>
        <pc:graphicFrameChg chg="mod modGraphic">
          <ac:chgData name="Mathys Plante" userId="f1a4a56b-4124-4767-9278-8c87fc11d2b0" providerId="ADAL" clId="{7E449C24-C431-4C3D-A2CC-C02BBD9B79A5}" dt="2025-05-12T19:54:23.647" v="84" actId="20577"/>
          <ac:graphicFrameMkLst>
            <pc:docMk/>
            <pc:sldMk cId="3587257710" sldId="278"/>
            <ac:graphicFrameMk id="4" creationId="{603922DE-C79A-0FCB-7FF2-3A5AFCE0CDDB}"/>
          </ac:graphicFrameMkLst>
        </pc:graphicFrameChg>
      </pc:sldChg>
      <pc:sldChg chg="modSp mod">
        <pc:chgData name="Mathys Plante" userId="f1a4a56b-4124-4767-9278-8c87fc11d2b0" providerId="ADAL" clId="{7E449C24-C431-4C3D-A2CC-C02BBD9B79A5}" dt="2025-05-12T23:54:28.706" v="1506" actId="20577"/>
        <pc:sldMkLst>
          <pc:docMk/>
          <pc:sldMk cId="3265265241" sldId="279"/>
        </pc:sldMkLst>
        <pc:spChg chg="mod">
          <ac:chgData name="Mathys Plante" userId="f1a4a56b-4124-4767-9278-8c87fc11d2b0" providerId="ADAL" clId="{7E449C24-C431-4C3D-A2CC-C02BBD9B79A5}" dt="2025-05-12T23:54:28.706" v="1506" actId="20577"/>
          <ac:spMkLst>
            <pc:docMk/>
            <pc:sldMk cId="3265265241" sldId="279"/>
            <ac:spMk id="2" creationId="{2BE40B37-5C1E-DE59-5AAE-13FE768C131A}"/>
          </ac:spMkLst>
        </pc:spChg>
      </pc:sldChg>
      <pc:sldChg chg="addSp delSp modSp add">
        <pc:chgData name="Mathys Plante" userId="f1a4a56b-4124-4767-9278-8c87fc11d2b0" providerId="ADAL" clId="{7E449C24-C431-4C3D-A2CC-C02BBD9B79A5}" dt="2025-05-12T20:22:19.007" v="331" actId="20577"/>
        <pc:sldMkLst>
          <pc:docMk/>
          <pc:sldMk cId="115651057" sldId="280"/>
        </pc:sldMkLst>
        <pc:spChg chg="del">
          <ac:chgData name="Mathys Plante" userId="f1a4a56b-4124-4767-9278-8c87fc11d2b0" providerId="ADAL" clId="{7E449C24-C431-4C3D-A2CC-C02BBD9B79A5}" dt="2025-05-12T20:11:43.098" v="302" actId="478"/>
          <ac:spMkLst>
            <pc:docMk/>
            <pc:sldMk cId="115651057" sldId="280"/>
            <ac:spMk id="3" creationId="{25C4E55C-3081-44E0-6675-46A6D2EA46C5}"/>
          </ac:spMkLst>
        </pc:spChg>
        <pc:spChg chg="add mod">
          <ac:chgData name="Mathys Plante" userId="f1a4a56b-4124-4767-9278-8c87fc11d2b0" providerId="ADAL" clId="{7E449C24-C431-4C3D-A2CC-C02BBD9B79A5}" dt="2025-05-12T20:22:19.007" v="331" actId="20577"/>
          <ac:spMkLst>
            <pc:docMk/>
            <pc:sldMk cId="115651057" sldId="280"/>
            <ac:spMk id="4" creationId="{8E6C31DB-B9C3-A5F1-7788-280E50B27B8F}"/>
          </ac:spMkLst>
        </pc:spChg>
        <pc:spChg chg="add mod">
          <ac:chgData name="Mathys Plante" userId="f1a4a56b-4124-4767-9278-8c87fc11d2b0" providerId="ADAL" clId="{7E449C24-C431-4C3D-A2CC-C02BBD9B79A5}" dt="2025-05-12T20:17:45.654" v="320" actId="20577"/>
          <ac:spMkLst>
            <pc:docMk/>
            <pc:sldMk cId="115651057" sldId="280"/>
            <ac:spMk id="5" creationId="{A81D0428-5BCF-A767-814D-6A2E9651521A}"/>
          </ac:spMkLst>
        </pc:spChg>
      </pc:sldChg>
      <pc:sldChg chg="ord">
        <pc:chgData name="Mathys Plante" userId="f1a4a56b-4124-4767-9278-8c87fc11d2b0" providerId="ADAL" clId="{7E449C24-C431-4C3D-A2CC-C02BBD9B79A5}" dt="2025-05-12T23:55:31.485" v="1512"/>
        <pc:sldMkLst>
          <pc:docMk/>
          <pc:sldMk cId="3483514211" sldId="281"/>
        </pc:sldMkLst>
      </pc:sldChg>
      <pc:sldChg chg="del">
        <pc:chgData name="Mathys Plante" userId="f1a4a56b-4124-4767-9278-8c87fc11d2b0" providerId="ADAL" clId="{7E449C24-C431-4C3D-A2CC-C02BBD9B79A5}" dt="2025-05-12T23:55:54.121" v="1513" actId="47"/>
        <pc:sldMkLst>
          <pc:docMk/>
          <pc:sldMk cId="715337173" sldId="283"/>
        </pc:sldMkLst>
      </pc:sldChg>
      <pc:sldChg chg="addSp modSp add mod">
        <pc:chgData name="Mathys Plante" userId="f1a4a56b-4124-4767-9278-8c87fc11d2b0" providerId="ADAL" clId="{7E449C24-C431-4C3D-A2CC-C02BBD9B79A5}" dt="2025-05-12T22:16:05.356" v="1021" actId="15"/>
        <pc:sldMkLst>
          <pc:docMk/>
          <pc:sldMk cId="2274974651" sldId="284"/>
        </pc:sldMkLst>
        <pc:spChg chg="mod">
          <ac:chgData name="Mathys Plante" userId="f1a4a56b-4124-4767-9278-8c87fc11d2b0" providerId="ADAL" clId="{7E449C24-C431-4C3D-A2CC-C02BBD9B79A5}" dt="2025-05-12T22:16:05.356" v="1021" actId="15"/>
          <ac:spMkLst>
            <pc:docMk/>
            <pc:sldMk cId="2274974651" sldId="284"/>
            <ac:spMk id="3" creationId="{A7CD172B-FF49-7AAB-6D74-08DA4C5B1A33}"/>
          </ac:spMkLst>
        </pc:spChg>
        <pc:picChg chg="add mod">
          <ac:chgData name="Mathys Plante" userId="f1a4a56b-4124-4767-9278-8c87fc11d2b0" providerId="ADAL" clId="{7E449C24-C431-4C3D-A2CC-C02BBD9B79A5}" dt="2025-05-12T22:06:42.947" v="816" actId="1076"/>
          <ac:picMkLst>
            <pc:docMk/>
            <pc:sldMk cId="2274974651" sldId="284"/>
            <ac:picMk id="5" creationId="{A1FB180B-F0E5-B8B1-03DA-BA4B28B97D59}"/>
          </ac:picMkLst>
        </pc:picChg>
      </pc:sldChg>
      <pc:sldChg chg="addSp delSp modSp add mod">
        <pc:chgData name="Mathys Plante" userId="f1a4a56b-4124-4767-9278-8c87fc11d2b0" providerId="ADAL" clId="{7E449C24-C431-4C3D-A2CC-C02BBD9B79A5}" dt="2025-05-12T21:37:22.840" v="811" actId="20577"/>
        <pc:sldMkLst>
          <pc:docMk/>
          <pc:sldMk cId="2295633465" sldId="285"/>
        </pc:sldMkLst>
        <pc:spChg chg="mod">
          <ac:chgData name="Mathys Plante" userId="f1a4a56b-4124-4767-9278-8c87fc11d2b0" providerId="ADAL" clId="{7E449C24-C431-4C3D-A2CC-C02BBD9B79A5}" dt="2025-05-12T21:37:22.840" v="811" actId="20577"/>
          <ac:spMkLst>
            <pc:docMk/>
            <pc:sldMk cId="2295633465" sldId="285"/>
            <ac:spMk id="6" creationId="{2430F1BC-876E-B80E-CAE8-E718D5862FED}"/>
          </ac:spMkLst>
        </pc:spChg>
        <pc:picChg chg="add mod">
          <ac:chgData name="Mathys Plante" userId="f1a4a56b-4124-4767-9278-8c87fc11d2b0" providerId="ADAL" clId="{7E449C24-C431-4C3D-A2CC-C02BBD9B79A5}" dt="2025-05-12T20:57:53.085" v="622" actId="1076"/>
          <ac:picMkLst>
            <pc:docMk/>
            <pc:sldMk cId="2295633465" sldId="285"/>
            <ac:picMk id="4" creationId="{D0AB836F-4A5B-6D40-9B63-CB52461383F3}"/>
          </ac:picMkLst>
        </pc:picChg>
        <pc:picChg chg="del">
          <ac:chgData name="Mathys Plante" userId="f1a4a56b-4124-4767-9278-8c87fc11d2b0" providerId="ADAL" clId="{7E449C24-C431-4C3D-A2CC-C02BBD9B79A5}" dt="2025-05-12T20:57:45.849" v="619" actId="478"/>
          <ac:picMkLst>
            <pc:docMk/>
            <pc:sldMk cId="2295633465" sldId="285"/>
            <ac:picMk id="8" creationId="{10803670-FB81-32F6-5BF2-0865DD730681}"/>
          </ac:picMkLst>
        </pc:picChg>
      </pc:sldChg>
      <pc:sldChg chg="modSp mod">
        <pc:chgData name="Mathys Plante" userId="f1a4a56b-4124-4767-9278-8c87fc11d2b0" providerId="ADAL" clId="{7E449C24-C431-4C3D-A2CC-C02BBD9B79A5}" dt="2025-05-12T23:59:45.249" v="1516" actId="20577"/>
        <pc:sldMkLst>
          <pc:docMk/>
          <pc:sldMk cId="1232447991" sldId="286"/>
        </pc:sldMkLst>
        <pc:graphicFrameChg chg="modGraphic">
          <ac:chgData name="Mathys Plante" userId="f1a4a56b-4124-4767-9278-8c87fc11d2b0" providerId="ADAL" clId="{7E449C24-C431-4C3D-A2CC-C02BBD9B79A5}" dt="2025-05-12T23:59:45.249" v="1516" actId="20577"/>
          <ac:graphicFrameMkLst>
            <pc:docMk/>
            <pc:sldMk cId="1232447991" sldId="286"/>
            <ac:graphicFrameMk id="9" creationId="{098CF7D3-7335-4EA1-6855-6576A316F2E1}"/>
          </ac:graphicFrameMkLst>
        </pc:graphicFrameChg>
      </pc:sldChg>
      <pc:sldChg chg="addSp delSp modSp add mod">
        <pc:chgData name="Mathys Plante" userId="f1a4a56b-4124-4767-9278-8c87fc11d2b0" providerId="ADAL" clId="{7E449C24-C431-4C3D-A2CC-C02BBD9B79A5}" dt="2025-05-12T22:26:18.478" v="1069" actId="20577"/>
        <pc:sldMkLst>
          <pc:docMk/>
          <pc:sldMk cId="3764720882" sldId="291"/>
        </pc:sldMkLst>
        <pc:spChg chg="mod">
          <ac:chgData name="Mathys Plante" userId="f1a4a56b-4124-4767-9278-8c87fc11d2b0" providerId="ADAL" clId="{7E449C24-C431-4C3D-A2CC-C02BBD9B79A5}" dt="2025-05-12T22:26:18.478" v="1069" actId="20577"/>
          <ac:spMkLst>
            <pc:docMk/>
            <pc:sldMk cId="3764720882" sldId="291"/>
            <ac:spMk id="3" creationId="{15871628-DBFE-CEA1-BF90-FF59CEA35EE2}"/>
          </ac:spMkLst>
        </pc:spChg>
        <pc:picChg chg="del">
          <ac:chgData name="Mathys Plante" userId="f1a4a56b-4124-4767-9278-8c87fc11d2b0" providerId="ADAL" clId="{7E449C24-C431-4C3D-A2CC-C02BBD9B79A5}" dt="2025-05-12T22:23:44.811" v="1023" actId="478"/>
          <ac:picMkLst>
            <pc:docMk/>
            <pc:sldMk cId="3764720882" sldId="291"/>
            <ac:picMk id="5" creationId="{61BDF2BD-0373-2D1F-225F-F1DF074D1B2C}"/>
          </ac:picMkLst>
        </pc:picChg>
        <pc:picChg chg="add mod">
          <ac:chgData name="Mathys Plante" userId="f1a4a56b-4124-4767-9278-8c87fc11d2b0" providerId="ADAL" clId="{7E449C24-C431-4C3D-A2CC-C02BBD9B79A5}" dt="2025-05-12T22:24:06.865" v="1030" actId="1076"/>
          <ac:picMkLst>
            <pc:docMk/>
            <pc:sldMk cId="3764720882" sldId="291"/>
            <ac:picMk id="6" creationId="{F1C0F62C-15F8-30C7-D459-05CAA41101CD}"/>
          </ac:picMkLst>
        </pc:picChg>
      </pc:sldChg>
      <pc:sldChg chg="addSp delSp modSp add mod ord">
        <pc:chgData name="Mathys Plante" userId="f1a4a56b-4124-4767-9278-8c87fc11d2b0" providerId="ADAL" clId="{7E449C24-C431-4C3D-A2CC-C02BBD9B79A5}" dt="2025-05-13T00:03:56.326" v="1518"/>
        <pc:sldMkLst>
          <pc:docMk/>
          <pc:sldMk cId="116719148" sldId="292"/>
        </pc:sldMkLst>
        <pc:spChg chg="add mod">
          <ac:chgData name="Mathys Plante" userId="f1a4a56b-4124-4767-9278-8c87fc11d2b0" providerId="ADAL" clId="{7E449C24-C431-4C3D-A2CC-C02BBD9B79A5}" dt="2025-05-12T23:42:43.327" v="1391" actId="1076"/>
          <ac:spMkLst>
            <pc:docMk/>
            <pc:sldMk cId="116719148" sldId="292"/>
            <ac:spMk id="7" creationId="{DC78EDEE-B7E0-B4BD-4AFF-556123766591}"/>
          </ac:spMkLst>
        </pc:spChg>
        <pc:spChg chg="add mod">
          <ac:chgData name="Mathys Plante" userId="f1a4a56b-4124-4767-9278-8c87fc11d2b0" providerId="ADAL" clId="{7E449C24-C431-4C3D-A2CC-C02BBD9B79A5}" dt="2025-05-12T23:47:42.308" v="1494" actId="20577"/>
          <ac:spMkLst>
            <pc:docMk/>
            <pc:sldMk cId="116719148" sldId="292"/>
            <ac:spMk id="8" creationId="{18C8EB67-1898-AD40-B0F5-D384D823C4CA}"/>
          </ac:spMkLst>
        </pc:spChg>
        <pc:spChg chg="mod">
          <ac:chgData name="Mathys Plante" userId="f1a4a56b-4124-4767-9278-8c87fc11d2b0" providerId="ADAL" clId="{7E449C24-C431-4C3D-A2CC-C02BBD9B79A5}" dt="2025-05-12T23:42:37.951" v="1390" actId="1076"/>
          <ac:spMkLst>
            <pc:docMk/>
            <pc:sldMk cId="116719148" sldId="292"/>
            <ac:spMk id="9" creationId="{0ED6111A-9291-EA22-343C-9718BC18A712}"/>
          </ac:spMkLst>
        </pc:spChg>
        <pc:spChg chg="add mod">
          <ac:chgData name="Mathys Plante" userId="f1a4a56b-4124-4767-9278-8c87fc11d2b0" providerId="ADAL" clId="{7E449C24-C431-4C3D-A2CC-C02BBD9B79A5}" dt="2025-05-12T23:47:45.404" v="1497" actId="20577"/>
          <ac:spMkLst>
            <pc:docMk/>
            <pc:sldMk cId="116719148" sldId="292"/>
            <ac:spMk id="10" creationId="{EE02F9FF-95A0-20AE-A74F-2C33E5017D80}"/>
          </ac:spMkLst>
        </pc:spChg>
        <pc:spChg chg="mod">
          <ac:chgData name="Mathys Plante" userId="f1a4a56b-4124-4767-9278-8c87fc11d2b0" providerId="ADAL" clId="{7E449C24-C431-4C3D-A2CC-C02BBD9B79A5}" dt="2025-05-12T23:46:51.881" v="1491" actId="1035"/>
          <ac:spMkLst>
            <pc:docMk/>
            <pc:sldMk cId="116719148" sldId="292"/>
            <ac:spMk id="12" creationId="{774C8953-0A0E-C252-AE2A-67BFCEAA625B}"/>
          </ac:spMkLst>
        </pc:spChg>
        <pc:spChg chg="del">
          <ac:chgData name="Mathys Plante" userId="f1a4a56b-4124-4767-9278-8c87fc11d2b0" providerId="ADAL" clId="{7E449C24-C431-4C3D-A2CC-C02BBD9B79A5}" dt="2025-05-12T23:38:36.880" v="1307" actId="21"/>
          <ac:spMkLst>
            <pc:docMk/>
            <pc:sldMk cId="116719148" sldId="292"/>
            <ac:spMk id="13" creationId="{DC78EDEE-B7E0-B4BD-4AFF-556123766591}"/>
          </ac:spMkLst>
        </pc:spChg>
        <pc:picChg chg="add mod">
          <ac:chgData name="Mathys Plante" userId="f1a4a56b-4124-4767-9278-8c87fc11d2b0" providerId="ADAL" clId="{7E449C24-C431-4C3D-A2CC-C02BBD9B79A5}" dt="2025-05-12T23:31:55.488" v="1200" actId="1076"/>
          <ac:picMkLst>
            <pc:docMk/>
            <pc:sldMk cId="116719148" sldId="292"/>
            <ac:picMk id="4" creationId="{5CC4110F-CE26-585D-4C2B-B013A1CEAD1F}"/>
          </ac:picMkLst>
        </pc:picChg>
        <pc:picChg chg="add del">
          <ac:chgData name="Mathys Plante" userId="f1a4a56b-4124-4767-9278-8c87fc11d2b0" providerId="ADAL" clId="{7E449C24-C431-4C3D-A2CC-C02BBD9B79A5}" dt="2025-05-12T23:38:34.820" v="1306" actId="22"/>
          <ac:picMkLst>
            <pc:docMk/>
            <pc:sldMk cId="116719148" sldId="292"/>
            <ac:picMk id="6" creationId="{0FD632F9-2ADE-A7E8-1A24-8BF02CCDBB82}"/>
          </ac:picMkLst>
        </pc:picChg>
        <pc:picChg chg="del">
          <ac:chgData name="Mathys Plante" userId="f1a4a56b-4124-4767-9278-8c87fc11d2b0" providerId="ADAL" clId="{7E449C24-C431-4C3D-A2CC-C02BBD9B79A5}" dt="2025-05-12T23:31:27.011" v="1198" actId="478"/>
          <ac:picMkLst>
            <pc:docMk/>
            <pc:sldMk cId="116719148" sldId="292"/>
            <ac:picMk id="11" creationId="{8091AD62-B891-55EF-C04F-1A48DA3FBA60}"/>
          </ac:picMkLst>
        </pc:picChg>
      </pc:sldChg>
      <pc:sldChg chg="modSp new mod">
        <pc:chgData name="Mathys Plante" userId="f1a4a56b-4124-4767-9278-8c87fc11d2b0" providerId="ADAL" clId="{7E449C24-C431-4C3D-A2CC-C02BBD9B79A5}" dt="2025-05-13T00:08:54.542" v="1538" actId="20577"/>
        <pc:sldMkLst>
          <pc:docMk/>
          <pc:sldMk cId="3389063049" sldId="293"/>
        </pc:sldMkLst>
        <pc:spChg chg="mod">
          <ac:chgData name="Mathys Plante" userId="f1a4a56b-4124-4767-9278-8c87fc11d2b0" providerId="ADAL" clId="{7E449C24-C431-4C3D-A2CC-C02BBD9B79A5}" dt="2025-05-13T00:08:54.542" v="1538" actId="20577"/>
          <ac:spMkLst>
            <pc:docMk/>
            <pc:sldMk cId="3389063049" sldId="293"/>
            <ac:spMk id="2" creationId="{01E61B62-853A-A05D-6F27-4E998BC2C2C0}"/>
          </ac:spMkLst>
        </pc:spChg>
      </pc:sldChg>
    </pc:docChg>
  </pc:docChgLst>
  <pc:docChgLst>
    <pc:chgData name="Félix Boivin" userId="0a32073d-69b6-477d-bbe3-4d452c8b6329" providerId="ADAL" clId="{A64D3814-22FB-41F2-B08C-EA61B41084E0}"/>
    <pc:docChg chg="delSld modSld">
      <pc:chgData name="Félix Boivin" userId="0a32073d-69b6-477d-bbe3-4d452c8b6329" providerId="ADAL" clId="{A64D3814-22FB-41F2-B08C-EA61B41084E0}" dt="2025-05-29T17:58:19.680" v="171" actId="47"/>
      <pc:docMkLst>
        <pc:docMk/>
      </pc:docMkLst>
      <pc:sldChg chg="modSp mod">
        <pc:chgData name="Félix Boivin" userId="0a32073d-69b6-477d-bbe3-4d452c8b6329" providerId="ADAL" clId="{A64D3814-22FB-41F2-B08C-EA61B41084E0}" dt="2025-05-29T17:57:59.179" v="143" actId="20577"/>
        <pc:sldMkLst>
          <pc:docMk/>
          <pc:sldMk cId="0" sldId="262"/>
        </pc:sldMkLst>
        <pc:spChg chg="mod">
          <ac:chgData name="Félix Boivin" userId="0a32073d-69b6-477d-bbe3-4d452c8b6329" providerId="ADAL" clId="{A64D3814-22FB-41F2-B08C-EA61B41084E0}" dt="2025-05-29T17:56:53.908" v="7" actId="20577"/>
          <ac:spMkLst>
            <pc:docMk/>
            <pc:sldMk cId="0" sldId="262"/>
            <ac:spMk id="2" creationId="{00000000-0000-0000-0000-000000000000}"/>
          </ac:spMkLst>
        </pc:spChg>
        <pc:spChg chg="mod">
          <ac:chgData name="Félix Boivin" userId="0a32073d-69b6-477d-bbe3-4d452c8b6329" providerId="ADAL" clId="{A64D3814-22FB-41F2-B08C-EA61B41084E0}" dt="2025-05-29T17:57:59.179" v="143" actId="20577"/>
          <ac:spMkLst>
            <pc:docMk/>
            <pc:sldMk cId="0" sldId="262"/>
            <ac:spMk id="3" creationId="{00000000-0000-0000-0000-000000000000}"/>
          </ac:spMkLst>
        </pc:spChg>
      </pc:sldChg>
      <pc:sldChg chg="del">
        <pc:chgData name="Félix Boivin" userId="0a32073d-69b6-477d-bbe3-4d452c8b6329" providerId="ADAL" clId="{A64D3814-22FB-41F2-B08C-EA61B41084E0}" dt="2025-05-29T17:58:11.474" v="144" actId="47"/>
        <pc:sldMkLst>
          <pc:docMk/>
          <pc:sldMk cId="3377888327" sldId="264"/>
        </pc:sldMkLst>
      </pc:sldChg>
      <pc:sldChg chg="del">
        <pc:chgData name="Félix Boivin" userId="0a32073d-69b6-477d-bbe3-4d452c8b6329" providerId="ADAL" clId="{A64D3814-22FB-41F2-B08C-EA61B41084E0}" dt="2025-05-29T17:58:11.988" v="145" actId="47"/>
        <pc:sldMkLst>
          <pc:docMk/>
          <pc:sldMk cId="342753431" sldId="265"/>
        </pc:sldMkLst>
      </pc:sldChg>
      <pc:sldChg chg="del">
        <pc:chgData name="Félix Boivin" userId="0a32073d-69b6-477d-bbe3-4d452c8b6329" providerId="ADAL" clId="{A64D3814-22FB-41F2-B08C-EA61B41084E0}" dt="2025-05-29T17:58:12.124" v="146" actId="47"/>
        <pc:sldMkLst>
          <pc:docMk/>
          <pc:sldMk cId="3137896854" sldId="266"/>
        </pc:sldMkLst>
      </pc:sldChg>
      <pc:sldChg chg="del">
        <pc:chgData name="Félix Boivin" userId="0a32073d-69b6-477d-bbe3-4d452c8b6329" providerId="ADAL" clId="{A64D3814-22FB-41F2-B08C-EA61B41084E0}" dt="2025-05-29T17:58:12.700" v="148" actId="47"/>
        <pc:sldMkLst>
          <pc:docMk/>
          <pc:sldMk cId="27036110" sldId="267"/>
        </pc:sldMkLst>
      </pc:sldChg>
      <pc:sldChg chg="del">
        <pc:chgData name="Félix Boivin" userId="0a32073d-69b6-477d-bbe3-4d452c8b6329" providerId="ADAL" clId="{A64D3814-22FB-41F2-B08C-EA61B41084E0}" dt="2025-05-29T17:58:14.991" v="153" actId="47"/>
        <pc:sldMkLst>
          <pc:docMk/>
          <pc:sldMk cId="1488270662" sldId="268"/>
        </pc:sldMkLst>
      </pc:sldChg>
      <pc:sldChg chg="del">
        <pc:chgData name="Félix Boivin" userId="0a32073d-69b6-477d-bbe3-4d452c8b6329" providerId="ADAL" clId="{A64D3814-22FB-41F2-B08C-EA61B41084E0}" dt="2025-05-29T17:58:15.141" v="155" actId="47"/>
        <pc:sldMkLst>
          <pc:docMk/>
          <pc:sldMk cId="858911208" sldId="269"/>
        </pc:sldMkLst>
      </pc:sldChg>
      <pc:sldChg chg="del">
        <pc:chgData name="Félix Boivin" userId="0a32073d-69b6-477d-bbe3-4d452c8b6329" providerId="ADAL" clId="{A64D3814-22FB-41F2-B08C-EA61B41084E0}" dt="2025-05-29T17:58:17.756" v="162" actId="47"/>
        <pc:sldMkLst>
          <pc:docMk/>
          <pc:sldMk cId="2876056755" sldId="270"/>
        </pc:sldMkLst>
      </pc:sldChg>
      <pc:sldChg chg="del">
        <pc:chgData name="Félix Boivin" userId="0a32073d-69b6-477d-bbe3-4d452c8b6329" providerId="ADAL" clId="{A64D3814-22FB-41F2-B08C-EA61B41084E0}" dt="2025-05-29T17:58:17.830" v="166" actId="47"/>
        <pc:sldMkLst>
          <pc:docMk/>
          <pc:sldMk cId="2121372159" sldId="271"/>
        </pc:sldMkLst>
      </pc:sldChg>
      <pc:sldChg chg="del">
        <pc:chgData name="Félix Boivin" userId="0a32073d-69b6-477d-bbe3-4d452c8b6329" providerId="ADAL" clId="{A64D3814-22FB-41F2-B08C-EA61B41084E0}" dt="2025-05-29T17:58:17.946" v="168" actId="47"/>
        <pc:sldMkLst>
          <pc:docMk/>
          <pc:sldMk cId="1417470242" sldId="273"/>
        </pc:sldMkLst>
      </pc:sldChg>
      <pc:sldChg chg="del">
        <pc:chgData name="Félix Boivin" userId="0a32073d-69b6-477d-bbe3-4d452c8b6329" providerId="ADAL" clId="{A64D3814-22FB-41F2-B08C-EA61B41084E0}" dt="2025-05-29T17:58:19.048" v="169" actId="47"/>
        <pc:sldMkLst>
          <pc:docMk/>
          <pc:sldMk cId="71472050" sldId="274"/>
        </pc:sldMkLst>
      </pc:sldChg>
      <pc:sldChg chg="del">
        <pc:chgData name="Félix Boivin" userId="0a32073d-69b6-477d-bbe3-4d452c8b6329" providerId="ADAL" clId="{A64D3814-22FB-41F2-B08C-EA61B41084E0}" dt="2025-05-29T17:58:19.422" v="170" actId="47"/>
        <pc:sldMkLst>
          <pc:docMk/>
          <pc:sldMk cId="2296092297" sldId="275"/>
        </pc:sldMkLst>
      </pc:sldChg>
      <pc:sldChg chg="del">
        <pc:chgData name="Félix Boivin" userId="0a32073d-69b6-477d-bbe3-4d452c8b6329" providerId="ADAL" clId="{A64D3814-22FB-41F2-B08C-EA61B41084E0}" dt="2025-05-29T17:58:14.073" v="150" actId="47"/>
        <pc:sldMkLst>
          <pc:docMk/>
          <pc:sldMk cId="3264252784" sldId="276"/>
        </pc:sldMkLst>
      </pc:sldChg>
      <pc:sldChg chg="del">
        <pc:chgData name="Félix Boivin" userId="0a32073d-69b6-477d-bbe3-4d452c8b6329" providerId="ADAL" clId="{A64D3814-22FB-41F2-B08C-EA61B41084E0}" dt="2025-05-29T17:58:14.717" v="151" actId="47"/>
        <pc:sldMkLst>
          <pc:docMk/>
          <pc:sldMk cId="3256180766" sldId="277"/>
        </pc:sldMkLst>
      </pc:sldChg>
      <pc:sldChg chg="del">
        <pc:chgData name="Félix Boivin" userId="0a32073d-69b6-477d-bbe3-4d452c8b6329" providerId="ADAL" clId="{A64D3814-22FB-41F2-B08C-EA61B41084E0}" dt="2025-05-29T17:58:14.866" v="152" actId="47"/>
        <pc:sldMkLst>
          <pc:docMk/>
          <pc:sldMk cId="3587257710" sldId="278"/>
        </pc:sldMkLst>
      </pc:sldChg>
      <pc:sldChg chg="del">
        <pc:chgData name="Félix Boivin" userId="0a32073d-69b6-477d-bbe3-4d452c8b6329" providerId="ADAL" clId="{A64D3814-22FB-41F2-B08C-EA61B41084E0}" dt="2025-05-29T17:58:15.323" v="156" actId="47"/>
        <pc:sldMkLst>
          <pc:docMk/>
          <pc:sldMk cId="3265265241" sldId="279"/>
        </pc:sldMkLst>
      </pc:sldChg>
      <pc:sldChg chg="del">
        <pc:chgData name="Félix Boivin" userId="0a32073d-69b6-477d-bbe3-4d452c8b6329" providerId="ADAL" clId="{A64D3814-22FB-41F2-B08C-EA61B41084E0}" dt="2025-05-29T17:58:15.086" v="154" actId="47"/>
        <pc:sldMkLst>
          <pc:docMk/>
          <pc:sldMk cId="115651057" sldId="280"/>
        </pc:sldMkLst>
      </pc:sldChg>
      <pc:sldChg chg="del">
        <pc:chgData name="Félix Boivin" userId="0a32073d-69b6-477d-bbe3-4d452c8b6329" providerId="ADAL" clId="{A64D3814-22FB-41F2-B08C-EA61B41084E0}" dt="2025-05-29T17:58:15.807" v="157" actId="47"/>
        <pc:sldMkLst>
          <pc:docMk/>
          <pc:sldMk cId="3483514211" sldId="281"/>
        </pc:sldMkLst>
      </pc:sldChg>
      <pc:sldChg chg="del">
        <pc:chgData name="Félix Boivin" userId="0a32073d-69b6-477d-bbe3-4d452c8b6329" providerId="ADAL" clId="{A64D3814-22FB-41F2-B08C-EA61B41084E0}" dt="2025-05-29T17:58:13.218" v="149" actId="47"/>
        <pc:sldMkLst>
          <pc:docMk/>
          <pc:sldMk cId="3355040393" sldId="282"/>
        </pc:sldMkLst>
      </pc:sldChg>
      <pc:sldChg chg="del">
        <pc:chgData name="Félix Boivin" userId="0a32073d-69b6-477d-bbe3-4d452c8b6329" providerId="ADAL" clId="{A64D3814-22FB-41F2-B08C-EA61B41084E0}" dt="2025-05-29T17:58:17.790" v="164" actId="47"/>
        <pc:sldMkLst>
          <pc:docMk/>
          <pc:sldMk cId="2274974651" sldId="284"/>
        </pc:sldMkLst>
      </pc:sldChg>
      <pc:sldChg chg="del">
        <pc:chgData name="Félix Boivin" userId="0a32073d-69b6-477d-bbe3-4d452c8b6329" providerId="ADAL" clId="{A64D3814-22FB-41F2-B08C-EA61B41084E0}" dt="2025-05-29T17:58:17.773" v="163" actId="47"/>
        <pc:sldMkLst>
          <pc:docMk/>
          <pc:sldMk cId="2295633465" sldId="285"/>
        </pc:sldMkLst>
      </pc:sldChg>
      <pc:sldChg chg="del">
        <pc:chgData name="Félix Boivin" userId="0a32073d-69b6-477d-bbe3-4d452c8b6329" providerId="ADAL" clId="{A64D3814-22FB-41F2-B08C-EA61B41084E0}" dt="2025-05-29T17:58:17.846" v="167" actId="47"/>
        <pc:sldMkLst>
          <pc:docMk/>
          <pc:sldMk cId="1232447991" sldId="286"/>
        </pc:sldMkLst>
      </pc:sldChg>
      <pc:sldChg chg="del">
        <pc:chgData name="Félix Boivin" userId="0a32073d-69b6-477d-bbe3-4d452c8b6329" providerId="ADAL" clId="{A64D3814-22FB-41F2-B08C-EA61B41084E0}" dt="2025-05-29T17:58:16.298" v="158" actId="47"/>
        <pc:sldMkLst>
          <pc:docMk/>
          <pc:sldMk cId="2619749597" sldId="287"/>
        </pc:sldMkLst>
      </pc:sldChg>
      <pc:sldChg chg="del">
        <pc:chgData name="Félix Boivin" userId="0a32073d-69b6-477d-bbe3-4d452c8b6329" providerId="ADAL" clId="{A64D3814-22FB-41F2-B08C-EA61B41084E0}" dt="2025-05-29T17:58:16.961" v="159" actId="47"/>
        <pc:sldMkLst>
          <pc:docMk/>
          <pc:sldMk cId="1324114068" sldId="288"/>
        </pc:sldMkLst>
      </pc:sldChg>
      <pc:sldChg chg="del">
        <pc:chgData name="Félix Boivin" userId="0a32073d-69b6-477d-bbe3-4d452c8b6329" providerId="ADAL" clId="{A64D3814-22FB-41F2-B08C-EA61B41084E0}" dt="2025-05-29T17:58:17.630" v="160" actId="47"/>
        <pc:sldMkLst>
          <pc:docMk/>
          <pc:sldMk cId="227733755" sldId="289"/>
        </pc:sldMkLst>
      </pc:sldChg>
      <pc:sldChg chg="del">
        <pc:chgData name="Félix Boivin" userId="0a32073d-69b6-477d-bbe3-4d452c8b6329" providerId="ADAL" clId="{A64D3814-22FB-41F2-B08C-EA61B41084E0}" dt="2025-05-29T17:58:17.739" v="161" actId="47"/>
        <pc:sldMkLst>
          <pc:docMk/>
          <pc:sldMk cId="206206347" sldId="290"/>
        </pc:sldMkLst>
      </pc:sldChg>
      <pc:sldChg chg="del">
        <pc:chgData name="Félix Boivin" userId="0a32073d-69b6-477d-bbe3-4d452c8b6329" providerId="ADAL" clId="{A64D3814-22FB-41F2-B08C-EA61B41084E0}" dt="2025-05-29T17:58:17.804" v="165" actId="47"/>
        <pc:sldMkLst>
          <pc:docMk/>
          <pc:sldMk cId="3764720882" sldId="291"/>
        </pc:sldMkLst>
      </pc:sldChg>
      <pc:sldChg chg="del">
        <pc:chgData name="Félix Boivin" userId="0a32073d-69b6-477d-bbe3-4d452c8b6329" providerId="ADAL" clId="{A64D3814-22FB-41F2-B08C-EA61B41084E0}" dt="2025-05-29T17:58:12.356" v="147" actId="47"/>
        <pc:sldMkLst>
          <pc:docMk/>
          <pc:sldMk cId="116719148" sldId="292"/>
        </pc:sldMkLst>
      </pc:sldChg>
      <pc:sldChg chg="del">
        <pc:chgData name="Félix Boivin" userId="0a32073d-69b6-477d-bbe3-4d452c8b6329" providerId="ADAL" clId="{A64D3814-22FB-41F2-B08C-EA61B41084E0}" dt="2025-05-29T17:58:19.680" v="171" actId="47"/>
        <pc:sldMkLst>
          <pc:docMk/>
          <pc:sldMk cId="3389063049" sldId="293"/>
        </pc:sldMkLst>
      </pc:sldChg>
    </pc:docChg>
  </pc:docChgLst>
  <pc:docChgLst>
    <pc:chgData name="Benjamin Labelle" userId="0508271c-938a-4234-8d07-d26701488c10" providerId="ADAL" clId="{77F02E87-50F9-4749-A3B8-404DBFAEA5E2}"/>
    <pc:docChg chg="undo custSel addSld delSld modSld sldOrd">
      <pc:chgData name="Benjamin Labelle" userId="0508271c-938a-4234-8d07-d26701488c10" providerId="ADAL" clId="{77F02E87-50F9-4749-A3B8-404DBFAEA5E2}" dt="2025-05-12T23:50:08.011" v="3939" actId="20577"/>
      <pc:docMkLst>
        <pc:docMk/>
      </pc:docMkLst>
      <pc:sldChg chg="addSp delSp modSp mod">
        <pc:chgData name="Benjamin Labelle" userId="0508271c-938a-4234-8d07-d26701488c10" providerId="ADAL" clId="{77F02E87-50F9-4749-A3B8-404DBFAEA5E2}" dt="2025-05-12T13:46:40.918" v="27" actId="1076"/>
        <pc:sldMkLst>
          <pc:docMk/>
          <pc:sldMk cId="2801881695" sldId="263"/>
        </pc:sldMkLst>
        <pc:spChg chg="del">
          <ac:chgData name="Benjamin Labelle" userId="0508271c-938a-4234-8d07-d26701488c10" providerId="ADAL" clId="{77F02E87-50F9-4749-A3B8-404DBFAEA5E2}" dt="2025-05-12T13:46:11.010" v="24" actId="478"/>
          <ac:spMkLst>
            <pc:docMk/>
            <pc:sldMk cId="2801881695" sldId="263"/>
            <ac:spMk id="3" creationId="{57A8A7A4-5570-3B33-7FD2-44B3D5389D1A}"/>
          </ac:spMkLst>
        </pc:spChg>
        <pc:spChg chg="add del mod">
          <ac:chgData name="Benjamin Labelle" userId="0508271c-938a-4234-8d07-d26701488c10" providerId="ADAL" clId="{77F02E87-50F9-4749-A3B8-404DBFAEA5E2}" dt="2025-05-12T13:46:35.804" v="26" actId="478"/>
          <ac:spMkLst>
            <pc:docMk/>
            <pc:sldMk cId="2801881695" sldId="263"/>
            <ac:spMk id="6" creationId="{52E25F39-E7A7-AAB6-0215-9922F5EB186B}"/>
          </ac:spMkLst>
        </pc:spChg>
        <pc:picChg chg="add mod">
          <ac:chgData name="Benjamin Labelle" userId="0508271c-938a-4234-8d07-d26701488c10" providerId="ADAL" clId="{77F02E87-50F9-4749-A3B8-404DBFAEA5E2}" dt="2025-05-12T13:46:40.918" v="27" actId="1076"/>
          <ac:picMkLst>
            <pc:docMk/>
            <pc:sldMk cId="2801881695" sldId="263"/>
            <ac:picMk id="5" creationId="{8DD99389-0E7F-F859-B5CA-5B2CB0A01D81}"/>
          </ac:picMkLst>
        </pc:picChg>
      </pc:sldChg>
      <pc:sldChg chg="addSp delSp modSp mod">
        <pc:chgData name="Benjamin Labelle" userId="0508271c-938a-4234-8d07-d26701488c10" providerId="ADAL" clId="{77F02E87-50F9-4749-A3B8-404DBFAEA5E2}" dt="2025-05-12T15:34:21.490" v="1153" actId="20577"/>
        <pc:sldMkLst>
          <pc:docMk/>
          <pc:sldMk cId="3377888327" sldId="264"/>
        </pc:sldMkLst>
        <pc:spChg chg="mod">
          <ac:chgData name="Benjamin Labelle" userId="0508271c-938a-4234-8d07-d26701488c10" providerId="ADAL" clId="{77F02E87-50F9-4749-A3B8-404DBFAEA5E2}" dt="2025-05-12T15:34:21.490" v="1153" actId="20577"/>
          <ac:spMkLst>
            <pc:docMk/>
            <pc:sldMk cId="3377888327" sldId="264"/>
            <ac:spMk id="3" creationId="{01466E13-382E-5167-AA16-4B0024DAB3A3}"/>
          </ac:spMkLst>
        </pc:spChg>
        <pc:picChg chg="add del mod">
          <ac:chgData name="Benjamin Labelle" userId="0508271c-938a-4234-8d07-d26701488c10" providerId="ADAL" clId="{77F02E87-50F9-4749-A3B8-404DBFAEA5E2}" dt="2025-05-12T14:56:30.236" v="653" actId="478"/>
          <ac:picMkLst>
            <pc:docMk/>
            <pc:sldMk cId="3377888327" sldId="264"/>
            <ac:picMk id="5" creationId="{5248F1D1-1C66-A45E-551C-327C2569DF6C}"/>
          </ac:picMkLst>
        </pc:picChg>
        <pc:picChg chg="add mod">
          <ac:chgData name="Benjamin Labelle" userId="0508271c-938a-4234-8d07-d26701488c10" providerId="ADAL" clId="{77F02E87-50F9-4749-A3B8-404DBFAEA5E2}" dt="2025-05-12T14:56:43.299" v="657" actId="14100"/>
          <ac:picMkLst>
            <pc:docMk/>
            <pc:sldMk cId="3377888327" sldId="264"/>
            <ac:picMk id="6" creationId="{A9909D4E-CA9D-6DA5-E36C-BCE07E1C5753}"/>
          </ac:picMkLst>
        </pc:picChg>
      </pc:sldChg>
      <pc:sldChg chg="addSp delSp modSp mod">
        <pc:chgData name="Benjamin Labelle" userId="0508271c-938a-4234-8d07-d26701488c10" providerId="ADAL" clId="{77F02E87-50F9-4749-A3B8-404DBFAEA5E2}" dt="2025-05-12T15:26:22.569" v="1133" actId="20577"/>
        <pc:sldMkLst>
          <pc:docMk/>
          <pc:sldMk cId="342753431" sldId="265"/>
        </pc:sldMkLst>
        <pc:spChg chg="add del mod">
          <ac:chgData name="Benjamin Labelle" userId="0508271c-938a-4234-8d07-d26701488c10" providerId="ADAL" clId="{77F02E87-50F9-4749-A3B8-404DBFAEA5E2}" dt="2025-05-12T15:26:22.569" v="1133" actId="20577"/>
          <ac:spMkLst>
            <pc:docMk/>
            <pc:sldMk cId="342753431" sldId="265"/>
            <ac:spMk id="3" creationId="{F387FDCC-0A27-4C42-1D47-0C17932FC462}"/>
          </ac:spMkLst>
        </pc:spChg>
        <pc:picChg chg="add del mod ord">
          <ac:chgData name="Benjamin Labelle" userId="0508271c-938a-4234-8d07-d26701488c10" providerId="ADAL" clId="{77F02E87-50F9-4749-A3B8-404DBFAEA5E2}" dt="2025-05-12T14:59:05.963" v="695" actId="22"/>
          <ac:picMkLst>
            <pc:docMk/>
            <pc:sldMk cId="342753431" sldId="265"/>
            <ac:picMk id="5" creationId="{901C5743-761E-D9CF-57BE-F396120CB3E4}"/>
          </ac:picMkLst>
        </pc:picChg>
        <pc:picChg chg="add mod">
          <ac:chgData name="Benjamin Labelle" userId="0508271c-938a-4234-8d07-d26701488c10" providerId="ADAL" clId="{77F02E87-50F9-4749-A3B8-404DBFAEA5E2}" dt="2025-05-12T14:59:40.321" v="704" actId="14100"/>
          <ac:picMkLst>
            <pc:docMk/>
            <pc:sldMk cId="342753431" sldId="265"/>
            <ac:picMk id="7" creationId="{C5BC40BC-3850-73B8-E00C-984D27C9B2CC}"/>
          </ac:picMkLst>
        </pc:picChg>
      </pc:sldChg>
      <pc:sldChg chg="addSp modSp mod">
        <pc:chgData name="Benjamin Labelle" userId="0508271c-938a-4234-8d07-d26701488c10" providerId="ADAL" clId="{77F02E87-50F9-4749-A3B8-404DBFAEA5E2}" dt="2025-05-12T15:34:00.413" v="1150" actId="20577"/>
        <pc:sldMkLst>
          <pc:docMk/>
          <pc:sldMk cId="3137896854" sldId="266"/>
        </pc:sldMkLst>
        <pc:spChg chg="mod">
          <ac:chgData name="Benjamin Labelle" userId="0508271c-938a-4234-8d07-d26701488c10" providerId="ADAL" clId="{77F02E87-50F9-4749-A3B8-404DBFAEA5E2}" dt="2025-05-12T15:34:00.413" v="1150" actId="20577"/>
          <ac:spMkLst>
            <pc:docMk/>
            <pc:sldMk cId="3137896854" sldId="266"/>
            <ac:spMk id="3" creationId="{C9AADB32-AF88-83D3-2755-8EBD6C99CDDA}"/>
          </ac:spMkLst>
        </pc:spChg>
        <pc:picChg chg="add mod">
          <ac:chgData name="Benjamin Labelle" userId="0508271c-938a-4234-8d07-d26701488c10" providerId="ADAL" clId="{77F02E87-50F9-4749-A3B8-404DBFAEA5E2}" dt="2025-05-12T15:08:07.091" v="806" actId="1076"/>
          <ac:picMkLst>
            <pc:docMk/>
            <pc:sldMk cId="3137896854" sldId="266"/>
            <ac:picMk id="5" creationId="{001638B9-DDB8-6B70-4D0F-57C43D234C98}"/>
          </ac:picMkLst>
        </pc:picChg>
      </pc:sldChg>
      <pc:sldChg chg="modSp mod">
        <pc:chgData name="Benjamin Labelle" userId="0508271c-938a-4234-8d07-d26701488c10" providerId="ADAL" clId="{77F02E87-50F9-4749-A3B8-404DBFAEA5E2}" dt="2025-05-12T15:55:45.411" v="1170" actId="255"/>
        <pc:sldMkLst>
          <pc:docMk/>
          <pc:sldMk cId="27036110" sldId="267"/>
        </pc:sldMkLst>
        <pc:graphicFrameChg chg="mod">
          <ac:chgData name="Benjamin Labelle" userId="0508271c-938a-4234-8d07-d26701488c10" providerId="ADAL" clId="{77F02E87-50F9-4749-A3B8-404DBFAEA5E2}" dt="2025-05-12T15:55:45.411" v="1170" actId="255"/>
          <ac:graphicFrameMkLst>
            <pc:docMk/>
            <pc:sldMk cId="27036110" sldId="267"/>
            <ac:graphicFrameMk id="4" creationId="{CE57436D-CFE1-9687-3F2A-05F54C5F97C4}"/>
          </ac:graphicFrameMkLst>
        </pc:graphicFrameChg>
        <pc:graphicFrameChg chg="modGraphic">
          <ac:chgData name="Benjamin Labelle" userId="0508271c-938a-4234-8d07-d26701488c10" providerId="ADAL" clId="{77F02E87-50F9-4749-A3B8-404DBFAEA5E2}" dt="2025-05-12T15:53:13.084" v="1168" actId="122"/>
          <ac:graphicFrameMkLst>
            <pc:docMk/>
            <pc:sldMk cId="27036110" sldId="267"/>
            <ac:graphicFrameMk id="5" creationId="{68F6E9B7-04FC-FF40-0087-A948DE3DBBF5}"/>
          </ac:graphicFrameMkLst>
        </pc:graphicFrameChg>
      </pc:sldChg>
      <pc:sldChg chg="addSp delSp modSp mod">
        <pc:chgData name="Benjamin Labelle" userId="0508271c-938a-4234-8d07-d26701488c10" providerId="ADAL" clId="{77F02E87-50F9-4749-A3B8-404DBFAEA5E2}" dt="2025-05-12T19:51:36.583" v="2059" actId="207"/>
        <pc:sldMkLst>
          <pc:docMk/>
          <pc:sldMk cId="858911208" sldId="269"/>
        </pc:sldMkLst>
        <pc:spChg chg="del">
          <ac:chgData name="Benjamin Labelle" userId="0508271c-938a-4234-8d07-d26701488c10" providerId="ADAL" clId="{77F02E87-50F9-4749-A3B8-404DBFAEA5E2}" dt="2025-05-12T19:40:19.005" v="1601" actId="3680"/>
          <ac:spMkLst>
            <pc:docMk/>
            <pc:sldMk cId="858911208" sldId="269"/>
            <ac:spMk id="3" creationId="{EBD74A7F-B488-25DF-EC2D-DD28A96FC482}"/>
          </ac:spMkLst>
        </pc:spChg>
        <pc:spChg chg="add del mod">
          <ac:chgData name="Benjamin Labelle" userId="0508271c-938a-4234-8d07-d26701488c10" providerId="ADAL" clId="{77F02E87-50F9-4749-A3B8-404DBFAEA5E2}" dt="2025-05-12T19:41:03.964" v="1603" actId="3680"/>
          <ac:spMkLst>
            <pc:docMk/>
            <pc:sldMk cId="858911208" sldId="269"/>
            <ac:spMk id="6" creationId="{B4BCE2DE-7CEA-9630-3272-B626C897100F}"/>
          </ac:spMkLst>
        </pc:spChg>
        <pc:graphicFrameChg chg="add del mod ord modGraphic">
          <ac:chgData name="Benjamin Labelle" userId="0508271c-938a-4234-8d07-d26701488c10" providerId="ADAL" clId="{77F02E87-50F9-4749-A3B8-404DBFAEA5E2}" dt="2025-05-12T19:40:56.058" v="1602" actId="478"/>
          <ac:graphicFrameMkLst>
            <pc:docMk/>
            <pc:sldMk cId="858911208" sldId="269"/>
            <ac:graphicFrameMk id="4" creationId="{1D821097-FF09-99BA-7624-820590C835D4}"/>
          </ac:graphicFrameMkLst>
        </pc:graphicFrameChg>
        <pc:graphicFrameChg chg="add mod ord modGraphic">
          <ac:chgData name="Benjamin Labelle" userId="0508271c-938a-4234-8d07-d26701488c10" providerId="ADAL" clId="{77F02E87-50F9-4749-A3B8-404DBFAEA5E2}" dt="2025-05-12T19:51:36.583" v="2059" actId="207"/>
          <ac:graphicFrameMkLst>
            <pc:docMk/>
            <pc:sldMk cId="858911208" sldId="269"/>
            <ac:graphicFrameMk id="7" creationId="{1C55788E-A316-0153-6C98-85E142C50B29}"/>
          </ac:graphicFrameMkLst>
        </pc:graphicFrameChg>
      </pc:sldChg>
      <pc:sldChg chg="del">
        <pc:chgData name="Benjamin Labelle" userId="0508271c-938a-4234-8d07-d26701488c10" providerId="ADAL" clId="{77F02E87-50F9-4749-A3B8-404DBFAEA5E2}" dt="2025-05-12T23:11:28.639" v="3929" actId="47"/>
        <pc:sldMkLst>
          <pc:docMk/>
          <pc:sldMk cId="2589078524" sldId="272"/>
        </pc:sldMkLst>
      </pc:sldChg>
      <pc:sldChg chg="modSp mod">
        <pc:chgData name="Benjamin Labelle" userId="0508271c-938a-4234-8d07-d26701488c10" providerId="ADAL" clId="{77F02E87-50F9-4749-A3B8-404DBFAEA5E2}" dt="2025-05-12T23:10:07.481" v="3928" actId="20577"/>
        <pc:sldMkLst>
          <pc:docMk/>
          <pc:sldMk cId="1417470242" sldId="273"/>
        </pc:sldMkLst>
        <pc:spChg chg="mod">
          <ac:chgData name="Benjamin Labelle" userId="0508271c-938a-4234-8d07-d26701488c10" providerId="ADAL" clId="{77F02E87-50F9-4749-A3B8-404DBFAEA5E2}" dt="2025-05-12T23:10:07.481" v="3928" actId="20577"/>
          <ac:spMkLst>
            <pc:docMk/>
            <pc:sldMk cId="1417470242" sldId="273"/>
            <ac:spMk id="3" creationId="{1CB247B2-DBB5-5B60-0733-589AE84DE732}"/>
          </ac:spMkLst>
        </pc:spChg>
      </pc:sldChg>
      <pc:sldChg chg="modSp mod">
        <pc:chgData name="Benjamin Labelle" userId="0508271c-938a-4234-8d07-d26701488c10" providerId="ADAL" clId="{77F02E87-50F9-4749-A3B8-404DBFAEA5E2}" dt="2025-05-12T19:36:22.273" v="1600" actId="20577"/>
        <pc:sldMkLst>
          <pc:docMk/>
          <pc:sldMk cId="71472050" sldId="274"/>
        </pc:sldMkLst>
        <pc:spChg chg="mod">
          <ac:chgData name="Benjamin Labelle" userId="0508271c-938a-4234-8d07-d26701488c10" providerId="ADAL" clId="{77F02E87-50F9-4749-A3B8-404DBFAEA5E2}" dt="2025-05-12T19:36:22.273" v="1600" actId="20577"/>
          <ac:spMkLst>
            <pc:docMk/>
            <pc:sldMk cId="71472050" sldId="274"/>
            <ac:spMk id="3" creationId="{42086CDA-E629-DC22-3466-870E47AE24ED}"/>
          </ac:spMkLst>
        </pc:spChg>
      </pc:sldChg>
      <pc:sldChg chg="modSp mod">
        <pc:chgData name="Benjamin Labelle" userId="0508271c-938a-4234-8d07-d26701488c10" providerId="ADAL" clId="{77F02E87-50F9-4749-A3B8-404DBFAEA5E2}" dt="2025-05-12T23:14:50.346" v="3935" actId="20577"/>
        <pc:sldMkLst>
          <pc:docMk/>
          <pc:sldMk cId="2296092297" sldId="275"/>
        </pc:sldMkLst>
        <pc:spChg chg="mod">
          <ac:chgData name="Benjamin Labelle" userId="0508271c-938a-4234-8d07-d26701488c10" providerId="ADAL" clId="{77F02E87-50F9-4749-A3B8-404DBFAEA5E2}" dt="2025-05-12T23:14:50.346" v="3935" actId="20577"/>
          <ac:spMkLst>
            <pc:docMk/>
            <pc:sldMk cId="2296092297" sldId="275"/>
            <ac:spMk id="3" creationId="{C870247E-7307-D2B8-C5AD-AC2C3DEF1D1F}"/>
          </ac:spMkLst>
        </pc:spChg>
      </pc:sldChg>
      <pc:sldChg chg="modSp mod">
        <pc:chgData name="Benjamin Labelle" userId="0508271c-938a-4234-8d07-d26701488c10" providerId="ADAL" clId="{77F02E87-50F9-4749-A3B8-404DBFAEA5E2}" dt="2025-05-12T16:03:38.929" v="1185" actId="20577"/>
        <pc:sldMkLst>
          <pc:docMk/>
          <pc:sldMk cId="3264252784" sldId="276"/>
        </pc:sldMkLst>
        <pc:graphicFrameChg chg="mod modGraphic">
          <ac:chgData name="Benjamin Labelle" userId="0508271c-938a-4234-8d07-d26701488c10" providerId="ADAL" clId="{77F02E87-50F9-4749-A3B8-404DBFAEA5E2}" dt="2025-05-12T16:03:38.929" v="1185" actId="20577"/>
          <ac:graphicFrameMkLst>
            <pc:docMk/>
            <pc:sldMk cId="3264252784" sldId="276"/>
            <ac:graphicFrameMk id="5" creationId="{16CE7A95-BB8D-3A06-0D9C-3A95ACF7EC80}"/>
          </ac:graphicFrameMkLst>
        </pc:graphicFrameChg>
      </pc:sldChg>
      <pc:sldChg chg="modSp mod">
        <pc:chgData name="Benjamin Labelle" userId="0508271c-938a-4234-8d07-d26701488c10" providerId="ADAL" clId="{77F02E87-50F9-4749-A3B8-404DBFAEA5E2}" dt="2025-05-12T16:40:07.258" v="1189" actId="13926"/>
        <pc:sldMkLst>
          <pc:docMk/>
          <pc:sldMk cId="3256180766" sldId="277"/>
        </pc:sldMkLst>
        <pc:graphicFrameChg chg="mod modGraphic">
          <ac:chgData name="Benjamin Labelle" userId="0508271c-938a-4234-8d07-d26701488c10" providerId="ADAL" clId="{77F02E87-50F9-4749-A3B8-404DBFAEA5E2}" dt="2025-05-12T16:40:07.258" v="1189" actId="13926"/>
          <ac:graphicFrameMkLst>
            <pc:docMk/>
            <pc:sldMk cId="3256180766" sldId="277"/>
            <ac:graphicFrameMk id="9" creationId="{4E114F86-967D-F55F-8626-5BDC1A44F0B0}"/>
          </ac:graphicFrameMkLst>
        </pc:graphicFrameChg>
      </pc:sldChg>
      <pc:sldChg chg="modSp mod">
        <pc:chgData name="Benjamin Labelle" userId="0508271c-938a-4234-8d07-d26701488c10" providerId="ADAL" clId="{77F02E87-50F9-4749-A3B8-404DBFAEA5E2}" dt="2025-05-12T16:41:07.536" v="1190" actId="13926"/>
        <pc:sldMkLst>
          <pc:docMk/>
          <pc:sldMk cId="3587257710" sldId="278"/>
        </pc:sldMkLst>
        <pc:graphicFrameChg chg="modGraphic">
          <ac:chgData name="Benjamin Labelle" userId="0508271c-938a-4234-8d07-d26701488c10" providerId="ADAL" clId="{77F02E87-50F9-4749-A3B8-404DBFAEA5E2}" dt="2025-05-12T16:41:07.536" v="1190" actId="13926"/>
          <ac:graphicFrameMkLst>
            <pc:docMk/>
            <pc:sldMk cId="3587257710" sldId="278"/>
            <ac:graphicFrameMk id="4" creationId="{603922DE-C79A-0FCB-7FF2-3A5AFCE0CDDB}"/>
          </ac:graphicFrameMkLst>
        </pc:graphicFrameChg>
      </pc:sldChg>
      <pc:sldChg chg="addSp delSp modSp new mod">
        <pc:chgData name="Benjamin Labelle" userId="0508271c-938a-4234-8d07-d26701488c10" providerId="ADAL" clId="{77F02E87-50F9-4749-A3B8-404DBFAEA5E2}" dt="2025-05-12T14:54:10.938" v="652" actId="931"/>
        <pc:sldMkLst>
          <pc:docMk/>
          <pc:sldMk cId="3265265241" sldId="279"/>
        </pc:sldMkLst>
        <pc:spChg chg="mod">
          <ac:chgData name="Benjamin Labelle" userId="0508271c-938a-4234-8d07-d26701488c10" providerId="ADAL" clId="{77F02E87-50F9-4749-A3B8-404DBFAEA5E2}" dt="2025-05-12T13:46:05.019" v="23" actId="20577"/>
          <ac:spMkLst>
            <pc:docMk/>
            <pc:sldMk cId="3265265241" sldId="279"/>
            <ac:spMk id="2" creationId="{2BE40B37-5C1E-DE59-5AAE-13FE768C131A}"/>
          </ac:spMkLst>
        </pc:spChg>
        <pc:spChg chg="del mod">
          <ac:chgData name="Benjamin Labelle" userId="0508271c-938a-4234-8d07-d26701488c10" providerId="ADAL" clId="{77F02E87-50F9-4749-A3B8-404DBFAEA5E2}" dt="2025-05-12T14:54:10.938" v="652" actId="931"/>
          <ac:spMkLst>
            <pc:docMk/>
            <pc:sldMk cId="3265265241" sldId="279"/>
            <ac:spMk id="3" creationId="{A782E4F8-AD8D-DC87-F6E9-AF4B49569A70}"/>
          </ac:spMkLst>
        </pc:spChg>
        <pc:picChg chg="add del mod">
          <ac:chgData name="Benjamin Labelle" userId="0508271c-938a-4234-8d07-d26701488c10" providerId="ADAL" clId="{77F02E87-50F9-4749-A3B8-404DBFAEA5E2}" dt="2025-05-12T14:27:19.007" v="549" actId="21"/>
          <ac:picMkLst>
            <pc:docMk/>
            <pc:sldMk cId="3265265241" sldId="279"/>
            <ac:picMk id="5" creationId="{5248F1D1-1C66-A45E-551C-327C2569DF6C}"/>
          </ac:picMkLst>
        </pc:picChg>
        <pc:picChg chg="add mod">
          <ac:chgData name="Benjamin Labelle" userId="0508271c-938a-4234-8d07-d26701488c10" providerId="ADAL" clId="{77F02E87-50F9-4749-A3B8-404DBFAEA5E2}" dt="2025-05-12T14:54:10.938" v="652" actId="931"/>
          <ac:picMkLst>
            <pc:docMk/>
            <pc:sldMk cId="3265265241" sldId="279"/>
            <ac:picMk id="7" creationId="{BE6F4E88-C15B-23D3-92B1-0DA0A604AAB4}"/>
          </ac:picMkLst>
        </pc:picChg>
      </pc:sldChg>
      <pc:sldChg chg="modSp new del mod">
        <pc:chgData name="Benjamin Labelle" userId="0508271c-938a-4234-8d07-d26701488c10" providerId="ADAL" clId="{77F02E87-50F9-4749-A3B8-404DBFAEA5E2}" dt="2025-05-12T19:24:47.932" v="1191" actId="47"/>
        <pc:sldMkLst>
          <pc:docMk/>
          <pc:sldMk cId="679730500" sldId="280"/>
        </pc:sldMkLst>
        <pc:spChg chg="mod">
          <ac:chgData name="Benjamin Labelle" userId="0508271c-938a-4234-8d07-d26701488c10" providerId="ADAL" clId="{77F02E87-50F9-4749-A3B8-404DBFAEA5E2}" dt="2025-05-12T13:52:56.917" v="77" actId="20577"/>
          <ac:spMkLst>
            <pc:docMk/>
            <pc:sldMk cId="679730500" sldId="280"/>
            <ac:spMk id="2" creationId="{9AE4EF46-2E14-4E15-31F5-D1F3F87EBEFE}"/>
          </ac:spMkLst>
        </pc:spChg>
      </pc:sldChg>
      <pc:sldChg chg="modSp new del mod">
        <pc:chgData name="Benjamin Labelle" userId="0508271c-938a-4234-8d07-d26701488c10" providerId="ADAL" clId="{77F02E87-50F9-4749-A3B8-404DBFAEA5E2}" dt="2025-05-12T19:24:55.744" v="1202" actId="47"/>
        <pc:sldMkLst>
          <pc:docMk/>
          <pc:sldMk cId="1070988235" sldId="281"/>
        </pc:sldMkLst>
        <pc:spChg chg="mod">
          <ac:chgData name="Benjamin Labelle" userId="0508271c-938a-4234-8d07-d26701488c10" providerId="ADAL" clId="{77F02E87-50F9-4749-A3B8-404DBFAEA5E2}" dt="2025-05-12T13:53:41.620" v="101" actId="20577"/>
          <ac:spMkLst>
            <pc:docMk/>
            <pc:sldMk cId="1070988235" sldId="281"/>
            <ac:spMk id="2" creationId="{CBA59783-BB54-C819-9D5B-A0F59CD317DF}"/>
          </ac:spMkLst>
        </pc:spChg>
      </pc:sldChg>
      <pc:sldChg chg="new del">
        <pc:chgData name="Benjamin Labelle" userId="0508271c-938a-4234-8d07-d26701488c10" providerId="ADAL" clId="{77F02E87-50F9-4749-A3B8-404DBFAEA5E2}" dt="2025-05-12T19:53:07.149" v="2061" actId="47"/>
        <pc:sldMkLst>
          <pc:docMk/>
          <pc:sldMk cId="1262802302" sldId="281"/>
        </pc:sldMkLst>
      </pc:sldChg>
      <pc:sldChg chg="modSp new mod">
        <pc:chgData name="Benjamin Labelle" userId="0508271c-938a-4234-8d07-d26701488c10" providerId="ADAL" clId="{77F02E87-50F9-4749-A3B8-404DBFAEA5E2}" dt="2025-05-12T20:50:34.667" v="3664" actId="20577"/>
        <pc:sldMkLst>
          <pc:docMk/>
          <pc:sldMk cId="3483514211" sldId="281"/>
        </pc:sldMkLst>
        <pc:spChg chg="mod">
          <ac:chgData name="Benjamin Labelle" userId="0508271c-938a-4234-8d07-d26701488c10" providerId="ADAL" clId="{77F02E87-50F9-4749-A3B8-404DBFAEA5E2}" dt="2025-05-12T20:15:04.671" v="2891" actId="20577"/>
          <ac:spMkLst>
            <pc:docMk/>
            <pc:sldMk cId="3483514211" sldId="281"/>
            <ac:spMk id="2" creationId="{782D7802-C195-4105-9336-8CE178562708}"/>
          </ac:spMkLst>
        </pc:spChg>
        <pc:spChg chg="mod">
          <ac:chgData name="Benjamin Labelle" userId="0508271c-938a-4234-8d07-d26701488c10" providerId="ADAL" clId="{77F02E87-50F9-4749-A3B8-404DBFAEA5E2}" dt="2025-05-12T20:50:34.667" v="3664" actId="20577"/>
          <ac:spMkLst>
            <pc:docMk/>
            <pc:sldMk cId="3483514211" sldId="281"/>
            <ac:spMk id="3" creationId="{04819CC7-FE92-7584-278C-92C39DCDEB55}"/>
          </ac:spMkLst>
        </pc:spChg>
      </pc:sldChg>
      <pc:sldChg chg="modSp new del mod">
        <pc:chgData name="Benjamin Labelle" userId="0508271c-938a-4234-8d07-d26701488c10" providerId="ADAL" clId="{77F02E87-50F9-4749-A3B8-404DBFAEA5E2}" dt="2025-05-12T19:24:49.431" v="1193" actId="47"/>
        <pc:sldMkLst>
          <pc:docMk/>
          <pc:sldMk cId="2850122542" sldId="282"/>
        </pc:sldMkLst>
        <pc:spChg chg="mod">
          <ac:chgData name="Benjamin Labelle" userId="0508271c-938a-4234-8d07-d26701488c10" providerId="ADAL" clId="{77F02E87-50F9-4749-A3B8-404DBFAEA5E2}" dt="2025-05-12T13:56:06.135" v="158" actId="20577"/>
          <ac:spMkLst>
            <pc:docMk/>
            <pc:sldMk cId="2850122542" sldId="282"/>
            <ac:spMk id="2" creationId="{1A3E8BFF-2C54-5945-A38E-6030FAA977DB}"/>
          </ac:spMkLst>
        </pc:spChg>
      </pc:sldChg>
      <pc:sldChg chg="modSp new del mod">
        <pc:chgData name="Benjamin Labelle" userId="0508271c-938a-4234-8d07-d26701488c10" providerId="ADAL" clId="{77F02E87-50F9-4749-A3B8-404DBFAEA5E2}" dt="2025-05-12T19:56:26.574" v="2168" actId="2696"/>
        <pc:sldMkLst>
          <pc:docMk/>
          <pc:sldMk cId="3475341591" sldId="282"/>
        </pc:sldMkLst>
        <pc:spChg chg="mod">
          <ac:chgData name="Benjamin Labelle" userId="0508271c-938a-4234-8d07-d26701488c10" providerId="ADAL" clId="{77F02E87-50F9-4749-A3B8-404DBFAEA5E2}" dt="2025-05-12T19:55:10.980" v="2151" actId="20577"/>
          <ac:spMkLst>
            <pc:docMk/>
            <pc:sldMk cId="3475341591" sldId="282"/>
            <ac:spMk id="2" creationId="{DFDCFF7C-79DA-FDF1-42EA-105336369FD2}"/>
          </ac:spMkLst>
        </pc:spChg>
      </pc:sldChg>
      <pc:sldChg chg="addSp delSp modSp new mod">
        <pc:chgData name="Benjamin Labelle" userId="0508271c-938a-4234-8d07-d26701488c10" providerId="ADAL" clId="{77F02E87-50F9-4749-A3B8-404DBFAEA5E2}" dt="2025-05-12T20:24:06.370" v="3222" actId="14100"/>
        <pc:sldMkLst>
          <pc:docMk/>
          <pc:sldMk cId="715337173" sldId="283"/>
        </pc:sldMkLst>
        <pc:spChg chg="del">
          <ac:chgData name="Benjamin Labelle" userId="0508271c-938a-4234-8d07-d26701488c10" providerId="ADAL" clId="{77F02E87-50F9-4749-A3B8-404DBFAEA5E2}" dt="2025-05-12T20:23:50.274" v="3206" actId="478"/>
          <ac:spMkLst>
            <pc:docMk/>
            <pc:sldMk cId="715337173" sldId="283"/>
            <ac:spMk id="2" creationId="{B03D7630-B98B-4112-DD47-042054B30954}"/>
          </ac:spMkLst>
        </pc:spChg>
        <pc:picChg chg="add mod">
          <ac:chgData name="Benjamin Labelle" userId="0508271c-938a-4234-8d07-d26701488c10" providerId="ADAL" clId="{77F02E87-50F9-4749-A3B8-404DBFAEA5E2}" dt="2025-05-12T20:24:06.370" v="3222" actId="14100"/>
          <ac:picMkLst>
            <pc:docMk/>
            <pc:sldMk cId="715337173" sldId="283"/>
            <ac:picMk id="4" creationId="{86633A34-BAA2-F84B-FF1F-B514FDF88EEB}"/>
          </ac:picMkLst>
        </pc:picChg>
      </pc:sldChg>
      <pc:sldChg chg="addSp delSp modSp new del mod">
        <pc:chgData name="Benjamin Labelle" userId="0508271c-938a-4234-8d07-d26701488c10" providerId="ADAL" clId="{77F02E87-50F9-4749-A3B8-404DBFAEA5E2}" dt="2025-05-12T19:24:49.968" v="1194" actId="47"/>
        <pc:sldMkLst>
          <pc:docMk/>
          <pc:sldMk cId="939374591" sldId="283"/>
        </pc:sldMkLst>
        <pc:spChg chg="mod">
          <ac:chgData name="Benjamin Labelle" userId="0508271c-938a-4234-8d07-d26701488c10" providerId="ADAL" clId="{77F02E87-50F9-4749-A3B8-404DBFAEA5E2}" dt="2025-05-12T14:00:27.986" v="213" actId="20577"/>
          <ac:spMkLst>
            <pc:docMk/>
            <pc:sldMk cId="939374591" sldId="283"/>
            <ac:spMk id="2" creationId="{B5845AD3-6E51-6096-5D67-DFDF1A62ECD1}"/>
          </ac:spMkLst>
        </pc:spChg>
        <pc:spChg chg="del">
          <ac:chgData name="Benjamin Labelle" userId="0508271c-938a-4234-8d07-d26701488c10" providerId="ADAL" clId="{77F02E87-50F9-4749-A3B8-404DBFAEA5E2}" dt="2025-05-12T14:22:25.991" v="530" actId="478"/>
          <ac:spMkLst>
            <pc:docMk/>
            <pc:sldMk cId="939374591" sldId="283"/>
            <ac:spMk id="3" creationId="{6B95CEB5-FCF6-D68B-DCDD-5C338BA8B1DC}"/>
          </ac:spMkLst>
        </pc:spChg>
        <pc:picChg chg="add mod">
          <ac:chgData name="Benjamin Labelle" userId="0508271c-938a-4234-8d07-d26701488c10" providerId="ADAL" clId="{77F02E87-50F9-4749-A3B8-404DBFAEA5E2}" dt="2025-05-12T14:22:17.027" v="527" actId="14100"/>
          <ac:picMkLst>
            <pc:docMk/>
            <pc:sldMk cId="939374591" sldId="283"/>
            <ac:picMk id="5" creationId="{0009151F-D001-AFC1-48D3-B190CB4AB615}"/>
          </ac:picMkLst>
        </pc:picChg>
        <pc:picChg chg="add mod">
          <ac:chgData name="Benjamin Labelle" userId="0508271c-938a-4234-8d07-d26701488c10" providerId="ADAL" clId="{77F02E87-50F9-4749-A3B8-404DBFAEA5E2}" dt="2025-05-12T14:22:22.970" v="529" actId="14100"/>
          <ac:picMkLst>
            <pc:docMk/>
            <pc:sldMk cId="939374591" sldId="283"/>
            <ac:picMk id="7" creationId="{ED6C9DE4-B1BB-4DB4-6952-5A1AE61C097C}"/>
          </ac:picMkLst>
        </pc:picChg>
      </pc:sldChg>
      <pc:sldChg chg="modSp new del mod">
        <pc:chgData name="Benjamin Labelle" userId="0508271c-938a-4234-8d07-d26701488c10" providerId="ADAL" clId="{77F02E87-50F9-4749-A3B8-404DBFAEA5E2}" dt="2025-05-12T19:58:58.750" v="2246" actId="47"/>
        <pc:sldMkLst>
          <pc:docMk/>
          <pc:sldMk cId="3640688967" sldId="283"/>
        </pc:sldMkLst>
        <pc:spChg chg="mod">
          <ac:chgData name="Benjamin Labelle" userId="0508271c-938a-4234-8d07-d26701488c10" providerId="ADAL" clId="{77F02E87-50F9-4749-A3B8-404DBFAEA5E2}" dt="2025-05-12T19:56:04.184" v="2157" actId="20577"/>
          <ac:spMkLst>
            <pc:docMk/>
            <pc:sldMk cId="3640688967" sldId="283"/>
            <ac:spMk id="2" creationId="{ADFF9B22-D20E-9821-FCD1-D6C6A367C1B0}"/>
          </ac:spMkLst>
        </pc:spChg>
      </pc:sldChg>
      <pc:sldChg chg="modSp new del mod">
        <pc:chgData name="Benjamin Labelle" userId="0508271c-938a-4234-8d07-d26701488c10" providerId="ADAL" clId="{77F02E87-50F9-4749-A3B8-404DBFAEA5E2}" dt="2025-05-12T19:58:58.750" v="2246" actId="47"/>
        <pc:sldMkLst>
          <pc:docMk/>
          <pc:sldMk cId="3763320948" sldId="284"/>
        </pc:sldMkLst>
        <pc:spChg chg="mod">
          <ac:chgData name="Benjamin Labelle" userId="0508271c-938a-4234-8d07-d26701488c10" providerId="ADAL" clId="{77F02E87-50F9-4749-A3B8-404DBFAEA5E2}" dt="2025-05-12T19:56:21.804" v="2167" actId="20577"/>
          <ac:spMkLst>
            <pc:docMk/>
            <pc:sldMk cId="3763320948" sldId="284"/>
            <ac:spMk id="2" creationId="{C5263062-D601-CFBF-13DD-F9BB962C4008}"/>
          </ac:spMkLst>
        </pc:spChg>
      </pc:sldChg>
      <pc:sldChg chg="modSp new del mod">
        <pc:chgData name="Benjamin Labelle" userId="0508271c-938a-4234-8d07-d26701488c10" providerId="ADAL" clId="{77F02E87-50F9-4749-A3B8-404DBFAEA5E2}" dt="2025-05-12T19:24:50.527" v="1195" actId="47"/>
        <pc:sldMkLst>
          <pc:docMk/>
          <pc:sldMk cId="3914793539" sldId="284"/>
        </pc:sldMkLst>
        <pc:spChg chg="mod">
          <ac:chgData name="Benjamin Labelle" userId="0508271c-938a-4234-8d07-d26701488c10" providerId="ADAL" clId="{77F02E87-50F9-4749-A3B8-404DBFAEA5E2}" dt="2025-05-12T14:01:13.501" v="242" actId="20577"/>
          <ac:spMkLst>
            <pc:docMk/>
            <pc:sldMk cId="3914793539" sldId="284"/>
            <ac:spMk id="2" creationId="{E5FD6B63-BDA6-A7D0-F065-C65E6234474E}"/>
          </ac:spMkLst>
        </pc:spChg>
      </pc:sldChg>
      <pc:sldChg chg="modSp new del mod">
        <pc:chgData name="Benjamin Labelle" userId="0508271c-938a-4234-8d07-d26701488c10" providerId="ADAL" clId="{77F02E87-50F9-4749-A3B8-404DBFAEA5E2}" dt="2025-05-12T19:24:50.924" v="1196" actId="47"/>
        <pc:sldMkLst>
          <pc:docMk/>
          <pc:sldMk cId="642993867" sldId="285"/>
        </pc:sldMkLst>
        <pc:spChg chg="mod">
          <ac:chgData name="Benjamin Labelle" userId="0508271c-938a-4234-8d07-d26701488c10" providerId="ADAL" clId="{77F02E87-50F9-4749-A3B8-404DBFAEA5E2}" dt="2025-05-12T14:01:33.989" v="268" actId="20577"/>
          <ac:spMkLst>
            <pc:docMk/>
            <pc:sldMk cId="642993867" sldId="285"/>
            <ac:spMk id="2" creationId="{11A2E324-B9F6-34E0-5BF4-62F4E78FB438}"/>
          </ac:spMkLst>
        </pc:spChg>
      </pc:sldChg>
      <pc:sldChg chg="modSp new del mod">
        <pc:chgData name="Benjamin Labelle" userId="0508271c-938a-4234-8d07-d26701488c10" providerId="ADAL" clId="{77F02E87-50F9-4749-A3B8-404DBFAEA5E2}" dt="2025-05-12T19:58:58.750" v="2246" actId="47"/>
        <pc:sldMkLst>
          <pc:docMk/>
          <pc:sldMk cId="3781398365" sldId="285"/>
        </pc:sldMkLst>
        <pc:spChg chg="mod">
          <ac:chgData name="Benjamin Labelle" userId="0508271c-938a-4234-8d07-d26701488c10" providerId="ADAL" clId="{77F02E87-50F9-4749-A3B8-404DBFAEA5E2}" dt="2025-05-12T19:56:49.661" v="2185" actId="20577"/>
          <ac:spMkLst>
            <pc:docMk/>
            <pc:sldMk cId="3781398365" sldId="285"/>
            <ac:spMk id="2" creationId="{0E8D8EFF-9241-AFDB-C96B-9BAFDD2E667A}"/>
          </ac:spMkLst>
        </pc:spChg>
      </pc:sldChg>
      <pc:sldChg chg="modSp new del mod">
        <pc:chgData name="Benjamin Labelle" userId="0508271c-938a-4234-8d07-d26701488c10" providerId="ADAL" clId="{77F02E87-50F9-4749-A3B8-404DBFAEA5E2}" dt="2025-05-12T19:58:58.750" v="2246" actId="47"/>
        <pc:sldMkLst>
          <pc:docMk/>
          <pc:sldMk cId="472678934" sldId="286"/>
        </pc:sldMkLst>
        <pc:spChg chg="mod">
          <ac:chgData name="Benjamin Labelle" userId="0508271c-938a-4234-8d07-d26701488c10" providerId="ADAL" clId="{77F02E87-50F9-4749-A3B8-404DBFAEA5E2}" dt="2025-05-12T19:57:12.702" v="2232" actId="20577"/>
          <ac:spMkLst>
            <pc:docMk/>
            <pc:sldMk cId="472678934" sldId="286"/>
            <ac:spMk id="2" creationId="{790477FE-A775-D470-4543-7DFE1E41C31A}"/>
          </ac:spMkLst>
        </pc:spChg>
      </pc:sldChg>
      <pc:sldChg chg="modSp new del mod ord">
        <pc:chgData name="Benjamin Labelle" userId="0508271c-938a-4234-8d07-d26701488c10" providerId="ADAL" clId="{77F02E87-50F9-4749-A3B8-404DBFAEA5E2}" dt="2025-05-12T19:24:48.744" v="1192" actId="47"/>
        <pc:sldMkLst>
          <pc:docMk/>
          <pc:sldMk cId="2646695793" sldId="286"/>
        </pc:sldMkLst>
        <pc:spChg chg="mod">
          <ac:chgData name="Benjamin Labelle" userId="0508271c-938a-4234-8d07-d26701488c10" providerId="ADAL" clId="{77F02E87-50F9-4749-A3B8-404DBFAEA5E2}" dt="2025-05-12T13:55:52.555" v="137" actId="20577"/>
          <ac:spMkLst>
            <pc:docMk/>
            <pc:sldMk cId="2646695793" sldId="286"/>
            <ac:spMk id="2" creationId="{FD87A635-A61D-106D-C9E3-3536DE9FEAE8}"/>
          </ac:spMkLst>
        </pc:spChg>
      </pc:sldChg>
      <pc:sldChg chg="modSp new del mod">
        <pc:chgData name="Benjamin Labelle" userId="0508271c-938a-4234-8d07-d26701488c10" providerId="ADAL" clId="{77F02E87-50F9-4749-A3B8-404DBFAEA5E2}" dt="2025-05-12T19:24:51.305" v="1197" actId="47"/>
        <pc:sldMkLst>
          <pc:docMk/>
          <pc:sldMk cId="1556718679" sldId="287"/>
        </pc:sldMkLst>
        <pc:spChg chg="mod">
          <ac:chgData name="Benjamin Labelle" userId="0508271c-938a-4234-8d07-d26701488c10" providerId="ADAL" clId="{77F02E87-50F9-4749-A3B8-404DBFAEA5E2}" dt="2025-05-12T14:02:01.243" v="300" actId="20577"/>
          <ac:spMkLst>
            <pc:docMk/>
            <pc:sldMk cId="1556718679" sldId="287"/>
            <ac:spMk id="2" creationId="{990BBA4E-57A1-000E-63D1-B711740110B2}"/>
          </ac:spMkLst>
        </pc:spChg>
      </pc:sldChg>
      <pc:sldChg chg="modSp mod">
        <pc:chgData name="Benjamin Labelle" userId="0508271c-938a-4234-8d07-d26701488c10" providerId="ADAL" clId="{77F02E87-50F9-4749-A3B8-404DBFAEA5E2}" dt="2025-05-12T23:50:08.011" v="3939" actId="20577"/>
        <pc:sldMkLst>
          <pc:docMk/>
          <pc:sldMk cId="1324114068" sldId="288"/>
        </pc:sldMkLst>
        <pc:graphicFrameChg chg="mod modGraphic">
          <ac:chgData name="Benjamin Labelle" userId="0508271c-938a-4234-8d07-d26701488c10" providerId="ADAL" clId="{77F02E87-50F9-4749-A3B8-404DBFAEA5E2}" dt="2025-05-12T23:50:08.011" v="3939" actId="20577"/>
          <ac:graphicFrameMkLst>
            <pc:docMk/>
            <pc:sldMk cId="1324114068" sldId="288"/>
            <ac:graphicFrameMk id="2" creationId="{D084F1C8-3042-F0A8-1186-5E918C2C1D3A}"/>
          </ac:graphicFrameMkLst>
        </pc:graphicFrameChg>
      </pc:sldChg>
      <pc:sldChg chg="modSp new del mod">
        <pc:chgData name="Benjamin Labelle" userId="0508271c-938a-4234-8d07-d26701488c10" providerId="ADAL" clId="{77F02E87-50F9-4749-A3B8-404DBFAEA5E2}" dt="2025-05-12T19:24:51.640" v="1198" actId="47"/>
        <pc:sldMkLst>
          <pc:docMk/>
          <pc:sldMk cId="1654260231" sldId="288"/>
        </pc:sldMkLst>
        <pc:spChg chg="mod">
          <ac:chgData name="Benjamin Labelle" userId="0508271c-938a-4234-8d07-d26701488c10" providerId="ADAL" clId="{77F02E87-50F9-4749-A3B8-404DBFAEA5E2}" dt="2025-05-12T14:07:35.198" v="341" actId="20577"/>
          <ac:spMkLst>
            <pc:docMk/>
            <pc:sldMk cId="1654260231" sldId="288"/>
            <ac:spMk id="2" creationId="{FE0B3614-6D8B-3767-D800-FBD406D20863}"/>
          </ac:spMkLst>
        </pc:spChg>
      </pc:sldChg>
      <pc:sldChg chg="modSp new del mod">
        <pc:chgData name="Benjamin Labelle" userId="0508271c-938a-4234-8d07-d26701488c10" providerId="ADAL" clId="{77F02E87-50F9-4749-A3B8-404DBFAEA5E2}" dt="2025-05-12T19:24:51.922" v="1199" actId="47"/>
        <pc:sldMkLst>
          <pc:docMk/>
          <pc:sldMk cId="32106995" sldId="289"/>
        </pc:sldMkLst>
        <pc:spChg chg="mod">
          <ac:chgData name="Benjamin Labelle" userId="0508271c-938a-4234-8d07-d26701488c10" providerId="ADAL" clId="{77F02E87-50F9-4749-A3B8-404DBFAEA5E2}" dt="2025-05-12T14:08:24.304" v="414" actId="20577"/>
          <ac:spMkLst>
            <pc:docMk/>
            <pc:sldMk cId="32106995" sldId="289"/>
            <ac:spMk id="2" creationId="{58C43AEE-815B-B68E-82C7-09F6F5623384}"/>
          </ac:spMkLst>
        </pc:spChg>
      </pc:sldChg>
      <pc:sldChg chg="modSp new del mod">
        <pc:chgData name="Benjamin Labelle" userId="0508271c-938a-4234-8d07-d26701488c10" providerId="ADAL" clId="{77F02E87-50F9-4749-A3B8-404DBFAEA5E2}" dt="2025-05-12T19:24:52.187" v="1200" actId="47"/>
        <pc:sldMkLst>
          <pc:docMk/>
          <pc:sldMk cId="429673294" sldId="290"/>
        </pc:sldMkLst>
        <pc:spChg chg="mod">
          <ac:chgData name="Benjamin Labelle" userId="0508271c-938a-4234-8d07-d26701488c10" providerId="ADAL" clId="{77F02E87-50F9-4749-A3B8-404DBFAEA5E2}" dt="2025-05-12T14:09:03.451" v="452" actId="20577"/>
          <ac:spMkLst>
            <pc:docMk/>
            <pc:sldMk cId="429673294" sldId="290"/>
            <ac:spMk id="2" creationId="{AB984726-E5D1-149F-8326-A81974EA7A51}"/>
          </ac:spMkLst>
        </pc:spChg>
      </pc:sldChg>
      <pc:sldChg chg="modSp new del mod">
        <pc:chgData name="Benjamin Labelle" userId="0508271c-938a-4234-8d07-d26701488c10" providerId="ADAL" clId="{77F02E87-50F9-4749-A3B8-404DBFAEA5E2}" dt="2025-05-12T19:24:52.689" v="1201" actId="47"/>
        <pc:sldMkLst>
          <pc:docMk/>
          <pc:sldMk cId="3645025208" sldId="291"/>
        </pc:sldMkLst>
        <pc:spChg chg="mod">
          <ac:chgData name="Benjamin Labelle" userId="0508271c-938a-4234-8d07-d26701488c10" providerId="ADAL" clId="{77F02E87-50F9-4749-A3B8-404DBFAEA5E2}" dt="2025-05-12T14:10:31.416" v="516" actId="20577"/>
          <ac:spMkLst>
            <pc:docMk/>
            <pc:sldMk cId="3645025208" sldId="291"/>
            <ac:spMk id="2" creationId="{D11BC1C7-0A16-D682-8D67-7BB3E7F1474C}"/>
          </ac:spMkLst>
        </pc:spChg>
      </pc:sldChg>
    </pc:docChg>
  </pc:docChgLst>
  <pc:docChgLst>
    <pc:chgData name="Philippe Couture" userId="da46e7dc-4d56-4769-bce8-702edce44891" providerId="ADAL" clId="{1FF3900A-109D-4F6B-BEE0-AA9E44156E4E}"/>
    <pc:docChg chg="undo custSel addSld delSld modSld sldOrd">
      <pc:chgData name="Philippe Couture" userId="da46e7dc-4d56-4769-bce8-702edce44891" providerId="ADAL" clId="{1FF3900A-109D-4F6B-BEE0-AA9E44156E4E}" dt="2025-05-13T13:36:07.687" v="2004" actId="20577"/>
      <pc:docMkLst>
        <pc:docMk/>
      </pc:docMkLst>
      <pc:sldChg chg="modSp mod modNotesTx">
        <pc:chgData name="Philippe Couture" userId="da46e7dc-4d56-4769-bce8-702edce44891" providerId="ADAL" clId="{1FF3900A-109D-4F6B-BEE0-AA9E44156E4E}" dt="2025-05-13T00:03:25.670" v="1794" actId="20577"/>
        <pc:sldMkLst>
          <pc:docMk/>
          <pc:sldMk cId="0" sldId="262"/>
        </pc:sldMkLst>
        <pc:spChg chg="mod">
          <ac:chgData name="Philippe Couture" userId="da46e7dc-4d56-4769-bce8-702edce44891" providerId="ADAL" clId="{1FF3900A-109D-4F6B-BEE0-AA9E44156E4E}" dt="2025-05-12T21:22:00.403" v="557" actId="20577"/>
          <ac:spMkLst>
            <pc:docMk/>
            <pc:sldMk cId="0" sldId="262"/>
            <ac:spMk id="3" creationId="{00000000-0000-0000-0000-000000000000}"/>
          </ac:spMkLst>
        </pc:spChg>
      </pc:sldChg>
      <pc:sldChg chg="modSp mod ord">
        <pc:chgData name="Philippe Couture" userId="da46e7dc-4d56-4769-bce8-702edce44891" providerId="ADAL" clId="{1FF3900A-109D-4F6B-BEE0-AA9E44156E4E}" dt="2025-05-12T23:42:59.715" v="1680" actId="20577"/>
        <pc:sldMkLst>
          <pc:docMk/>
          <pc:sldMk cId="2801881695" sldId="263"/>
        </pc:sldMkLst>
        <pc:spChg chg="mod">
          <ac:chgData name="Philippe Couture" userId="da46e7dc-4d56-4769-bce8-702edce44891" providerId="ADAL" clId="{1FF3900A-109D-4F6B-BEE0-AA9E44156E4E}" dt="2025-05-12T23:42:59.715" v="1680" actId="20577"/>
          <ac:spMkLst>
            <pc:docMk/>
            <pc:sldMk cId="2801881695" sldId="263"/>
            <ac:spMk id="2" creationId="{6452F0AB-A8DC-A7DF-3A09-53BC4F4C6758}"/>
          </ac:spMkLst>
        </pc:spChg>
        <pc:picChg chg="mod">
          <ac:chgData name="Philippe Couture" userId="da46e7dc-4d56-4769-bce8-702edce44891" providerId="ADAL" clId="{1FF3900A-109D-4F6B-BEE0-AA9E44156E4E}" dt="2025-05-12T23:42:49.157" v="1667" actId="1076"/>
          <ac:picMkLst>
            <pc:docMk/>
            <pc:sldMk cId="2801881695" sldId="263"/>
            <ac:picMk id="5" creationId="{8DD99389-0E7F-F859-B5CA-5B2CB0A01D81}"/>
          </ac:picMkLst>
        </pc:picChg>
      </pc:sldChg>
      <pc:sldChg chg="modNotesTx">
        <pc:chgData name="Philippe Couture" userId="da46e7dc-4d56-4769-bce8-702edce44891" providerId="ADAL" clId="{1FF3900A-109D-4F6B-BEE0-AA9E44156E4E}" dt="2025-05-13T00:03:29.177" v="1797" actId="20577"/>
        <pc:sldMkLst>
          <pc:docMk/>
          <pc:sldMk cId="3377888327" sldId="264"/>
        </pc:sldMkLst>
      </pc:sldChg>
      <pc:sldChg chg="modNotesTx">
        <pc:chgData name="Philippe Couture" userId="da46e7dc-4d56-4769-bce8-702edce44891" providerId="ADAL" clId="{1FF3900A-109D-4F6B-BEE0-AA9E44156E4E}" dt="2025-05-13T00:03:32.615" v="1800" actId="20577"/>
        <pc:sldMkLst>
          <pc:docMk/>
          <pc:sldMk cId="342753431" sldId="265"/>
        </pc:sldMkLst>
      </pc:sldChg>
      <pc:sldChg chg="modSp mod modNotesTx">
        <pc:chgData name="Philippe Couture" userId="da46e7dc-4d56-4769-bce8-702edce44891" providerId="ADAL" clId="{1FF3900A-109D-4F6B-BEE0-AA9E44156E4E}" dt="2025-05-13T00:03:36.414" v="1803" actId="20577"/>
        <pc:sldMkLst>
          <pc:docMk/>
          <pc:sldMk cId="3137896854" sldId="266"/>
        </pc:sldMkLst>
        <pc:spChg chg="mod">
          <ac:chgData name="Philippe Couture" userId="da46e7dc-4d56-4769-bce8-702edce44891" providerId="ADAL" clId="{1FF3900A-109D-4F6B-BEE0-AA9E44156E4E}" dt="2025-05-12T19:51:57.471" v="11" actId="790"/>
          <ac:spMkLst>
            <pc:docMk/>
            <pc:sldMk cId="3137896854" sldId="266"/>
            <ac:spMk id="3" creationId="{C9AADB32-AF88-83D3-2755-8EBD6C99CDDA}"/>
          </ac:spMkLst>
        </pc:spChg>
      </pc:sldChg>
      <pc:sldChg chg="addSp delSp modSp mod ord modNotesTx">
        <pc:chgData name="Philippe Couture" userId="da46e7dc-4d56-4769-bce8-702edce44891" providerId="ADAL" clId="{1FF3900A-109D-4F6B-BEE0-AA9E44156E4E}" dt="2025-05-13T02:37:24.488" v="1960" actId="20577"/>
        <pc:sldMkLst>
          <pc:docMk/>
          <pc:sldMk cId="27036110" sldId="267"/>
        </pc:sldMkLst>
        <pc:spChg chg="mod">
          <ac:chgData name="Philippe Couture" userId="da46e7dc-4d56-4769-bce8-702edce44891" providerId="ADAL" clId="{1FF3900A-109D-4F6B-BEE0-AA9E44156E4E}" dt="2025-05-12T23:38:12.041" v="1652" actId="20577"/>
          <ac:spMkLst>
            <pc:docMk/>
            <pc:sldMk cId="27036110" sldId="267"/>
            <ac:spMk id="2" creationId="{DE260D61-DC01-A027-E482-716FF845DEB5}"/>
          </ac:spMkLst>
        </pc:spChg>
        <pc:spChg chg="add del mod">
          <ac:chgData name="Philippe Couture" userId="da46e7dc-4d56-4769-bce8-702edce44891" providerId="ADAL" clId="{1FF3900A-109D-4F6B-BEE0-AA9E44156E4E}" dt="2025-05-12T20:21:20.407" v="43" actId="478"/>
          <ac:spMkLst>
            <pc:docMk/>
            <pc:sldMk cId="27036110" sldId="267"/>
            <ac:spMk id="6" creationId="{F1966A6B-885D-670C-4068-7ADE5953553E}"/>
          </ac:spMkLst>
        </pc:spChg>
        <pc:spChg chg="add mod">
          <ac:chgData name="Philippe Couture" userId="da46e7dc-4d56-4769-bce8-702edce44891" providerId="ADAL" clId="{1FF3900A-109D-4F6B-BEE0-AA9E44156E4E}" dt="2025-05-12T23:38:17.940" v="1654" actId="1076"/>
          <ac:spMkLst>
            <pc:docMk/>
            <pc:sldMk cId="27036110" sldId="267"/>
            <ac:spMk id="9" creationId="{FE84A07B-CDE6-1764-4E46-EA7750843499}"/>
          </ac:spMkLst>
        </pc:spChg>
        <pc:spChg chg="add mod">
          <ac:chgData name="Philippe Couture" userId="da46e7dc-4d56-4769-bce8-702edce44891" providerId="ADAL" clId="{1FF3900A-109D-4F6B-BEE0-AA9E44156E4E}" dt="2025-05-13T02:37:24.488" v="1960" actId="20577"/>
          <ac:spMkLst>
            <pc:docMk/>
            <pc:sldMk cId="27036110" sldId="267"/>
            <ac:spMk id="12" creationId="{5C569FF6-A487-A045-7E24-BC510092324E}"/>
          </ac:spMkLst>
        </pc:spChg>
        <pc:spChg chg="add mod">
          <ac:chgData name="Philippe Couture" userId="da46e7dc-4d56-4769-bce8-702edce44891" providerId="ADAL" clId="{1FF3900A-109D-4F6B-BEE0-AA9E44156E4E}" dt="2025-05-12T23:33:59.511" v="1593" actId="1076"/>
          <ac:spMkLst>
            <pc:docMk/>
            <pc:sldMk cId="27036110" sldId="267"/>
            <ac:spMk id="13" creationId="{9C6E5540-9681-891B-D495-48DF62F42D8D}"/>
          </ac:spMkLst>
        </pc:spChg>
        <pc:spChg chg="add mod">
          <ac:chgData name="Philippe Couture" userId="da46e7dc-4d56-4769-bce8-702edce44891" providerId="ADAL" clId="{1FF3900A-109D-4F6B-BEE0-AA9E44156E4E}" dt="2025-05-12T23:33:55.904" v="1592" actId="1076"/>
          <ac:spMkLst>
            <pc:docMk/>
            <pc:sldMk cId="27036110" sldId="267"/>
            <ac:spMk id="15" creationId="{FCC0125B-A0E5-041E-CB5F-B43F89A841D0}"/>
          </ac:spMkLst>
        </pc:spChg>
        <pc:spChg chg="add mod">
          <ac:chgData name="Philippe Couture" userId="da46e7dc-4d56-4769-bce8-702edce44891" providerId="ADAL" clId="{1FF3900A-109D-4F6B-BEE0-AA9E44156E4E}" dt="2025-05-12T23:38:23.442" v="1656" actId="1076"/>
          <ac:spMkLst>
            <pc:docMk/>
            <pc:sldMk cId="27036110" sldId="267"/>
            <ac:spMk id="16" creationId="{C5BCF782-1868-1896-4983-6A89060E405E}"/>
          </ac:spMkLst>
        </pc:spChg>
        <pc:spChg chg="add mod">
          <ac:chgData name="Philippe Couture" userId="da46e7dc-4d56-4769-bce8-702edce44891" providerId="ADAL" clId="{1FF3900A-109D-4F6B-BEE0-AA9E44156E4E}" dt="2025-05-12T23:37:16.542" v="1629"/>
          <ac:spMkLst>
            <pc:docMk/>
            <pc:sldMk cId="27036110" sldId="267"/>
            <ac:spMk id="17" creationId="{74903582-362E-E7AA-C9B2-E40275651751}"/>
          </ac:spMkLst>
        </pc:spChg>
        <pc:spChg chg="add mod">
          <ac:chgData name="Philippe Couture" userId="da46e7dc-4d56-4769-bce8-702edce44891" providerId="ADAL" clId="{1FF3900A-109D-4F6B-BEE0-AA9E44156E4E}" dt="2025-05-12T23:38:26.003" v="1661" actId="20577"/>
          <ac:spMkLst>
            <pc:docMk/>
            <pc:sldMk cId="27036110" sldId="267"/>
            <ac:spMk id="18" creationId="{290AC316-1574-9E5D-D8E6-FCC24B31E981}"/>
          </ac:spMkLst>
        </pc:spChg>
        <pc:graphicFrameChg chg="del modGraphic">
          <ac:chgData name="Philippe Couture" userId="da46e7dc-4d56-4769-bce8-702edce44891" providerId="ADAL" clId="{1FF3900A-109D-4F6B-BEE0-AA9E44156E4E}" dt="2025-05-12T20:21:18.186" v="42" actId="478"/>
          <ac:graphicFrameMkLst>
            <pc:docMk/>
            <pc:sldMk cId="27036110" sldId="267"/>
            <ac:graphicFrameMk id="4" creationId="{CE57436D-CFE1-9687-3F2A-05F54C5F97C4}"/>
          </ac:graphicFrameMkLst>
        </pc:graphicFrameChg>
        <pc:graphicFrameChg chg="del">
          <ac:chgData name="Philippe Couture" userId="da46e7dc-4d56-4769-bce8-702edce44891" providerId="ADAL" clId="{1FF3900A-109D-4F6B-BEE0-AA9E44156E4E}" dt="2025-05-12T20:21:15.908" v="40" actId="478"/>
          <ac:graphicFrameMkLst>
            <pc:docMk/>
            <pc:sldMk cId="27036110" sldId="267"/>
            <ac:graphicFrameMk id="5" creationId="{68F6E9B7-04FC-FF40-0087-A948DE3DBBF5}"/>
          </ac:graphicFrameMkLst>
        </pc:graphicFrameChg>
        <pc:picChg chg="add del mod">
          <ac:chgData name="Philippe Couture" userId="da46e7dc-4d56-4769-bce8-702edce44891" providerId="ADAL" clId="{1FF3900A-109D-4F6B-BEE0-AA9E44156E4E}" dt="2025-05-12T20:26:55.729" v="118" actId="478"/>
          <ac:picMkLst>
            <pc:docMk/>
            <pc:sldMk cId="27036110" sldId="267"/>
            <ac:picMk id="8" creationId="{1C292E94-105B-F8C1-0AFF-70196EB21326}"/>
          </ac:picMkLst>
        </pc:picChg>
        <pc:picChg chg="add mod modCrop">
          <ac:chgData name="Philippe Couture" userId="da46e7dc-4d56-4769-bce8-702edce44891" providerId="ADAL" clId="{1FF3900A-109D-4F6B-BEE0-AA9E44156E4E}" dt="2025-05-12T23:38:14.126" v="1653" actId="1076"/>
          <ac:picMkLst>
            <pc:docMk/>
            <pc:sldMk cId="27036110" sldId="267"/>
            <ac:picMk id="11" creationId="{01831A63-CA10-E740-A845-15268C65E3F1}"/>
          </ac:picMkLst>
        </pc:picChg>
      </pc:sldChg>
      <pc:sldChg chg="modNotesTx">
        <pc:chgData name="Philippe Couture" userId="da46e7dc-4d56-4769-bce8-702edce44891" providerId="ADAL" clId="{1FF3900A-109D-4F6B-BEE0-AA9E44156E4E}" dt="2025-05-13T00:05:03.806" v="1837" actId="20577"/>
        <pc:sldMkLst>
          <pc:docMk/>
          <pc:sldMk cId="1488270662" sldId="268"/>
        </pc:sldMkLst>
      </pc:sldChg>
      <pc:sldChg chg="modSp mod modNotesTx">
        <pc:chgData name="Philippe Couture" userId="da46e7dc-4d56-4769-bce8-702edce44891" providerId="ADAL" clId="{1FF3900A-109D-4F6B-BEE0-AA9E44156E4E}" dt="2025-05-13T13:28:13.656" v="1995" actId="20577"/>
        <pc:sldMkLst>
          <pc:docMk/>
          <pc:sldMk cId="858911208" sldId="269"/>
        </pc:sldMkLst>
        <pc:spChg chg="mod">
          <ac:chgData name="Philippe Couture" userId="da46e7dc-4d56-4769-bce8-702edce44891" providerId="ADAL" clId="{1FF3900A-109D-4F6B-BEE0-AA9E44156E4E}" dt="2025-05-12T20:34:23.177" v="127" actId="20577"/>
          <ac:spMkLst>
            <pc:docMk/>
            <pc:sldMk cId="858911208" sldId="269"/>
            <ac:spMk id="2" creationId="{ED5EB832-D1DD-B7FB-90BB-A416DC8A6767}"/>
          </ac:spMkLst>
        </pc:spChg>
        <pc:graphicFrameChg chg="mod modGraphic">
          <ac:chgData name="Philippe Couture" userId="da46e7dc-4d56-4769-bce8-702edce44891" providerId="ADAL" clId="{1FF3900A-109D-4F6B-BEE0-AA9E44156E4E}" dt="2025-05-13T13:28:13.656" v="1995" actId="20577"/>
          <ac:graphicFrameMkLst>
            <pc:docMk/>
            <pc:sldMk cId="858911208" sldId="269"/>
            <ac:graphicFrameMk id="7" creationId="{1C55788E-A316-0153-6C98-85E142C50B29}"/>
          </ac:graphicFrameMkLst>
        </pc:graphicFrameChg>
      </pc:sldChg>
      <pc:sldChg chg="modNotesTx">
        <pc:chgData name="Philippe Couture" userId="da46e7dc-4d56-4769-bce8-702edce44891" providerId="ADAL" clId="{1FF3900A-109D-4F6B-BEE0-AA9E44156E4E}" dt="2025-05-13T00:06:01.470" v="1908" actId="20577"/>
        <pc:sldMkLst>
          <pc:docMk/>
          <pc:sldMk cId="2876056755" sldId="270"/>
        </pc:sldMkLst>
      </pc:sldChg>
      <pc:sldChg chg="addSp delSp modSp mod modNotesTx">
        <pc:chgData name="Philippe Couture" userId="da46e7dc-4d56-4769-bce8-702edce44891" providerId="ADAL" clId="{1FF3900A-109D-4F6B-BEE0-AA9E44156E4E}" dt="2025-05-13T00:06:29.313" v="1930" actId="20577"/>
        <pc:sldMkLst>
          <pc:docMk/>
          <pc:sldMk cId="2121372159" sldId="271"/>
        </pc:sldMkLst>
        <pc:spChg chg="mod">
          <ac:chgData name="Philippe Couture" userId="da46e7dc-4d56-4769-bce8-702edce44891" providerId="ADAL" clId="{1FF3900A-109D-4F6B-BEE0-AA9E44156E4E}" dt="2025-05-12T20:57:57.513" v="379" actId="20577"/>
          <ac:spMkLst>
            <pc:docMk/>
            <pc:sldMk cId="2121372159" sldId="271"/>
            <ac:spMk id="2" creationId="{43E08694-8EF0-9B28-6A93-8CFE4921603D}"/>
          </ac:spMkLst>
        </pc:spChg>
        <pc:spChg chg="del">
          <ac:chgData name="Philippe Couture" userId="da46e7dc-4d56-4769-bce8-702edce44891" providerId="ADAL" clId="{1FF3900A-109D-4F6B-BEE0-AA9E44156E4E}" dt="2025-05-12T20:49:19.607" v="306"/>
          <ac:spMkLst>
            <pc:docMk/>
            <pc:sldMk cId="2121372159" sldId="271"/>
            <ac:spMk id="3" creationId="{32A598C7-0632-3F66-64A4-069552780EBD}"/>
          </ac:spMkLst>
        </pc:spChg>
        <pc:spChg chg="add del mod">
          <ac:chgData name="Philippe Couture" userId="da46e7dc-4d56-4769-bce8-702edce44891" providerId="ADAL" clId="{1FF3900A-109D-4F6B-BEE0-AA9E44156E4E}" dt="2025-05-12T20:49:46.578" v="310" actId="478"/>
          <ac:spMkLst>
            <pc:docMk/>
            <pc:sldMk cId="2121372159" sldId="271"/>
            <ac:spMk id="7" creationId="{BFC59F2F-53B1-4880-19C9-4C6ACE8F346A}"/>
          </ac:spMkLst>
        </pc:spChg>
        <pc:spChg chg="add del mod">
          <ac:chgData name="Philippe Couture" userId="da46e7dc-4d56-4769-bce8-702edce44891" providerId="ADAL" clId="{1FF3900A-109D-4F6B-BEE0-AA9E44156E4E}" dt="2025-05-12T20:51:00.159" v="319" actId="478"/>
          <ac:spMkLst>
            <pc:docMk/>
            <pc:sldMk cId="2121372159" sldId="271"/>
            <ac:spMk id="11" creationId="{CE626F20-AADD-7BDC-AFA0-C8F8C295E11F}"/>
          </ac:spMkLst>
        </pc:spChg>
        <pc:spChg chg="add del mod">
          <ac:chgData name="Philippe Couture" userId="da46e7dc-4d56-4769-bce8-702edce44891" providerId="ADAL" clId="{1FF3900A-109D-4F6B-BEE0-AA9E44156E4E}" dt="2025-05-12T20:58:05.048" v="381" actId="478"/>
          <ac:spMkLst>
            <pc:docMk/>
            <pc:sldMk cId="2121372159" sldId="271"/>
            <ac:spMk id="13" creationId="{D09A48B9-F81E-9820-C45F-90B4306B9C01}"/>
          </ac:spMkLst>
        </pc:spChg>
        <pc:spChg chg="add del mod">
          <ac:chgData name="Philippe Couture" userId="da46e7dc-4d56-4769-bce8-702edce44891" providerId="ADAL" clId="{1FF3900A-109D-4F6B-BEE0-AA9E44156E4E}" dt="2025-05-12T21:03:14.072" v="438" actId="478"/>
          <ac:spMkLst>
            <pc:docMk/>
            <pc:sldMk cId="2121372159" sldId="271"/>
            <ac:spMk id="14" creationId="{2F228F2C-4F68-A4D2-7A60-64ED20AFA9F8}"/>
          </ac:spMkLst>
        </pc:spChg>
        <pc:spChg chg="add del mod">
          <ac:chgData name="Philippe Couture" userId="da46e7dc-4d56-4769-bce8-702edce44891" providerId="ADAL" clId="{1FF3900A-109D-4F6B-BEE0-AA9E44156E4E}" dt="2025-05-12T21:04:05.959" v="450"/>
          <ac:spMkLst>
            <pc:docMk/>
            <pc:sldMk cId="2121372159" sldId="271"/>
            <ac:spMk id="17" creationId="{1797DF05-1981-CEEF-F5CF-7D4E946CBE17}"/>
          </ac:spMkLst>
        </pc:spChg>
        <pc:spChg chg="add mod">
          <ac:chgData name="Philippe Couture" userId="da46e7dc-4d56-4769-bce8-702edce44891" providerId="ADAL" clId="{1FF3900A-109D-4F6B-BEE0-AA9E44156E4E}" dt="2025-05-12T21:07:55.496" v="497" actId="20577"/>
          <ac:spMkLst>
            <pc:docMk/>
            <pc:sldMk cId="2121372159" sldId="271"/>
            <ac:spMk id="18" creationId="{C5EA288B-D0EF-7678-4B13-B0D11E1CD925}"/>
          </ac:spMkLst>
        </pc:spChg>
        <pc:graphicFrameChg chg="add del mod modGraphic">
          <ac:chgData name="Philippe Couture" userId="da46e7dc-4d56-4769-bce8-702edce44891" providerId="ADAL" clId="{1FF3900A-109D-4F6B-BEE0-AA9E44156E4E}" dt="2025-05-12T20:49:43.890" v="309" actId="478"/>
          <ac:graphicFrameMkLst>
            <pc:docMk/>
            <pc:sldMk cId="2121372159" sldId="271"/>
            <ac:graphicFrameMk id="4" creationId="{134ECCA9-9B50-5B59-D145-4865B3181200}"/>
          </ac:graphicFrameMkLst>
        </pc:graphicFrameChg>
        <pc:graphicFrameChg chg="add del">
          <ac:chgData name="Philippe Couture" userId="da46e7dc-4d56-4769-bce8-702edce44891" providerId="ADAL" clId="{1FF3900A-109D-4F6B-BEE0-AA9E44156E4E}" dt="2025-05-12T20:49:47.615" v="311" actId="478"/>
          <ac:graphicFrameMkLst>
            <pc:docMk/>
            <pc:sldMk cId="2121372159" sldId="271"/>
            <ac:graphicFrameMk id="5" creationId="{BDEF9147-EF39-8883-83D3-FA3B9563000A}"/>
          </ac:graphicFrameMkLst>
        </pc:graphicFrameChg>
        <pc:graphicFrameChg chg="add del">
          <ac:chgData name="Philippe Couture" userId="da46e7dc-4d56-4769-bce8-702edce44891" providerId="ADAL" clId="{1FF3900A-109D-4F6B-BEE0-AA9E44156E4E}" dt="2025-05-12T20:50:32.475" v="316" actId="478"/>
          <ac:graphicFrameMkLst>
            <pc:docMk/>
            <pc:sldMk cId="2121372159" sldId="271"/>
            <ac:graphicFrameMk id="8" creationId="{09A33779-05D4-C2B0-D112-FA66D4515897}"/>
          </ac:graphicFrameMkLst>
        </pc:graphicFrameChg>
        <pc:graphicFrameChg chg="add del mod modGraphic">
          <ac:chgData name="Philippe Couture" userId="da46e7dc-4d56-4769-bce8-702edce44891" providerId="ADAL" clId="{1FF3900A-109D-4F6B-BEE0-AA9E44156E4E}" dt="2025-05-12T20:58:01.846" v="380" actId="478"/>
          <ac:graphicFrameMkLst>
            <pc:docMk/>
            <pc:sldMk cId="2121372159" sldId="271"/>
            <ac:graphicFrameMk id="9" creationId="{B31FA351-62C1-73D1-3EFB-6004D7ED9824}"/>
          </ac:graphicFrameMkLst>
        </pc:graphicFrameChg>
        <pc:picChg chg="add mod modCrop">
          <ac:chgData name="Philippe Couture" userId="da46e7dc-4d56-4769-bce8-702edce44891" providerId="ADAL" clId="{1FF3900A-109D-4F6B-BEE0-AA9E44156E4E}" dt="2025-05-12T21:04:01.135" v="447" actId="1076"/>
          <ac:picMkLst>
            <pc:docMk/>
            <pc:sldMk cId="2121372159" sldId="271"/>
            <ac:picMk id="16" creationId="{80FA865E-A828-AD1F-D1EF-8DF71C4FCC21}"/>
          </ac:picMkLst>
        </pc:picChg>
      </pc:sldChg>
      <pc:sldChg chg="modNotesTx">
        <pc:chgData name="Philippe Couture" userId="da46e7dc-4d56-4769-bce8-702edce44891" providerId="ADAL" clId="{1FF3900A-109D-4F6B-BEE0-AA9E44156E4E}" dt="2025-05-13T00:07:04.557" v="1942" actId="20577"/>
        <pc:sldMkLst>
          <pc:docMk/>
          <pc:sldMk cId="1417470242" sldId="273"/>
        </pc:sldMkLst>
      </pc:sldChg>
      <pc:sldChg chg="modNotesTx">
        <pc:chgData name="Philippe Couture" userId="da46e7dc-4d56-4769-bce8-702edce44891" providerId="ADAL" clId="{1FF3900A-109D-4F6B-BEE0-AA9E44156E4E}" dt="2025-05-13T00:07:24.175" v="1945" actId="20577"/>
        <pc:sldMkLst>
          <pc:docMk/>
          <pc:sldMk cId="71472050" sldId="274"/>
        </pc:sldMkLst>
      </pc:sldChg>
      <pc:sldChg chg="modNotesTx">
        <pc:chgData name="Philippe Couture" userId="da46e7dc-4d56-4769-bce8-702edce44891" providerId="ADAL" clId="{1FF3900A-109D-4F6B-BEE0-AA9E44156E4E}" dt="2025-05-13T00:07:39.777" v="1951" actId="20577"/>
        <pc:sldMkLst>
          <pc:docMk/>
          <pc:sldMk cId="2296092297" sldId="275"/>
        </pc:sldMkLst>
      </pc:sldChg>
      <pc:sldChg chg="modSp mod modNotesTx">
        <pc:chgData name="Philippe Couture" userId="da46e7dc-4d56-4769-bce8-702edce44891" providerId="ADAL" clId="{1FF3900A-109D-4F6B-BEE0-AA9E44156E4E}" dt="2025-05-13T00:04:53.650" v="1821" actId="20577"/>
        <pc:sldMkLst>
          <pc:docMk/>
          <pc:sldMk cId="3264252784" sldId="276"/>
        </pc:sldMkLst>
        <pc:graphicFrameChg chg="modGraphic">
          <ac:chgData name="Philippe Couture" userId="da46e7dc-4d56-4769-bce8-702edce44891" providerId="ADAL" clId="{1FF3900A-109D-4F6B-BEE0-AA9E44156E4E}" dt="2025-05-12T19:50:20.914" v="7" actId="20577"/>
          <ac:graphicFrameMkLst>
            <pc:docMk/>
            <pc:sldMk cId="3264252784" sldId="276"/>
            <ac:graphicFrameMk id="4" creationId="{3E816509-6CBC-1CCF-1077-DEB72D4D22D5}"/>
          </ac:graphicFrameMkLst>
        </pc:graphicFrameChg>
        <pc:graphicFrameChg chg="modGraphic">
          <ac:chgData name="Philippe Couture" userId="da46e7dc-4d56-4769-bce8-702edce44891" providerId="ADAL" clId="{1FF3900A-109D-4F6B-BEE0-AA9E44156E4E}" dt="2025-05-12T19:50:35.908" v="8" actId="20577"/>
          <ac:graphicFrameMkLst>
            <pc:docMk/>
            <pc:sldMk cId="3264252784" sldId="276"/>
            <ac:graphicFrameMk id="5" creationId="{16CE7A95-BB8D-3A06-0D9C-3A95ACF7EC80}"/>
          </ac:graphicFrameMkLst>
        </pc:graphicFrameChg>
      </pc:sldChg>
      <pc:sldChg chg="modSp mod modNotesTx">
        <pc:chgData name="Philippe Couture" userId="da46e7dc-4d56-4769-bce8-702edce44891" providerId="ADAL" clId="{1FF3900A-109D-4F6B-BEE0-AA9E44156E4E}" dt="2025-05-13T00:04:56.478" v="1824" actId="20577"/>
        <pc:sldMkLst>
          <pc:docMk/>
          <pc:sldMk cId="3256180766" sldId="277"/>
        </pc:sldMkLst>
        <pc:graphicFrameChg chg="mod modGraphic">
          <ac:chgData name="Philippe Couture" userId="da46e7dc-4d56-4769-bce8-702edce44891" providerId="ADAL" clId="{1FF3900A-109D-4F6B-BEE0-AA9E44156E4E}" dt="2025-05-12T23:10:30.210" v="1379" actId="1076"/>
          <ac:graphicFrameMkLst>
            <pc:docMk/>
            <pc:sldMk cId="3256180766" sldId="277"/>
            <ac:graphicFrameMk id="9" creationId="{4E114F86-967D-F55F-8626-5BDC1A44F0B0}"/>
          </ac:graphicFrameMkLst>
        </pc:graphicFrameChg>
      </pc:sldChg>
      <pc:sldChg chg="modSp mod modNotesTx">
        <pc:chgData name="Philippe Couture" userId="da46e7dc-4d56-4769-bce8-702edce44891" providerId="ADAL" clId="{1FF3900A-109D-4F6B-BEE0-AA9E44156E4E}" dt="2025-05-13T00:04:58.914" v="1827" actId="20577"/>
        <pc:sldMkLst>
          <pc:docMk/>
          <pc:sldMk cId="3587257710" sldId="278"/>
        </pc:sldMkLst>
        <pc:graphicFrameChg chg="modGraphic">
          <ac:chgData name="Philippe Couture" userId="da46e7dc-4d56-4769-bce8-702edce44891" providerId="ADAL" clId="{1FF3900A-109D-4F6B-BEE0-AA9E44156E4E}" dt="2025-05-12T23:05:02.999" v="1372" actId="2710"/>
          <ac:graphicFrameMkLst>
            <pc:docMk/>
            <pc:sldMk cId="3587257710" sldId="278"/>
            <ac:graphicFrameMk id="4" creationId="{603922DE-C79A-0FCB-7FF2-3A5AFCE0CDDB}"/>
          </ac:graphicFrameMkLst>
        </pc:graphicFrameChg>
      </pc:sldChg>
      <pc:sldChg chg="ord modNotesTx">
        <pc:chgData name="Philippe Couture" userId="da46e7dc-4d56-4769-bce8-702edce44891" providerId="ADAL" clId="{1FF3900A-109D-4F6B-BEE0-AA9E44156E4E}" dt="2025-05-13T00:05:27.473" v="1867" actId="20577"/>
        <pc:sldMkLst>
          <pc:docMk/>
          <pc:sldMk cId="3265265241" sldId="279"/>
        </pc:sldMkLst>
      </pc:sldChg>
      <pc:sldChg chg="modNotesTx">
        <pc:chgData name="Philippe Couture" userId="da46e7dc-4d56-4769-bce8-702edce44891" providerId="ADAL" clId="{1FF3900A-109D-4F6B-BEE0-AA9E44156E4E}" dt="2025-05-13T00:05:09.050" v="1849" actId="20577"/>
        <pc:sldMkLst>
          <pc:docMk/>
          <pc:sldMk cId="115651057" sldId="280"/>
        </pc:sldMkLst>
      </pc:sldChg>
      <pc:sldChg chg="modSp mod modNotesTx">
        <pc:chgData name="Philippe Couture" userId="da46e7dc-4d56-4769-bce8-702edce44891" providerId="ADAL" clId="{1FF3900A-109D-4F6B-BEE0-AA9E44156E4E}" dt="2025-05-13T13:27:48.662" v="1994" actId="20577"/>
        <pc:sldMkLst>
          <pc:docMk/>
          <pc:sldMk cId="3483514211" sldId="281"/>
        </pc:sldMkLst>
        <pc:spChg chg="mod">
          <ac:chgData name="Philippe Couture" userId="da46e7dc-4d56-4769-bce8-702edce44891" providerId="ADAL" clId="{1FF3900A-109D-4F6B-BEE0-AA9E44156E4E}" dt="2025-05-13T13:27:48.662" v="1994" actId="20577"/>
          <ac:spMkLst>
            <pc:docMk/>
            <pc:sldMk cId="3483514211" sldId="281"/>
            <ac:spMk id="3" creationId="{04819CC7-FE92-7584-278C-92C39DCDEB55}"/>
          </ac:spMkLst>
        </pc:spChg>
      </pc:sldChg>
      <pc:sldChg chg="add del">
        <pc:chgData name="Philippe Couture" userId="da46e7dc-4d56-4769-bce8-702edce44891" providerId="ADAL" clId="{1FF3900A-109D-4F6B-BEE0-AA9E44156E4E}" dt="2025-05-12T20:19:42.885" v="17" actId="2890"/>
        <pc:sldMkLst>
          <pc:docMk/>
          <pc:sldMk cId="1180246526" sldId="282"/>
        </pc:sldMkLst>
      </pc:sldChg>
      <pc:sldChg chg="add modNotesTx">
        <pc:chgData name="Philippe Couture" userId="da46e7dc-4d56-4769-bce8-702edce44891" providerId="ADAL" clId="{1FF3900A-109D-4F6B-BEE0-AA9E44156E4E}" dt="2025-05-13T00:04:48.072" v="1818" actId="20577"/>
        <pc:sldMkLst>
          <pc:docMk/>
          <pc:sldMk cId="3355040393" sldId="282"/>
        </pc:sldMkLst>
      </pc:sldChg>
      <pc:sldChg chg="modNotesTx">
        <pc:chgData name="Philippe Couture" userId="da46e7dc-4d56-4769-bce8-702edce44891" providerId="ADAL" clId="{1FF3900A-109D-4F6B-BEE0-AA9E44156E4E}" dt="2025-05-13T00:06:22.704" v="1920" actId="20577"/>
        <pc:sldMkLst>
          <pc:docMk/>
          <pc:sldMk cId="2274974651" sldId="284"/>
        </pc:sldMkLst>
      </pc:sldChg>
      <pc:sldChg chg="modNotesTx">
        <pc:chgData name="Philippe Couture" userId="da46e7dc-4d56-4769-bce8-702edce44891" providerId="ADAL" clId="{1FF3900A-109D-4F6B-BEE0-AA9E44156E4E}" dt="2025-05-13T00:06:17.026" v="1914" actId="20577"/>
        <pc:sldMkLst>
          <pc:docMk/>
          <pc:sldMk cId="2295633465" sldId="285"/>
        </pc:sldMkLst>
      </pc:sldChg>
      <pc:sldChg chg="modSp add mod ord modNotesTx">
        <pc:chgData name="Philippe Couture" userId="da46e7dc-4d56-4769-bce8-702edce44891" providerId="ADAL" clId="{1FF3900A-109D-4F6B-BEE0-AA9E44156E4E}" dt="2025-05-13T02:34:34.765" v="1959" actId="20577"/>
        <pc:sldMkLst>
          <pc:docMk/>
          <pc:sldMk cId="1232447991" sldId="286"/>
        </pc:sldMkLst>
        <pc:graphicFrameChg chg="modGraphic">
          <ac:chgData name="Philippe Couture" userId="da46e7dc-4d56-4769-bce8-702edce44891" providerId="ADAL" clId="{1FF3900A-109D-4F6B-BEE0-AA9E44156E4E}" dt="2025-05-13T02:34:34.765" v="1959" actId="20577"/>
          <ac:graphicFrameMkLst>
            <pc:docMk/>
            <pc:sldMk cId="1232447991" sldId="286"/>
            <ac:graphicFrameMk id="9" creationId="{098CF7D3-7335-4EA1-6855-6576A316F2E1}"/>
          </ac:graphicFrameMkLst>
        </pc:graphicFrameChg>
      </pc:sldChg>
      <pc:sldChg chg="addSp delSp modSp add mod modNotesTx">
        <pc:chgData name="Philippe Couture" userId="da46e7dc-4d56-4769-bce8-702edce44891" providerId="ADAL" clId="{1FF3900A-109D-4F6B-BEE0-AA9E44156E4E}" dt="2025-05-13T12:59:42.840" v="1964" actId="20577"/>
        <pc:sldMkLst>
          <pc:docMk/>
          <pc:sldMk cId="2619749597" sldId="287"/>
        </pc:sldMkLst>
        <pc:spChg chg="del">
          <ac:chgData name="Philippe Couture" userId="da46e7dc-4d56-4769-bce8-702edce44891" providerId="ADAL" clId="{1FF3900A-109D-4F6B-BEE0-AA9E44156E4E}" dt="2025-05-12T21:28:08.433" v="562" actId="478"/>
          <ac:spMkLst>
            <pc:docMk/>
            <pc:sldMk cId="2619749597" sldId="287"/>
            <ac:spMk id="2" creationId="{32B4DA62-7ED4-A40B-BC19-951E54ECDB03}"/>
          </ac:spMkLst>
        </pc:spChg>
        <pc:spChg chg="del mod">
          <ac:chgData name="Philippe Couture" userId="da46e7dc-4d56-4769-bce8-702edce44891" providerId="ADAL" clId="{1FF3900A-109D-4F6B-BEE0-AA9E44156E4E}" dt="2025-05-12T21:28:05.103" v="560" actId="478"/>
          <ac:spMkLst>
            <pc:docMk/>
            <pc:sldMk cId="2619749597" sldId="287"/>
            <ac:spMk id="4" creationId="{60FC7CFB-4189-8700-7D3F-002A751365FF}"/>
          </ac:spMkLst>
        </pc:spChg>
        <pc:spChg chg="del">
          <ac:chgData name="Philippe Couture" userId="da46e7dc-4d56-4769-bce8-702edce44891" providerId="ADAL" clId="{1FF3900A-109D-4F6B-BEE0-AA9E44156E4E}" dt="2025-05-12T21:28:06.901" v="561" actId="478"/>
          <ac:spMkLst>
            <pc:docMk/>
            <pc:sldMk cId="2619749597" sldId="287"/>
            <ac:spMk id="5" creationId="{10494B11-9378-3417-C506-07B07AA89460}"/>
          </ac:spMkLst>
        </pc:spChg>
        <pc:spChg chg="add mod">
          <ac:chgData name="Philippe Couture" userId="da46e7dc-4d56-4769-bce8-702edce44891" providerId="ADAL" clId="{1FF3900A-109D-4F6B-BEE0-AA9E44156E4E}" dt="2025-05-12T21:28:45.952" v="634" actId="14100"/>
          <ac:spMkLst>
            <pc:docMk/>
            <pc:sldMk cId="2619749597" sldId="287"/>
            <ac:spMk id="6" creationId="{C6FE067B-6262-33A6-D9C8-49FFF4A0C418}"/>
          </ac:spMkLst>
        </pc:spChg>
        <pc:spChg chg="add mod">
          <ac:chgData name="Philippe Couture" userId="da46e7dc-4d56-4769-bce8-702edce44891" providerId="ADAL" clId="{1FF3900A-109D-4F6B-BEE0-AA9E44156E4E}" dt="2025-05-12T21:35:25.616" v="644"/>
          <ac:spMkLst>
            <pc:docMk/>
            <pc:sldMk cId="2619749597" sldId="287"/>
            <ac:spMk id="9" creationId="{43BD5B35-E9E7-81A0-AEB6-A46AF3290AC0}"/>
          </ac:spMkLst>
        </pc:spChg>
        <pc:spChg chg="add mod">
          <ac:chgData name="Philippe Couture" userId="da46e7dc-4d56-4769-bce8-702edce44891" providerId="ADAL" clId="{1FF3900A-109D-4F6B-BEE0-AA9E44156E4E}" dt="2025-05-12T21:35:40.566" v="646"/>
          <ac:spMkLst>
            <pc:docMk/>
            <pc:sldMk cId="2619749597" sldId="287"/>
            <ac:spMk id="12" creationId="{DD785643-A4C1-D0AD-AAC6-61E30DB96EA8}"/>
          </ac:spMkLst>
        </pc:spChg>
        <pc:spChg chg="add mod">
          <ac:chgData name="Philippe Couture" userId="da46e7dc-4d56-4769-bce8-702edce44891" providerId="ADAL" clId="{1FF3900A-109D-4F6B-BEE0-AA9E44156E4E}" dt="2025-05-12T21:36:10.142" v="647"/>
          <ac:spMkLst>
            <pc:docMk/>
            <pc:sldMk cId="2619749597" sldId="287"/>
            <ac:spMk id="15" creationId="{01C110F3-51CF-9FE3-04BC-E45123697D44}"/>
          </ac:spMkLst>
        </pc:spChg>
        <pc:spChg chg="add del mod">
          <ac:chgData name="Philippe Couture" userId="da46e7dc-4d56-4769-bce8-702edce44891" providerId="ADAL" clId="{1FF3900A-109D-4F6B-BEE0-AA9E44156E4E}" dt="2025-05-12T21:37:18.056" v="663" actId="478"/>
          <ac:spMkLst>
            <pc:docMk/>
            <pc:sldMk cId="2619749597" sldId="287"/>
            <ac:spMk id="18" creationId="{592EC5FD-971C-09B6-919E-D38657EB34A9}"/>
          </ac:spMkLst>
        </pc:spChg>
        <pc:graphicFrameChg chg="add mod modGraphic">
          <ac:chgData name="Philippe Couture" userId="da46e7dc-4d56-4769-bce8-702edce44891" providerId="ADAL" clId="{1FF3900A-109D-4F6B-BEE0-AA9E44156E4E}" dt="2025-05-12T21:35:24.832" v="643" actId="14734"/>
          <ac:graphicFrameMkLst>
            <pc:docMk/>
            <pc:sldMk cId="2619749597" sldId="287"/>
            <ac:graphicFrameMk id="7" creationId="{EE58872F-86B9-A389-DE60-55F3B12A6CF3}"/>
          </ac:graphicFrameMkLst>
        </pc:graphicFrameChg>
        <pc:graphicFrameChg chg="add mod">
          <ac:chgData name="Philippe Couture" userId="da46e7dc-4d56-4769-bce8-702edce44891" providerId="ADAL" clId="{1FF3900A-109D-4F6B-BEE0-AA9E44156E4E}" dt="2025-05-12T21:34:42.672" v="641"/>
          <ac:graphicFrameMkLst>
            <pc:docMk/>
            <pc:sldMk cId="2619749597" sldId="287"/>
            <ac:graphicFrameMk id="8" creationId="{1369A03E-9803-93CB-5B2A-70C5276F2020}"/>
          </ac:graphicFrameMkLst>
        </pc:graphicFrameChg>
        <pc:graphicFrameChg chg="add mod">
          <ac:chgData name="Philippe Couture" userId="da46e7dc-4d56-4769-bce8-702edce44891" providerId="ADAL" clId="{1FF3900A-109D-4F6B-BEE0-AA9E44156E4E}" dt="2025-05-12T21:35:36.281" v="645"/>
          <ac:graphicFrameMkLst>
            <pc:docMk/>
            <pc:sldMk cId="2619749597" sldId="287"/>
            <ac:graphicFrameMk id="10" creationId="{BDE5A01E-8705-449D-DC61-47EDE32DB1A9}"/>
          </ac:graphicFrameMkLst>
        </pc:graphicFrameChg>
        <pc:graphicFrameChg chg="add mod">
          <ac:chgData name="Philippe Couture" userId="da46e7dc-4d56-4769-bce8-702edce44891" providerId="ADAL" clId="{1FF3900A-109D-4F6B-BEE0-AA9E44156E4E}" dt="2025-05-12T21:35:36.281" v="645"/>
          <ac:graphicFrameMkLst>
            <pc:docMk/>
            <pc:sldMk cId="2619749597" sldId="287"/>
            <ac:graphicFrameMk id="11" creationId="{FAEAEB4A-4293-C10E-F444-7AC65C5E0EC6}"/>
          </ac:graphicFrameMkLst>
        </pc:graphicFrameChg>
        <pc:graphicFrameChg chg="add del mod modGraphic">
          <ac:chgData name="Philippe Couture" userId="da46e7dc-4d56-4769-bce8-702edce44891" providerId="ADAL" clId="{1FF3900A-109D-4F6B-BEE0-AA9E44156E4E}" dt="2025-05-12T21:37:03.624" v="660" actId="478"/>
          <ac:graphicFrameMkLst>
            <pc:docMk/>
            <pc:sldMk cId="2619749597" sldId="287"/>
            <ac:graphicFrameMk id="13" creationId="{D48A36C0-2E4B-3BD2-EC1F-2B42CF355205}"/>
          </ac:graphicFrameMkLst>
        </pc:graphicFrameChg>
        <pc:graphicFrameChg chg="add del mod modGraphic">
          <ac:chgData name="Philippe Couture" userId="da46e7dc-4d56-4769-bce8-702edce44891" providerId="ADAL" clId="{1FF3900A-109D-4F6B-BEE0-AA9E44156E4E}" dt="2025-05-12T21:37:05.446" v="662" actId="478"/>
          <ac:graphicFrameMkLst>
            <pc:docMk/>
            <pc:sldMk cId="2619749597" sldId="287"/>
            <ac:graphicFrameMk id="14" creationId="{074F7CCD-00B5-861E-2AFA-E78CCAEE76B6}"/>
          </ac:graphicFrameMkLst>
        </pc:graphicFrameChg>
        <pc:graphicFrameChg chg="add del mod modGraphic">
          <ac:chgData name="Philippe Couture" userId="da46e7dc-4d56-4769-bce8-702edce44891" providerId="ADAL" clId="{1FF3900A-109D-4F6B-BEE0-AA9E44156E4E}" dt="2025-05-12T21:36:39.101" v="650" actId="478"/>
          <ac:graphicFrameMkLst>
            <pc:docMk/>
            <pc:sldMk cId="2619749597" sldId="287"/>
            <ac:graphicFrameMk id="16" creationId="{048AC4D8-63B1-83B4-6CB4-3E2794567EAF}"/>
          </ac:graphicFrameMkLst>
        </pc:graphicFrameChg>
        <pc:graphicFrameChg chg="add del mod">
          <ac:chgData name="Philippe Couture" userId="da46e7dc-4d56-4769-bce8-702edce44891" providerId="ADAL" clId="{1FF3900A-109D-4F6B-BEE0-AA9E44156E4E}" dt="2025-05-12T21:37:04.770" v="661" actId="478"/>
          <ac:graphicFrameMkLst>
            <pc:docMk/>
            <pc:sldMk cId="2619749597" sldId="287"/>
            <ac:graphicFrameMk id="17" creationId="{AFF43950-3BD9-7D9A-C027-C795B4726846}"/>
          </ac:graphicFrameMkLst>
        </pc:graphicFrameChg>
        <pc:graphicFrameChg chg="add mod modGraphic">
          <ac:chgData name="Philippe Couture" userId="da46e7dc-4d56-4769-bce8-702edce44891" providerId="ADAL" clId="{1FF3900A-109D-4F6B-BEE0-AA9E44156E4E}" dt="2025-05-12T23:48:18.386" v="1729" actId="20577"/>
          <ac:graphicFrameMkLst>
            <pc:docMk/>
            <pc:sldMk cId="2619749597" sldId="287"/>
            <ac:graphicFrameMk id="19" creationId="{A1B8EE9C-95D6-BDEE-FB84-B32CE5E6D57C}"/>
          </ac:graphicFrameMkLst>
        </pc:graphicFrameChg>
        <pc:graphicFrameChg chg="add mod modGraphic">
          <ac:chgData name="Philippe Couture" userId="da46e7dc-4d56-4769-bce8-702edce44891" providerId="ADAL" clId="{1FF3900A-109D-4F6B-BEE0-AA9E44156E4E}" dt="2025-05-12T21:58:15.492" v="1211" actId="1076"/>
          <ac:graphicFrameMkLst>
            <pc:docMk/>
            <pc:sldMk cId="2619749597" sldId="287"/>
            <ac:graphicFrameMk id="20" creationId="{306C4173-A2A6-8E97-9A1D-7CBF63C5F9DB}"/>
          </ac:graphicFrameMkLst>
        </pc:graphicFrameChg>
      </pc:sldChg>
      <pc:sldChg chg="addSp modSp add mod modNotesTx">
        <pc:chgData name="Philippe Couture" userId="da46e7dc-4d56-4769-bce8-702edce44891" providerId="ADAL" clId="{1FF3900A-109D-4F6B-BEE0-AA9E44156E4E}" dt="2025-05-13T13:33:32.284" v="1996" actId="122"/>
        <pc:sldMkLst>
          <pc:docMk/>
          <pc:sldMk cId="1324114068" sldId="288"/>
        </pc:sldMkLst>
        <pc:spChg chg="mod">
          <ac:chgData name="Philippe Couture" userId="da46e7dc-4d56-4769-bce8-702edce44891" providerId="ADAL" clId="{1FF3900A-109D-4F6B-BEE0-AA9E44156E4E}" dt="2025-05-12T23:22:27.479" v="1443" actId="1076"/>
          <ac:spMkLst>
            <pc:docMk/>
            <pc:sldMk cId="1324114068" sldId="288"/>
            <ac:spMk id="6" creationId="{52A5C0CA-0268-12E5-DCF3-F367A44B97DE}"/>
          </ac:spMkLst>
        </pc:spChg>
        <pc:graphicFrameChg chg="add mod modGraphic">
          <ac:chgData name="Philippe Couture" userId="da46e7dc-4d56-4769-bce8-702edce44891" providerId="ADAL" clId="{1FF3900A-109D-4F6B-BEE0-AA9E44156E4E}" dt="2025-05-13T13:33:32.284" v="1996" actId="122"/>
          <ac:graphicFrameMkLst>
            <pc:docMk/>
            <pc:sldMk cId="1324114068" sldId="288"/>
            <ac:graphicFrameMk id="2" creationId="{D084F1C8-3042-F0A8-1186-5E918C2C1D3A}"/>
          </ac:graphicFrameMkLst>
        </pc:graphicFrameChg>
        <pc:graphicFrameChg chg="add mod modGraphic">
          <ac:chgData name="Philippe Couture" userId="da46e7dc-4d56-4769-bce8-702edce44891" providerId="ADAL" clId="{1FF3900A-109D-4F6B-BEE0-AA9E44156E4E}" dt="2025-05-12T23:22:40.559" v="1445" actId="1076"/>
          <ac:graphicFrameMkLst>
            <pc:docMk/>
            <pc:sldMk cId="1324114068" sldId="288"/>
            <ac:graphicFrameMk id="3" creationId="{00670E60-9CFD-4B2A-AD96-5C3BC80B5989}"/>
          </ac:graphicFrameMkLst>
        </pc:graphicFrameChg>
      </pc:sldChg>
      <pc:sldChg chg="addSp modSp add mod modNotesTx">
        <pc:chgData name="Philippe Couture" userId="da46e7dc-4d56-4769-bce8-702edce44891" providerId="ADAL" clId="{1FF3900A-109D-4F6B-BEE0-AA9E44156E4E}" dt="2025-05-13T12:59:51.482" v="1972" actId="20577"/>
        <pc:sldMkLst>
          <pc:docMk/>
          <pc:sldMk cId="227733755" sldId="289"/>
        </pc:sldMkLst>
        <pc:spChg chg="mod">
          <ac:chgData name="Philippe Couture" userId="da46e7dc-4d56-4769-bce8-702edce44891" providerId="ADAL" clId="{1FF3900A-109D-4F6B-BEE0-AA9E44156E4E}" dt="2025-05-12T23:22:55.936" v="1447" actId="1076"/>
          <ac:spMkLst>
            <pc:docMk/>
            <pc:sldMk cId="227733755" sldId="289"/>
            <ac:spMk id="6" creationId="{6796829C-125C-8A3B-F23F-828A910F9DE5}"/>
          </ac:spMkLst>
        </pc:spChg>
        <pc:graphicFrameChg chg="add mod modGraphic">
          <ac:chgData name="Philippe Couture" userId="da46e7dc-4d56-4769-bce8-702edce44891" providerId="ADAL" clId="{1FF3900A-109D-4F6B-BEE0-AA9E44156E4E}" dt="2025-05-12T23:22:58.048" v="1448" actId="1076"/>
          <ac:graphicFrameMkLst>
            <pc:docMk/>
            <pc:sldMk cId="227733755" sldId="289"/>
            <ac:graphicFrameMk id="2" creationId="{63F9F93C-3334-87C5-C62C-6F988ADB2EED}"/>
          </ac:graphicFrameMkLst>
        </pc:graphicFrameChg>
        <pc:graphicFrameChg chg="add">
          <ac:chgData name="Philippe Couture" userId="da46e7dc-4d56-4769-bce8-702edce44891" providerId="ADAL" clId="{1FF3900A-109D-4F6B-BEE0-AA9E44156E4E}" dt="2025-05-12T21:56:43.041" v="1190"/>
          <ac:graphicFrameMkLst>
            <pc:docMk/>
            <pc:sldMk cId="227733755" sldId="289"/>
            <ac:graphicFrameMk id="3" creationId="{00435548-0A7D-774D-F6BD-3C219D9DA77D}"/>
          </ac:graphicFrameMkLst>
        </pc:graphicFrameChg>
        <pc:graphicFrameChg chg="add mod modGraphic">
          <ac:chgData name="Philippe Couture" userId="da46e7dc-4d56-4769-bce8-702edce44891" providerId="ADAL" clId="{1FF3900A-109D-4F6B-BEE0-AA9E44156E4E}" dt="2025-05-12T23:48:58.627" v="1742" actId="1076"/>
          <ac:graphicFrameMkLst>
            <pc:docMk/>
            <pc:sldMk cId="227733755" sldId="289"/>
            <ac:graphicFrameMk id="4" creationId="{899488FA-4431-7648-BE7F-7EFC658708EB}"/>
          </ac:graphicFrameMkLst>
        </pc:graphicFrameChg>
      </pc:sldChg>
      <pc:sldChg chg="addSp delSp modSp add mod ord modNotesTx">
        <pc:chgData name="Philippe Couture" userId="da46e7dc-4d56-4769-bce8-702edce44891" providerId="ADAL" clId="{1FF3900A-109D-4F6B-BEE0-AA9E44156E4E}" dt="2025-05-13T13:36:07.687" v="2004" actId="20577"/>
        <pc:sldMkLst>
          <pc:docMk/>
          <pc:sldMk cId="206206347" sldId="290"/>
        </pc:sldMkLst>
        <pc:spChg chg="mod">
          <ac:chgData name="Philippe Couture" userId="da46e7dc-4d56-4769-bce8-702edce44891" providerId="ADAL" clId="{1FF3900A-109D-4F6B-BEE0-AA9E44156E4E}" dt="2025-05-12T23:51:26.124" v="1743" actId="20577"/>
          <ac:spMkLst>
            <pc:docMk/>
            <pc:sldMk cId="206206347" sldId="290"/>
            <ac:spMk id="2" creationId="{F8A7798A-8946-202C-D44B-3408F2CF0716}"/>
          </ac:spMkLst>
        </pc:spChg>
        <pc:spChg chg="add del mod">
          <ac:chgData name="Philippe Couture" userId="da46e7dc-4d56-4769-bce8-702edce44891" providerId="ADAL" clId="{1FF3900A-109D-4F6B-BEE0-AA9E44156E4E}" dt="2025-05-12T21:38:33.237" v="678" actId="21"/>
          <ac:spMkLst>
            <pc:docMk/>
            <pc:sldMk cId="206206347" sldId="290"/>
            <ac:spMk id="4" creationId="{116B0962-E66E-3B3C-EE1C-08F08D4731E0}"/>
          </ac:spMkLst>
        </pc:spChg>
        <pc:graphicFrameChg chg="add mod modGraphic">
          <ac:chgData name="Philippe Couture" userId="da46e7dc-4d56-4769-bce8-702edce44891" providerId="ADAL" clId="{1FF3900A-109D-4F6B-BEE0-AA9E44156E4E}" dt="2025-05-13T13:36:07.687" v="2004" actId="20577"/>
          <ac:graphicFrameMkLst>
            <pc:docMk/>
            <pc:sldMk cId="206206347" sldId="290"/>
            <ac:graphicFrameMk id="5" creationId="{FAF96BB0-B301-8F20-5487-DAC6A6C9BD78}"/>
          </ac:graphicFrameMkLst>
        </pc:graphicFrameChg>
        <pc:graphicFrameChg chg="del">
          <ac:chgData name="Philippe Couture" userId="da46e7dc-4d56-4769-bce8-702edce44891" providerId="ADAL" clId="{1FF3900A-109D-4F6B-BEE0-AA9E44156E4E}" dt="2025-05-12T21:38:30.210" v="677" actId="21"/>
          <ac:graphicFrameMkLst>
            <pc:docMk/>
            <pc:sldMk cId="206206347" sldId="290"/>
            <ac:graphicFrameMk id="7" creationId="{A4E07A1E-5159-8E17-1FDA-44C4808109C6}"/>
          </ac:graphicFrameMkLst>
        </pc:graphicFrameChg>
      </pc:sldChg>
      <pc:sldChg chg="modNotesTx">
        <pc:chgData name="Philippe Couture" userId="da46e7dc-4d56-4769-bce8-702edce44891" providerId="ADAL" clId="{1FF3900A-109D-4F6B-BEE0-AA9E44156E4E}" dt="2025-05-13T00:06:26.507" v="1926" actId="20577"/>
        <pc:sldMkLst>
          <pc:docMk/>
          <pc:sldMk cId="3764720882" sldId="291"/>
        </pc:sldMkLst>
      </pc:sldChg>
      <pc:sldChg chg="modNotesTx">
        <pc:chgData name="Philippe Couture" userId="da46e7dc-4d56-4769-bce8-702edce44891" providerId="ADAL" clId="{1FF3900A-109D-4F6B-BEE0-AA9E44156E4E}" dt="2025-05-13T00:03:49.135" v="1813" actId="20577"/>
        <pc:sldMkLst>
          <pc:docMk/>
          <pc:sldMk cId="116719148" sldId="29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CAF17FA-651E-0E42-A6BE-D4A0484837FB}" type="datetime1">
              <a:rPr lang="fr-FR" altLang="x-none"/>
              <a:pPr>
                <a:defRPr/>
              </a:pPr>
              <a:t>29/05/2025</a:t>
            </a:fld>
            <a:endParaRPr lang="fr-FR" altLang="x-non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AB6679F-8AFA-BB4B-A1B0-55DCE4DD829D}" type="slidenum">
              <a:rPr lang="fr-FR" altLang="x-none"/>
              <a:pPr>
                <a:defRPr/>
              </a:pPr>
              <a:t>‹#›</a:t>
            </a:fld>
            <a:endParaRPr lang="fr-FR" altLang="x-none"/>
          </a:p>
        </p:txBody>
      </p:sp>
    </p:spTree>
    <p:extLst>
      <p:ext uri="{BB962C8B-B14F-4D97-AF65-F5344CB8AC3E}">
        <p14:creationId xmlns:p14="http://schemas.microsoft.com/office/powerpoint/2010/main" val="1790536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x-none" noProof="0"/>
              <a:t>Cliquez pour modifier les styles du texte du masque</a:t>
            </a:r>
          </a:p>
          <a:p>
            <a:pPr lvl="1"/>
            <a:r>
              <a:rPr lang="fr-FR" altLang="x-none" noProof="0"/>
              <a:t>Deuxième niveau</a:t>
            </a:r>
          </a:p>
          <a:p>
            <a:pPr lvl="2"/>
            <a:r>
              <a:rPr lang="fr-FR" altLang="x-none" noProof="0"/>
              <a:t>Troisième niveau</a:t>
            </a:r>
          </a:p>
          <a:p>
            <a:pPr lvl="3"/>
            <a:r>
              <a:rPr lang="fr-FR" altLang="x-none" noProof="0"/>
              <a:t>Quatrième niveau</a:t>
            </a:r>
          </a:p>
          <a:p>
            <a:pPr lvl="4"/>
            <a:r>
              <a:rPr lang="fr-FR" altLang="x-none" noProof="0"/>
              <a:t>Cinquième niveau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2BA4F3A-7F2A-F149-B466-AAABF38C2E0E}" type="slidenum">
              <a:rPr lang="fr-FR" altLang="x-none"/>
              <a:pPr>
                <a:defRPr/>
              </a:pPr>
              <a:t>‹#›</a:t>
            </a:fld>
            <a:endParaRPr lang="fr-FR" altLang="x-none"/>
          </a:p>
        </p:txBody>
      </p:sp>
    </p:spTree>
    <p:extLst>
      <p:ext uri="{BB962C8B-B14F-4D97-AF65-F5344CB8AC3E}">
        <p14:creationId xmlns:p14="http://schemas.microsoft.com/office/powerpoint/2010/main" val="35274820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/>
              <a:t>Ben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BA4F3A-7F2A-F149-B466-AAABF38C2E0E}" type="slidenum">
              <a:rPr lang="fr-FR" altLang="x-none" smtClean="0"/>
              <a:pPr>
                <a:defRPr/>
              </a:pPr>
              <a:t>1</a:t>
            </a:fld>
            <a:endParaRPr lang="fr-FR" altLang="x-none"/>
          </a:p>
        </p:txBody>
      </p:sp>
    </p:spTree>
    <p:extLst>
      <p:ext uri="{BB962C8B-B14F-4D97-AF65-F5344CB8AC3E}">
        <p14:creationId xmlns:p14="http://schemas.microsoft.com/office/powerpoint/2010/main" val="2615889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 Tit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56E720D-9D2F-F946-A19F-24FF2DD1F9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004048" y="897564"/>
            <a:ext cx="3816424" cy="1890210"/>
          </a:xfrm>
        </p:spPr>
        <p:txBody>
          <a:bodyPr/>
          <a:lstStyle>
            <a:lvl1pPr algn="l">
              <a:defRPr sz="4000" b="1" i="0">
                <a:solidFill>
                  <a:srgbClr val="FFFFFF"/>
                </a:solidFill>
                <a:latin typeface="Arial Narrow"/>
                <a:cs typeface="Arial Narrow"/>
              </a:defRPr>
            </a:lvl1pPr>
          </a:lstStyle>
          <a:p>
            <a:pPr lvl="0"/>
            <a:r>
              <a:rPr lang="fr-CA" noProof="0"/>
              <a:t>Modifier le style du titre</a:t>
            </a:r>
            <a:endParaRPr lang="fr-FR" noProof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004468" y="3291830"/>
            <a:ext cx="3816003" cy="1008112"/>
          </a:xfrm>
        </p:spPr>
        <p:txBody>
          <a:bodyPr/>
          <a:lstStyle>
            <a:lvl1pPr marL="0" indent="0">
              <a:spcBef>
                <a:spcPts val="500"/>
              </a:spcBef>
              <a:buFontTx/>
              <a:buNone/>
              <a:defRPr sz="18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228594" indent="0">
              <a:buFontTx/>
              <a:buNone/>
              <a:defRPr>
                <a:solidFill>
                  <a:srgbClr val="FFFFFF"/>
                </a:solidFill>
              </a:defRPr>
            </a:lvl2pPr>
            <a:lvl3pPr marL="503225" indent="0">
              <a:buFontTx/>
              <a:buNone/>
              <a:defRPr>
                <a:solidFill>
                  <a:srgbClr val="FFFFFF"/>
                </a:solidFill>
              </a:defRPr>
            </a:lvl3pPr>
            <a:lvl4pPr marL="714357" indent="0">
              <a:buFontTx/>
              <a:buNone/>
              <a:defRPr>
                <a:solidFill>
                  <a:srgbClr val="FFFFFF"/>
                </a:solidFill>
              </a:defRPr>
            </a:lvl4pPr>
            <a:lvl5pPr marL="942951" indent="0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5995C48-D059-0343-8D52-AECC1486F82B}"/>
              </a:ext>
            </a:extLst>
          </p:cNvPr>
          <p:cNvSpPr txBox="1"/>
          <p:nvPr userDrawn="1"/>
        </p:nvSpPr>
        <p:spPr>
          <a:xfrm>
            <a:off x="2401124" y="4742708"/>
            <a:ext cx="3672086" cy="246221"/>
          </a:xfrm>
          <a:prstGeom prst="rect">
            <a:avLst/>
          </a:prstGeom>
          <a:noFill/>
        </p:spPr>
        <p:txBody>
          <a:bodyPr wrap="square" lIns="0" rIns="0" bIns="0" rtlCol="0" anchor="b" anchorCtr="0">
            <a:spAutoFit/>
          </a:bodyPr>
          <a:lstStyle/>
          <a:p>
            <a:pPr algn="l"/>
            <a:r>
              <a:rPr lang="fr-FR" sz="1300">
                <a:solidFill>
                  <a:schemeClr val="bg2"/>
                </a:solidFill>
                <a:latin typeface="Arial Narrow" charset="0"/>
                <a:ea typeface="Arial Narrow" charset="0"/>
                <a:cs typeface="Arial Narrow" charset="0"/>
              </a:rPr>
              <a:t>S6 – APP 1 – Polarisation et modélisation de transistors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3EECB73-2307-1D42-9A9F-74088CB831C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668344" y="4657686"/>
            <a:ext cx="1320568" cy="30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74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avec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6" name="Espace réservé du texte 1"/>
          <p:cNvSpPr>
            <a:spLocks noGrp="1"/>
          </p:cNvSpPr>
          <p:nvPr>
            <p:ph idx="1"/>
          </p:nvPr>
        </p:nvSpPr>
        <p:spPr>
          <a:xfrm>
            <a:off x="467544" y="1207717"/>
            <a:ext cx="8424614" cy="3236241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8942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6" name="Espace réservé du texte 1"/>
          <p:cNvSpPr>
            <a:spLocks noGrp="1"/>
          </p:cNvSpPr>
          <p:nvPr>
            <p:ph idx="1"/>
          </p:nvPr>
        </p:nvSpPr>
        <p:spPr>
          <a:xfrm>
            <a:off x="467544" y="1207717"/>
            <a:ext cx="8424614" cy="3236241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882178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avec puce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6" name="Espace réservé du texte 1"/>
          <p:cNvSpPr>
            <a:spLocks noGrp="1"/>
          </p:cNvSpPr>
          <p:nvPr>
            <p:ph idx="1"/>
          </p:nvPr>
        </p:nvSpPr>
        <p:spPr>
          <a:xfrm>
            <a:off x="467544" y="1207717"/>
            <a:ext cx="6984776" cy="3236241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4" name="Espace réservé de l’image 15">
            <a:extLst>
              <a:ext uri="{FF2B5EF4-FFF2-40B4-BE49-F238E27FC236}">
                <a16:creationId xmlns:a16="http://schemas.microsoft.com/office/drawing/2014/main" id="{5E4BDB22-F543-1B45-9776-CCBD5AA0BF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68344" y="1207717"/>
            <a:ext cx="1475656" cy="1076001"/>
          </a:xfrm>
          <a:noFill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1174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avec puce et encad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6" name="Espace réservé du texte 1"/>
          <p:cNvSpPr>
            <a:spLocks noGrp="1"/>
          </p:cNvSpPr>
          <p:nvPr>
            <p:ph idx="1"/>
          </p:nvPr>
        </p:nvSpPr>
        <p:spPr>
          <a:xfrm>
            <a:off x="467544" y="1206178"/>
            <a:ext cx="5616624" cy="323778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12" name="Espace réservé du contenu 2"/>
          <p:cNvSpPr>
            <a:spLocks noGrp="1"/>
          </p:cNvSpPr>
          <p:nvPr>
            <p:ph idx="10"/>
          </p:nvPr>
        </p:nvSpPr>
        <p:spPr>
          <a:xfrm>
            <a:off x="6557242" y="1421696"/>
            <a:ext cx="2119214" cy="120861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buNone/>
              <a:defRPr sz="22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91603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 Tit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5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1354" y="3043"/>
            <a:ext cx="9141290" cy="514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95536" y="483518"/>
            <a:ext cx="5760639" cy="1458162"/>
          </a:xfrm>
        </p:spPr>
        <p:txBody>
          <a:bodyPr/>
          <a:lstStyle>
            <a:lvl1pPr algn="l">
              <a:defRPr sz="4000" b="1" i="0">
                <a:solidFill>
                  <a:srgbClr val="FFFFFF"/>
                </a:solidFill>
                <a:latin typeface="Arial Narrow"/>
                <a:cs typeface="Arial Narrow"/>
              </a:defRPr>
            </a:lvl1pPr>
          </a:lstStyle>
          <a:p>
            <a:pPr lvl="0"/>
            <a:r>
              <a:rPr lang="fr-CA" noProof="0"/>
              <a:t>Modifier le style du titre</a:t>
            </a:r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396127" y="2571750"/>
            <a:ext cx="3671495" cy="1584176"/>
          </a:xfrm>
        </p:spPr>
        <p:txBody>
          <a:bodyPr/>
          <a:lstStyle>
            <a:lvl1pPr marL="0" indent="0">
              <a:spcBef>
                <a:spcPts val="500"/>
              </a:spcBef>
              <a:buNone/>
              <a:defRPr sz="18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973A9C0-62B2-0F4C-9A64-D5CC63983E7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668344" y="4657686"/>
            <a:ext cx="1320568" cy="303354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05405C9-E569-F445-BB88-1BB9AF3A1B78}"/>
              </a:ext>
            </a:extLst>
          </p:cNvPr>
          <p:cNvSpPr txBox="1"/>
          <p:nvPr userDrawn="1"/>
        </p:nvSpPr>
        <p:spPr>
          <a:xfrm>
            <a:off x="395536" y="4742708"/>
            <a:ext cx="3456062" cy="246221"/>
          </a:xfrm>
          <a:prstGeom prst="rect">
            <a:avLst/>
          </a:prstGeom>
          <a:noFill/>
        </p:spPr>
        <p:txBody>
          <a:bodyPr wrap="square" lIns="0" rIns="0" bIns="0" rtlCol="0" anchor="b" anchorCtr="0">
            <a:spAutoFit/>
          </a:bodyPr>
          <a:lstStyle/>
          <a:p>
            <a:pPr algn="l"/>
            <a:r>
              <a:rPr lang="fr-FR" sz="1300">
                <a:solidFill>
                  <a:schemeClr val="bg2"/>
                </a:solidFill>
                <a:latin typeface="Arial Narrow" charset="0"/>
                <a:ea typeface="Arial Narrow" charset="0"/>
                <a:cs typeface="Arial Narrow" charset="0"/>
              </a:rPr>
              <a:t>NOM DE L’UNITÉ (à changer dans le masque)</a:t>
            </a:r>
          </a:p>
        </p:txBody>
      </p:sp>
    </p:spTree>
    <p:extLst>
      <p:ext uri="{BB962C8B-B14F-4D97-AF65-F5344CB8AC3E}">
        <p14:creationId xmlns:p14="http://schemas.microsoft.com/office/powerpoint/2010/main" val="83412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 Titr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5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1354" y="0"/>
            <a:ext cx="9141289" cy="4480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788024" y="195486"/>
            <a:ext cx="1872208" cy="1458162"/>
          </a:xfrm>
        </p:spPr>
        <p:txBody>
          <a:bodyPr/>
          <a:lstStyle>
            <a:lvl1pPr algn="l">
              <a:defRPr sz="2900" b="1" i="0">
                <a:solidFill>
                  <a:schemeClr val="tx2"/>
                </a:solidFill>
                <a:latin typeface="Arial Narrow"/>
                <a:cs typeface="Arial Narrow"/>
              </a:defRPr>
            </a:lvl1pPr>
          </a:lstStyle>
          <a:p>
            <a:pPr lvl="0"/>
            <a:r>
              <a:rPr lang="fr-CA" noProof="0"/>
              <a:t>Modifier le style du titre</a:t>
            </a:r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4788025" y="1578482"/>
            <a:ext cx="1994368" cy="633228"/>
          </a:xfrm>
        </p:spPr>
        <p:txBody>
          <a:bodyPr/>
          <a:lstStyle>
            <a:lvl1pPr marL="0" indent="0">
              <a:spcBef>
                <a:spcPts val="500"/>
              </a:spcBef>
              <a:buNone/>
              <a:defRPr sz="1800">
                <a:solidFill>
                  <a:schemeClr val="accent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3B30B36-9CFF-DC4F-A1AE-80F0EC6DAE15}"/>
              </a:ext>
            </a:extLst>
          </p:cNvPr>
          <p:cNvSpPr txBox="1"/>
          <p:nvPr userDrawn="1"/>
        </p:nvSpPr>
        <p:spPr>
          <a:xfrm>
            <a:off x="179512" y="4742708"/>
            <a:ext cx="3672086" cy="246221"/>
          </a:xfrm>
          <a:prstGeom prst="rect">
            <a:avLst/>
          </a:prstGeom>
          <a:noFill/>
        </p:spPr>
        <p:txBody>
          <a:bodyPr wrap="square" lIns="0" rIns="0" bIns="0" rtlCol="0" anchor="b" anchorCtr="0">
            <a:spAutoFit/>
          </a:bodyPr>
          <a:lstStyle/>
          <a:p>
            <a:pPr algn="l"/>
            <a:r>
              <a:rPr lang="fr-FR" sz="1300">
                <a:solidFill>
                  <a:schemeClr val="bg2"/>
                </a:solidFill>
                <a:latin typeface="Arial Narrow" charset="0"/>
                <a:ea typeface="Arial Narrow" charset="0"/>
                <a:cs typeface="Arial Narrow" charset="0"/>
              </a:rPr>
              <a:t>NOM DE L’UNITÉ (à changer dans le masque)</a:t>
            </a:r>
          </a:p>
        </p:txBody>
      </p:sp>
    </p:spTree>
    <p:extLst>
      <p:ext uri="{BB962C8B-B14F-4D97-AF65-F5344CB8AC3E}">
        <p14:creationId xmlns:p14="http://schemas.microsoft.com/office/powerpoint/2010/main" val="1442011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Titr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64B5F9D-4995-D744-8E89-0E8851C4DE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" y="0"/>
            <a:ext cx="9144001" cy="4481512"/>
          </a:xfrm>
          <a:prstGeom prst="rect">
            <a:avLst/>
          </a:prstGeom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763688" y="897564"/>
            <a:ext cx="5184576" cy="954106"/>
          </a:xfrm>
        </p:spPr>
        <p:txBody>
          <a:bodyPr/>
          <a:lstStyle>
            <a:lvl1pPr algn="l">
              <a:defRPr sz="4000" b="1" i="0">
                <a:solidFill>
                  <a:srgbClr val="FFFFFF"/>
                </a:solidFill>
                <a:latin typeface="Arial Narrow"/>
                <a:cs typeface="Arial Narrow"/>
              </a:defRPr>
            </a:lvl1pPr>
          </a:lstStyle>
          <a:p>
            <a:pPr lvl="0"/>
            <a:r>
              <a:rPr lang="fr-CA" noProof="0"/>
              <a:t>Modifier le style du titre</a:t>
            </a:r>
            <a:endParaRPr lang="fr-FR" noProof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1763343" y="2355726"/>
            <a:ext cx="5184596" cy="1755028"/>
          </a:xfrm>
        </p:spPr>
        <p:txBody>
          <a:bodyPr/>
          <a:lstStyle>
            <a:lvl1pPr marL="0" indent="0">
              <a:spcBef>
                <a:spcPts val="500"/>
              </a:spcBef>
              <a:buNone/>
              <a:defRPr sz="18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DEB78B2-261C-4742-B0C5-237866FB399A}"/>
              </a:ext>
            </a:extLst>
          </p:cNvPr>
          <p:cNvSpPr txBox="1"/>
          <p:nvPr userDrawn="1"/>
        </p:nvSpPr>
        <p:spPr>
          <a:xfrm>
            <a:off x="179512" y="4742708"/>
            <a:ext cx="3672086" cy="246221"/>
          </a:xfrm>
          <a:prstGeom prst="rect">
            <a:avLst/>
          </a:prstGeom>
          <a:noFill/>
        </p:spPr>
        <p:txBody>
          <a:bodyPr wrap="square" lIns="0" rIns="0" bIns="0" rtlCol="0" anchor="b" anchorCtr="0">
            <a:spAutoFit/>
          </a:bodyPr>
          <a:lstStyle/>
          <a:p>
            <a:pPr algn="l"/>
            <a:r>
              <a:rPr lang="fr-FR" sz="1300">
                <a:solidFill>
                  <a:schemeClr val="bg2"/>
                </a:solidFill>
                <a:latin typeface="Arial Narrow" charset="0"/>
                <a:ea typeface="Arial Narrow" charset="0"/>
                <a:cs typeface="Arial Narrow" charset="0"/>
              </a:rPr>
              <a:t>NOM DE L’UNITÉ (à changer dans le masque)</a:t>
            </a:r>
          </a:p>
        </p:txBody>
      </p:sp>
    </p:spTree>
    <p:extLst>
      <p:ext uri="{BB962C8B-B14F-4D97-AF65-F5344CB8AC3E}">
        <p14:creationId xmlns:p14="http://schemas.microsoft.com/office/powerpoint/2010/main" val="3989131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Titr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64B5F9D-4995-D744-8E89-0E8851C4DE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" y="0"/>
            <a:ext cx="9143998" cy="4481512"/>
          </a:xfrm>
          <a:prstGeom prst="rect">
            <a:avLst/>
          </a:prstGeom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26971" y="573092"/>
            <a:ext cx="7293501" cy="810090"/>
          </a:xfrm>
        </p:spPr>
        <p:txBody>
          <a:bodyPr/>
          <a:lstStyle>
            <a:lvl1pPr algn="l">
              <a:defRPr sz="4000" b="1" i="0">
                <a:solidFill>
                  <a:srgbClr val="FFFFFF"/>
                </a:solidFill>
                <a:latin typeface="Arial Narrow"/>
                <a:cs typeface="Arial Narrow"/>
              </a:defRPr>
            </a:lvl1pPr>
          </a:lstStyle>
          <a:p>
            <a:pPr lvl="0"/>
            <a:r>
              <a:rPr lang="fr-CA" noProof="0"/>
              <a:t>Modifier le style du titre</a:t>
            </a:r>
            <a:endParaRPr lang="fr-FR" noProof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1526626" y="1464536"/>
            <a:ext cx="7293529" cy="540544"/>
          </a:xfrm>
        </p:spPr>
        <p:txBody>
          <a:bodyPr/>
          <a:lstStyle>
            <a:lvl1pPr marL="0" indent="0">
              <a:spcBef>
                <a:spcPts val="500"/>
              </a:spcBef>
              <a:buNone/>
              <a:defRPr sz="18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51520" y="4515966"/>
            <a:ext cx="1728192" cy="446276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pPr algn="l"/>
            <a:r>
              <a:rPr lang="fr-FR" sz="13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rPr>
              <a:t>NOM DE</a:t>
            </a:r>
            <a:br>
              <a:rPr lang="fr-FR" sz="13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rPr>
            </a:br>
            <a:r>
              <a:rPr lang="fr-FR" sz="13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rPr>
              <a:t>LA FACULTÉ</a:t>
            </a:r>
          </a:p>
        </p:txBody>
      </p:sp>
      <p:sp>
        <p:nvSpPr>
          <p:cNvPr id="8" name="Espace réservé de l’image 15">
            <a:extLst>
              <a:ext uri="{FF2B5EF4-FFF2-40B4-BE49-F238E27FC236}">
                <a16:creationId xmlns:a16="http://schemas.microsoft.com/office/drawing/2014/main" id="{71D2EFEB-EA39-B045-A2BA-B9438896719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95" y="3321701"/>
            <a:ext cx="1334523" cy="1159811"/>
          </a:xfrm>
          <a:noFill/>
        </p:spPr>
        <p:txBody>
          <a:bodyPr/>
          <a:lstStyle/>
          <a:p>
            <a:endParaRPr lang="fr-FR"/>
          </a:p>
        </p:txBody>
      </p:sp>
      <p:sp>
        <p:nvSpPr>
          <p:cNvPr id="10" name="Espace réservé de l’image 15">
            <a:extLst>
              <a:ext uri="{FF2B5EF4-FFF2-40B4-BE49-F238E27FC236}">
                <a16:creationId xmlns:a16="http://schemas.microsoft.com/office/drawing/2014/main" id="{F974A666-B062-D640-81E4-684D6C446BE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95" y="2003914"/>
            <a:ext cx="1334523" cy="1159811"/>
          </a:xfrm>
          <a:noFill/>
        </p:spPr>
        <p:txBody>
          <a:bodyPr/>
          <a:lstStyle/>
          <a:p>
            <a:endParaRPr lang="fr-FR"/>
          </a:p>
        </p:txBody>
      </p:sp>
      <p:sp>
        <p:nvSpPr>
          <p:cNvPr id="11" name="Espace réservé de l’image 13">
            <a:extLst>
              <a:ext uri="{FF2B5EF4-FFF2-40B4-BE49-F238E27FC236}">
                <a16:creationId xmlns:a16="http://schemas.microsoft.com/office/drawing/2014/main" id="{06EC5FAE-DC26-2946-B49E-4B9AA2163F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26971" y="2813948"/>
            <a:ext cx="2304256" cy="1667564"/>
          </a:xfrm>
          <a:noFill/>
        </p:spPr>
        <p:txBody>
          <a:bodyPr/>
          <a:lstStyle/>
          <a:p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9C23E61-744B-0644-8B11-3FE08B60FED1}"/>
              </a:ext>
            </a:extLst>
          </p:cNvPr>
          <p:cNvSpPr txBox="1"/>
          <p:nvPr userDrawn="1"/>
        </p:nvSpPr>
        <p:spPr>
          <a:xfrm>
            <a:off x="179512" y="4742708"/>
            <a:ext cx="3672086" cy="246221"/>
          </a:xfrm>
          <a:prstGeom prst="rect">
            <a:avLst/>
          </a:prstGeom>
          <a:noFill/>
        </p:spPr>
        <p:txBody>
          <a:bodyPr wrap="square" lIns="0" rIns="0" bIns="0" rtlCol="0" anchor="b" anchorCtr="0">
            <a:spAutoFit/>
          </a:bodyPr>
          <a:lstStyle/>
          <a:p>
            <a:pPr algn="l"/>
            <a:r>
              <a:rPr lang="fr-FR" sz="1300">
                <a:solidFill>
                  <a:schemeClr val="bg2"/>
                </a:solidFill>
                <a:latin typeface="Arial Narrow" charset="0"/>
                <a:ea typeface="Arial Narrow" charset="0"/>
                <a:cs typeface="Arial Narrow" charset="0"/>
              </a:rPr>
              <a:t>NOM DE L’UNITÉ (à changer dans le masque)</a:t>
            </a:r>
          </a:p>
        </p:txBody>
      </p:sp>
    </p:spTree>
    <p:extLst>
      <p:ext uri="{BB962C8B-B14F-4D97-AF65-F5344CB8AC3E}">
        <p14:creationId xmlns:p14="http://schemas.microsoft.com/office/powerpoint/2010/main" val="2801722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’image 13">
            <a:extLst>
              <a:ext uri="{FF2B5EF4-FFF2-40B4-BE49-F238E27FC236}">
                <a16:creationId xmlns:a16="http://schemas.microsoft.com/office/drawing/2014/main" id="{06EC5FAE-DC26-2946-B49E-4B9AA2163F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5143500"/>
          </a:xfrm>
          <a:noFill/>
        </p:spPr>
        <p:txBody>
          <a:bodyPr/>
          <a:lstStyle/>
          <a:p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51520" y="4515966"/>
            <a:ext cx="1728192" cy="446276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pPr algn="l"/>
            <a:r>
              <a:rPr lang="fr-FR" sz="13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rPr>
              <a:t>NOM DE</a:t>
            </a:r>
            <a:br>
              <a:rPr lang="fr-FR" sz="13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rPr>
            </a:br>
            <a:r>
              <a:rPr lang="fr-FR" sz="13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rPr>
              <a:t>LA FACULTÉ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25C298-0721-F847-BAFC-1EFC2F373F6D}"/>
              </a:ext>
            </a:extLst>
          </p:cNvPr>
          <p:cNvSpPr/>
          <p:nvPr userDrawn="1"/>
        </p:nvSpPr>
        <p:spPr bwMode="auto">
          <a:xfrm>
            <a:off x="7524328" y="4515966"/>
            <a:ext cx="1512168" cy="50405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2166705"/>
            <a:ext cx="9143999" cy="810090"/>
          </a:xfrm>
        </p:spPr>
        <p:txBody>
          <a:bodyPr anchor="ctr" anchorCtr="0"/>
          <a:lstStyle>
            <a:lvl1pPr algn="ctr">
              <a:defRPr sz="4000" b="1" i="0">
                <a:solidFill>
                  <a:srgbClr val="FFFFFF"/>
                </a:solidFill>
                <a:latin typeface="Arial Narrow"/>
                <a:cs typeface="Arial Narrow"/>
              </a:defRPr>
            </a:lvl1pPr>
          </a:lstStyle>
          <a:p>
            <a:pPr lvl="0"/>
            <a:r>
              <a:rPr lang="fr-CA" noProof="0"/>
              <a:t>Modifier le style du titre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80992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Tex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11A052E-39FD-D748-8BD2-0F8C49CC43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EB1F931D-EF30-3C46-AC7E-A2FC3396CB5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27585" y="2166705"/>
            <a:ext cx="7488832" cy="810090"/>
          </a:xfrm>
        </p:spPr>
        <p:txBody>
          <a:bodyPr anchor="ctr" anchorCtr="0"/>
          <a:lstStyle>
            <a:lvl1pPr algn="ctr">
              <a:defRPr sz="4000" b="1" i="0">
                <a:solidFill>
                  <a:srgbClr val="FFFFFF"/>
                </a:solidFill>
                <a:latin typeface="Arial Narrow"/>
                <a:cs typeface="Arial Narrow"/>
              </a:defRPr>
            </a:lvl1pPr>
          </a:lstStyle>
          <a:p>
            <a:pPr lvl="0"/>
            <a:r>
              <a:rPr lang="fr-CA" noProof="0"/>
              <a:t>Modifier le style du titre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253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Tex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11A052E-39FD-D748-8BD2-0F8C49CC43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D5DA325-F112-BF4E-8D08-A779F395D6D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491879" y="2166705"/>
            <a:ext cx="4824537" cy="810090"/>
          </a:xfrm>
        </p:spPr>
        <p:txBody>
          <a:bodyPr anchor="ctr" anchorCtr="0"/>
          <a:lstStyle>
            <a:lvl1pPr algn="l">
              <a:defRPr sz="4000" b="1" i="0">
                <a:solidFill>
                  <a:schemeClr val="tx2"/>
                </a:solidFill>
                <a:latin typeface="Arial Narrow"/>
                <a:cs typeface="Arial Narrow"/>
              </a:defRPr>
            </a:lvl1pPr>
          </a:lstStyle>
          <a:p>
            <a:pPr lvl="0"/>
            <a:r>
              <a:rPr lang="fr-CA" noProof="0"/>
              <a:t>Modifier le style du titre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851733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0"/>
            <a:ext cx="9144000" cy="62753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11760" y="555526"/>
            <a:ext cx="6408712" cy="1555702"/>
          </a:xfrm>
        </p:spPr>
        <p:txBody>
          <a:bodyPr/>
          <a:lstStyle>
            <a:lvl1pPr algn="l">
              <a:defRPr sz="4000" b="1" i="0">
                <a:solidFill>
                  <a:schemeClr val="tx2"/>
                </a:solidFill>
                <a:latin typeface="Arial Narrow"/>
                <a:cs typeface="Arial Narrow"/>
              </a:defRPr>
            </a:lvl1pPr>
          </a:lstStyle>
          <a:p>
            <a:pPr lvl="0"/>
            <a:r>
              <a:rPr lang="fr-CA" noProof="0"/>
              <a:t>Modifier le style du titre</a:t>
            </a:r>
            <a:endParaRPr lang="fr-FR" noProof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2411418" y="2301478"/>
            <a:ext cx="6408737" cy="540544"/>
          </a:xfrm>
        </p:spPr>
        <p:txBody>
          <a:bodyPr/>
          <a:lstStyle>
            <a:lvl1pPr marL="0" indent="0">
              <a:spcBef>
                <a:spcPts val="500"/>
              </a:spcBef>
              <a:buNone/>
              <a:defRPr sz="1800"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51520" y="4515966"/>
            <a:ext cx="1728192" cy="446276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pPr algn="l"/>
            <a:r>
              <a:rPr lang="fr-FR" sz="13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rPr>
              <a:t>NOM DE</a:t>
            </a:r>
            <a:br>
              <a:rPr lang="fr-FR" sz="13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rPr>
            </a:br>
            <a:r>
              <a:rPr lang="fr-FR" sz="13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rPr>
              <a:t>LA FACULTÉ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64B5F9D-4995-D744-8E89-0E8851C4DE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2119312" cy="5143500"/>
          </a:xfrm>
          <a:prstGeom prst="rect">
            <a:avLst/>
          </a:prstGeom>
        </p:spPr>
      </p:pic>
      <p:sp>
        <p:nvSpPr>
          <p:cNvPr id="10" name="Espace réservé de l’image 13">
            <a:extLst>
              <a:ext uri="{FF2B5EF4-FFF2-40B4-BE49-F238E27FC236}">
                <a16:creationId xmlns:a16="http://schemas.microsoft.com/office/drawing/2014/main" id="{9BA42078-9637-5940-AD93-D4F935A2E17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2119313" cy="1555702"/>
          </a:xfrm>
          <a:noFill/>
        </p:spPr>
        <p:txBody>
          <a:bodyPr/>
          <a:lstStyle/>
          <a:p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8F38AA4-658D-6C48-822D-83E9A44CBAE1}"/>
              </a:ext>
            </a:extLst>
          </p:cNvPr>
          <p:cNvSpPr txBox="1"/>
          <p:nvPr userDrawn="1"/>
        </p:nvSpPr>
        <p:spPr>
          <a:xfrm>
            <a:off x="179512" y="4542653"/>
            <a:ext cx="1800200" cy="446276"/>
          </a:xfrm>
          <a:prstGeom prst="rect">
            <a:avLst/>
          </a:prstGeom>
          <a:noFill/>
        </p:spPr>
        <p:txBody>
          <a:bodyPr wrap="square" lIns="0" rIns="0" bIns="0" rtlCol="0" anchor="b" anchorCtr="0">
            <a:spAutoFit/>
          </a:bodyPr>
          <a:lstStyle/>
          <a:p>
            <a:pPr algn="l"/>
            <a:r>
              <a:rPr lang="fr-FR" sz="13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rPr>
              <a:t>NOM DE L’UNITÉ (à changer dans le masque)</a:t>
            </a:r>
          </a:p>
        </p:txBody>
      </p:sp>
    </p:spTree>
    <p:extLst>
      <p:ext uri="{BB962C8B-B14F-4D97-AF65-F5344CB8AC3E}">
        <p14:creationId xmlns:p14="http://schemas.microsoft.com/office/powerpoint/2010/main" val="834339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67544" y="638040"/>
            <a:ext cx="8496944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et modifiez le titre</a:t>
            </a:r>
          </a:p>
        </p:txBody>
      </p:sp>
      <p:sp>
        <p:nvSpPr>
          <p:cNvPr id="1028" name="Espace réservé du texte 1"/>
          <p:cNvSpPr>
            <a:spLocks noGrp="1"/>
          </p:cNvSpPr>
          <p:nvPr>
            <p:ph type="body" idx="1"/>
          </p:nvPr>
        </p:nvSpPr>
        <p:spPr bwMode="auto">
          <a:xfrm>
            <a:off x="467544" y="1207717"/>
            <a:ext cx="8496944" cy="3236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220072" y="143172"/>
            <a:ext cx="3672086" cy="29238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fr-FR" sz="13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rPr>
              <a:t>NOM DE LA FACULTÉ</a:t>
            </a:r>
            <a:r>
              <a:rPr lang="fr-FR" sz="1300" baseline="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rPr>
              <a:t> ICI</a:t>
            </a:r>
            <a:endParaRPr lang="fr-FR" sz="1300">
              <a:solidFill>
                <a:srgbClr val="FFFFFF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F7562BE-E2F0-F749-B216-CBBC35892616}"/>
              </a:ext>
            </a:extLst>
          </p:cNvPr>
          <p:cNvSpPr txBox="1"/>
          <p:nvPr userDrawn="1"/>
        </p:nvSpPr>
        <p:spPr>
          <a:xfrm>
            <a:off x="5220072" y="143172"/>
            <a:ext cx="3672086" cy="29238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fr-FR" sz="13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rPr>
              <a:t>NOM DE LA FACULTÉ</a:t>
            </a:r>
            <a:r>
              <a:rPr lang="fr-FR" sz="1300" baseline="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rPr>
              <a:t> ICI</a:t>
            </a:r>
            <a:endParaRPr lang="fr-FR" sz="1300">
              <a:solidFill>
                <a:srgbClr val="FFFFFF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9FCA06AE-901C-FF4C-83AF-128695F04997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rcRect/>
          <a:stretch/>
        </p:blipFill>
        <p:spPr>
          <a:xfrm>
            <a:off x="7668344" y="4657686"/>
            <a:ext cx="1320568" cy="30335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0378AC47-50F7-FB49-B5A2-3EE46B51E6F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rcRect/>
          <a:stretch/>
        </p:blipFill>
        <p:spPr>
          <a:xfrm>
            <a:off x="4" y="0"/>
            <a:ext cx="9143989" cy="45243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36C1189-1A59-A349-8FCB-908BB977186C}"/>
              </a:ext>
            </a:extLst>
          </p:cNvPr>
          <p:cNvSpPr txBox="1"/>
          <p:nvPr userDrawn="1"/>
        </p:nvSpPr>
        <p:spPr>
          <a:xfrm>
            <a:off x="5220072" y="109250"/>
            <a:ext cx="3744416" cy="446276"/>
          </a:xfrm>
          <a:prstGeom prst="rect">
            <a:avLst/>
          </a:prstGeom>
          <a:noFill/>
        </p:spPr>
        <p:txBody>
          <a:bodyPr wrap="square" lIns="0" rIns="0" bIns="0" rtlCol="0" anchor="b" anchorCtr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3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rPr>
              <a:t>S6 – APP 1 – Polarisation et modélisation de transistors </a:t>
            </a:r>
          </a:p>
          <a:p>
            <a:pPr algn="r"/>
            <a:endParaRPr lang="fr-FR" sz="1300">
              <a:solidFill>
                <a:srgbClr val="FFFFFF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34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4" r:id="rId3"/>
    <p:sldLayoutId id="2147483863" r:id="rId4"/>
    <p:sldLayoutId id="2147483867" r:id="rId5"/>
    <p:sldLayoutId id="2147483868" r:id="rId6"/>
    <p:sldLayoutId id="2147483869" r:id="rId7"/>
    <p:sldLayoutId id="2147483871" r:id="rId8"/>
    <p:sldLayoutId id="2147483865" r:id="rId9"/>
    <p:sldLayoutId id="2147483853" r:id="rId10"/>
    <p:sldLayoutId id="2147483854" r:id="rId11"/>
    <p:sldLayoutId id="2147483866" r:id="rId12"/>
    <p:sldLayoutId id="2147483858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900" b="1" cap="all">
          <a:solidFill>
            <a:schemeClr val="tx2"/>
          </a:solidFill>
          <a:latin typeface="Arial Narrow"/>
          <a:ea typeface="+mj-ea"/>
          <a:cs typeface="Arial Narrow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 Narrow" charset="0"/>
          <a:ea typeface="ＭＳ Ｐゴシック" charset="0"/>
          <a:cs typeface="Arial Narrow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 Narrow" charset="0"/>
          <a:ea typeface="ＭＳ Ｐゴシック" charset="0"/>
          <a:cs typeface="Arial Narrow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 Narrow" charset="0"/>
          <a:ea typeface="ＭＳ Ｐゴシック" charset="0"/>
          <a:cs typeface="Arial Narrow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 Narrow" charset="0"/>
          <a:ea typeface="ＭＳ Ｐゴシック" charset="0"/>
          <a:cs typeface="Arial Narrow" charset="0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4925"/>
          </a:solidFill>
          <a:latin typeface="Arial" charset="0"/>
          <a:ea typeface="ＭＳ Ｐゴシック" charset="0"/>
          <a:cs typeface="ＭＳ Ｐゴシック" charset="0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4925"/>
          </a:solidFill>
          <a:latin typeface="Arial" charset="0"/>
          <a:ea typeface="ＭＳ Ｐゴシック" charset="0"/>
          <a:cs typeface="ＭＳ Ｐゴシック" charset="0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4925"/>
          </a:solidFill>
          <a:latin typeface="Arial" charset="0"/>
          <a:ea typeface="ＭＳ Ｐゴシック" charset="0"/>
          <a:cs typeface="ＭＳ Ｐゴシック" charset="0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4925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228594" indent="-228594" algn="l" rtl="0" eaLnBrk="1" fontAlgn="base" hangingPunct="1">
        <a:spcBef>
          <a:spcPts val="1000"/>
        </a:spcBef>
        <a:spcAft>
          <a:spcPct val="0"/>
        </a:spcAft>
        <a:buClr>
          <a:srgbClr val="00B050"/>
        </a:buClr>
        <a:buChar char="•"/>
        <a:defRPr sz="2500">
          <a:solidFill>
            <a:schemeClr val="tx1"/>
          </a:solidFill>
          <a:latin typeface="+mn-lt"/>
          <a:ea typeface="+mn-ea"/>
          <a:cs typeface="+mn-cs"/>
        </a:defRPr>
      </a:lvl1pPr>
      <a:lvl2pPr marL="501638" indent="-273044" algn="l" rtl="0" eaLnBrk="1" fontAlgn="base" hangingPunct="1">
        <a:spcBef>
          <a:spcPts val="400"/>
        </a:spcBef>
        <a:spcAft>
          <a:spcPct val="0"/>
        </a:spcAft>
        <a:buFont typeface="Lucida Grande" charset="0"/>
        <a:buChar char="-"/>
        <a:defRPr sz="2500">
          <a:solidFill>
            <a:schemeClr val="tx1"/>
          </a:solidFill>
          <a:latin typeface="+mn-lt"/>
          <a:ea typeface="+mn-ea"/>
        </a:defRPr>
      </a:lvl2pPr>
      <a:lvl3pPr marL="685783" indent="-182558" algn="l" rtl="0" eaLnBrk="1" fontAlgn="base" hangingPunct="1">
        <a:spcBef>
          <a:spcPts val="400"/>
        </a:spcBef>
        <a:spcAft>
          <a:spcPct val="0"/>
        </a:spcAft>
        <a:buFont typeface="Wingdings" charset="2"/>
        <a:buChar char="§"/>
        <a:defRPr sz="2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914377" indent="-200020" algn="l" rtl="0" eaLnBrk="1" fontAlgn="base" hangingPunct="1">
        <a:spcBef>
          <a:spcPts val="400"/>
        </a:spcBef>
        <a:spcAft>
          <a:spcPct val="0"/>
        </a:spcAft>
        <a:buSzPct val="65000"/>
        <a:buFont typeface="Wingdings" charset="2"/>
        <a:buChar char="v"/>
        <a:defRPr sz="2200">
          <a:solidFill>
            <a:schemeClr val="tx1"/>
          </a:solidFill>
          <a:latin typeface="+mn-lt"/>
          <a:ea typeface="ヒラギノ角ゴ Pro W3" charset="-128"/>
        </a:defRPr>
      </a:lvl4pPr>
      <a:lvl5pPr marL="1142971" indent="-200020" algn="l" rtl="0" eaLnBrk="1" fontAlgn="base" hangingPunct="1">
        <a:spcBef>
          <a:spcPts val="4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ヒラギノ角ゴ Pro W3" charset="-128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004048" y="707254"/>
            <a:ext cx="3816424" cy="1890210"/>
          </a:xfrm>
        </p:spPr>
        <p:txBody>
          <a:bodyPr/>
          <a:lstStyle/>
          <a:p>
            <a:r>
              <a:rPr lang="fr-CA"/>
              <a:t>Défense pratique</a:t>
            </a:r>
            <a:endParaRPr lang="fr-FR" b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004468" y="2715766"/>
            <a:ext cx="3816003" cy="1008112"/>
          </a:xfrm>
        </p:spPr>
        <p:txBody>
          <a:bodyPr/>
          <a:lstStyle/>
          <a:p>
            <a:r>
              <a:rPr lang="fr-FR"/>
              <a:t>Présenté par : </a:t>
            </a:r>
          </a:p>
          <a:p>
            <a:r>
              <a:rPr lang="fr-FR"/>
              <a:t>Félix Boivin – boif1302</a:t>
            </a:r>
          </a:p>
          <a:p>
            <a:r>
              <a:rPr lang="fr-FR"/>
              <a:t>Mathieu </a:t>
            </a:r>
            <a:r>
              <a:rPr lang="fr-FR" err="1"/>
              <a:t>Desautels</a:t>
            </a:r>
            <a:r>
              <a:rPr lang="fr-FR"/>
              <a:t> – desm1210</a:t>
            </a:r>
          </a:p>
          <a:p>
            <a:r>
              <a:rPr lang="fr-FR"/>
              <a:t>Alexis Chalifour – chaa1841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̀meUdeS">
  <a:themeElements>
    <a:clrScheme name="ThemeUdeS_2021">
      <a:dk1>
        <a:srgbClr val="000000"/>
      </a:dk1>
      <a:lt1>
        <a:srgbClr val="00A955"/>
      </a:lt1>
      <a:dk2>
        <a:srgbClr val="48695C"/>
      </a:dk2>
      <a:lt2>
        <a:srgbClr val="447C59"/>
      </a:lt2>
      <a:accent1>
        <a:srgbClr val="3C8F58"/>
      </a:accent1>
      <a:accent2>
        <a:srgbClr val="59AD55"/>
      </a:accent2>
      <a:accent3>
        <a:srgbClr val="79B551"/>
      </a:accent3>
      <a:accent4>
        <a:srgbClr val="95C14E"/>
      </a:accent4>
      <a:accent5>
        <a:srgbClr val="717868"/>
      </a:accent5>
      <a:accent6>
        <a:srgbClr val="E5A938"/>
      </a:accent6>
      <a:hlink>
        <a:srgbClr val="1D1D1D"/>
      </a:hlink>
      <a:folHlink>
        <a:srgbClr val="9DAF8A"/>
      </a:folHlink>
    </a:clrScheme>
    <a:fontScheme name="pal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pa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̀meUdeS" id="{21D65A03-64AD-0F4D-A473-D500D424A07F}" vid="{E3B1D666-46DF-864A-9622-C0FA368154B9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5B9B73492AA448A66D1442DC5E81E9" ma:contentTypeVersion="13" ma:contentTypeDescription="Crée un document." ma:contentTypeScope="" ma:versionID="f5caf3cac6e43b6feaeb3be7a2bce9fd">
  <xsd:schema xmlns:xsd="http://www.w3.org/2001/XMLSchema" xmlns:xs="http://www.w3.org/2001/XMLSchema" xmlns:p="http://schemas.microsoft.com/office/2006/metadata/properties" xmlns:ns2="e178e6a0-ecf8-402e-8dbc-8f6e7b2d85e1" xmlns:ns3="0e7744bc-e4e9-4e93-9225-28c9569a78c1" targetNamespace="http://schemas.microsoft.com/office/2006/metadata/properties" ma:root="true" ma:fieldsID="097b6ba402f7565af2519d604e232020" ns2:_="" ns3:_="">
    <xsd:import namespace="e178e6a0-ecf8-402e-8dbc-8f6e7b2d85e1"/>
    <xsd:import namespace="0e7744bc-e4e9-4e93-9225-28c9569a78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78e6a0-ecf8-402e-8dbc-8f6e7b2d85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Balises d’images" ma:readOnly="false" ma:fieldId="{5cf76f15-5ced-4ddc-b409-7134ff3c332f}" ma:taxonomyMulti="true" ma:sspId="d264a842-8adc-43f3-ad4e-91e5e271ce1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7744bc-e4e9-4e93-9225-28c9569a78c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7" nillable="true" ma:displayName="Taxonomy Catch All Column" ma:hidden="true" ma:list="{c2e93bb5-f796-4edc-ad31-b301be443848}" ma:internalName="TaxCatchAll" ma:showField="CatchAllData" ma:web="0e7744bc-e4e9-4e93-9225-28c9569a78c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178e6a0-ecf8-402e-8dbc-8f6e7b2d85e1">
      <Terms xmlns="http://schemas.microsoft.com/office/infopath/2007/PartnerControls"/>
    </lcf76f155ced4ddcb4097134ff3c332f>
    <TaxCatchAll xmlns="0e7744bc-e4e9-4e93-9225-28c9569a78c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D79F1AC-8BB6-4C2C-85E9-A44E6BCAB75D}"/>
</file>

<file path=customXml/itemProps2.xml><?xml version="1.0" encoding="utf-8"?>
<ds:datastoreItem xmlns:ds="http://schemas.openxmlformats.org/officeDocument/2006/customXml" ds:itemID="{56A33FF8-5C34-4685-8021-21E28012C4DB}">
  <ds:schemaRefs>
    <ds:schemaRef ds:uri="0e7744bc-e4e9-4e93-9225-28c9569a78c1"/>
    <ds:schemaRef ds:uri="e178e6a0-ecf8-402e-8dbc-8f6e7b2d85e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04E756E-C5BA-4A7F-A9CC-4E66DD175FC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(16:9)</PresentationFormat>
  <Slides>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ThèmeUdeS</vt:lpstr>
      <vt:lpstr>Défense pratique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Leadership créatif : pour travailler autrement dans votre organisation</dc:title>
  <dc:creator>Utilisateur de Microsoft Office</dc:creator>
  <cp:revision>1</cp:revision>
  <cp:lastPrinted>2017-10-30T18:08:19Z</cp:lastPrinted>
  <dcterms:created xsi:type="dcterms:W3CDTF">2017-10-17T15:18:22Z</dcterms:created>
  <dcterms:modified xsi:type="dcterms:W3CDTF">2025-05-29T17:58:28Z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0x010100BA5B9B73492AA448A66D1442DC5E81E9</vt:lpwstr>
  </property>
</Properties>
</file>