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7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AD2E8-C62F-AB59-2041-7BEE2B403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4E1922-5421-B64C-DF2E-365C896A8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EA60E-B22F-176A-47E6-F54C7F32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AE17C-FA01-917B-F9C2-2D4DD0AA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EAC9B-026A-EC04-8FE0-0E58802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C979C-CC82-CA85-DBB6-7E2F0A9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91ECB5-558D-C8FF-5F7B-8FBF9944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DB3E-F172-4C16-3285-8A31019A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80052-A89D-21D4-DDA9-4D491566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77D89-12C5-0E61-A914-A242E1F9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E3D546-7A1B-3C93-D9E1-9188FC49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A5034-E04D-83CE-CBDF-CDA0E312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5CA0F-830B-778D-7E84-C2FB633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EAD65-3EF3-D965-3C29-2CA4CBB6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D584E-D451-B377-E428-555D8892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FE7EA-789C-9ADD-195E-E7DB35FF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D54D5-4497-F957-0D8F-287BA4A2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4F8AE-8EB1-6CB4-8B1E-CC6A237F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6FF07-C991-29B2-ADC6-FC2610A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9A650-528C-0E10-932B-2FF849F4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8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614A-D72E-A456-DF6B-E03D10A7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242F3-FCAE-FA0E-ECC9-BEDD89B0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B93A7-4C9F-EA2A-34D5-62066D1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1AB92-06EA-EC28-F955-56FD8F54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11D3F-9A47-3D9B-852F-89568AF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8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4DB32-32BA-C725-6CEC-9701EF2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70E1C-10D7-8560-39D6-64B196258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5A7CA-4698-E0B8-8992-228EA756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8712A-932B-5449-9BC9-E5BEEC04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DD6A96-033C-A52D-0BF7-1891529F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41C388-FB97-F9B5-952B-6F132611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862E5-682B-3FEB-D6C7-D3C360D4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D943C-B49E-ECF6-E65E-610DC362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85D20-5750-942E-46E8-32B8BD52D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A8BE5A-B9E1-A865-2265-97E1DC200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DBD357-E010-BE8C-00B3-3F7FCB060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96BE1-7D94-0A77-9BCE-5DBA3F08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80F483-F681-0206-785B-9BC484A0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EE4EE1-062F-0F6B-53CA-0BB66F2D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3B643-8287-F4EA-481C-7D8CD144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861649-239B-5D22-3A08-0E297241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81D045-BCD2-A36C-ED48-4A420A29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C52C8B-8556-BDCD-7769-AC2D44DD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2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7D4397-48C6-80E6-F5A7-0AFEAD0C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9F33D5-0AD9-15BF-B9A7-2D45862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FE1317-DA66-1C60-3418-EC5B62D0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15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7B89D-296E-EC27-3112-A48E9A8F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2371A-6563-9506-ECE5-D712A765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C21EF9-99F4-69A2-B23D-C62F2769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46A76F-2279-4CF2-4388-7865930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BB48B-E70D-9DA7-A790-1CE71264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D1E4C-61B5-447E-767E-B0DA77A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3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E5929-CEDA-DBF5-C98F-26788C74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581C05-41AB-DC01-F746-A5122B377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63654-0C2B-AC2D-B55E-AAAD12F2F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C4CFD-81D3-C1DD-CAC2-3F0ACA5A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C24C0-61BC-12F7-066E-E5E52CE1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6C3EF-14F4-B760-2A12-81E9AFDE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9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8CA034-55FB-8316-B609-0A04753F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6684D-3D2C-1B74-1A3F-CBB858CF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6C216-1218-75B7-5401-924F89826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DCF1-4D0C-4978-A5E8-F5438AB6F1E7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FA52D-352A-25A3-BB8C-317FD323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F56EB-13BE-4618-5EAD-701E2118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1CE35-0E96-A8AB-6254-85C0DA22E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Quoridor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EB3788-3E62-902F-EBC5-FC385A9E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3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7A56768-678C-E56A-704E-4496143FD9E3}"/>
              </a:ext>
            </a:extLst>
          </p:cNvPr>
          <p:cNvGrpSpPr/>
          <p:nvPr/>
        </p:nvGrpSpPr>
        <p:grpSpPr>
          <a:xfrm>
            <a:off x="433387" y="990599"/>
            <a:ext cx="8010525" cy="4791075"/>
            <a:chOff x="433387" y="990599"/>
            <a:chExt cx="8010525" cy="479107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C997ACF7-8A97-52C4-DF6F-6CDB0BC5EF11}"/>
                </a:ext>
              </a:extLst>
            </p:cNvPr>
            <p:cNvGrpSpPr/>
            <p:nvPr/>
          </p:nvGrpSpPr>
          <p:grpSpPr>
            <a:xfrm>
              <a:off x="433387" y="990599"/>
              <a:ext cx="8010525" cy="4791075"/>
              <a:chOff x="433387" y="990599"/>
              <a:chExt cx="8010525" cy="47910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364A0E-25BD-91DB-2A86-76C08055D5B4}"/>
                  </a:ext>
                </a:extLst>
              </p:cNvPr>
              <p:cNvSpPr/>
              <p:nvPr/>
            </p:nvSpPr>
            <p:spPr>
              <a:xfrm>
                <a:off x="433387" y="990599"/>
                <a:ext cx="8010525" cy="47910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697E87B2-F38E-076B-0A6E-24E1554D3B4A}"/>
                  </a:ext>
                </a:extLst>
              </p:cNvPr>
              <p:cNvGrpSpPr/>
              <p:nvPr/>
            </p:nvGrpSpPr>
            <p:grpSpPr>
              <a:xfrm>
                <a:off x="1438283" y="2710010"/>
                <a:ext cx="4446597" cy="1759372"/>
                <a:chOff x="1466858" y="2924471"/>
                <a:chExt cx="4446597" cy="175937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B491120-2CFB-E24C-9624-C94E62EF02DA}"/>
                    </a:ext>
                  </a:extLst>
                </p:cNvPr>
                <p:cNvSpPr/>
                <p:nvPr/>
              </p:nvSpPr>
              <p:spPr>
                <a:xfrm>
                  <a:off x="3033455" y="2924471"/>
                  <a:ext cx="2880000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fr-FR" sz="5400" b="1" cap="none" spc="0" dirty="0" err="1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</a:rPr>
                    <a:t>Quoridor</a:t>
                  </a:r>
                  <a:endParaRPr lang="fr-FR" sz="5400" b="1" cap="none" spc="0" dirty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</a:endParaRPr>
                </a:p>
              </p:txBody>
            </p:sp>
            <p:sp>
              <p:nvSpPr>
                <p:cNvPr id="12" name="Rectangle : coins arrondis 11">
                  <a:extLst>
                    <a:ext uri="{FF2B5EF4-FFF2-40B4-BE49-F238E27FC236}">
                      <a16:creationId xmlns:a16="http://schemas.microsoft.com/office/drawing/2014/main" id="{353D4D68-EE41-193F-B25D-0DA44E5B5C15}"/>
                    </a:ext>
                  </a:extLst>
                </p:cNvPr>
                <p:cNvSpPr/>
                <p:nvPr/>
              </p:nvSpPr>
              <p:spPr>
                <a:xfrm>
                  <a:off x="1466858" y="4207593"/>
                  <a:ext cx="2520000" cy="476250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/>
                    <a:t>Creer</a:t>
                  </a:r>
                  <a:endParaRPr lang="fr-FR" dirty="0"/>
                </a:p>
              </p:txBody>
            </p:sp>
          </p:grp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A9E1DD97-3DE3-F8B6-8AEB-7688C45D2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1628775"/>
                <a:ext cx="801052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969DCF-F5B6-BFC0-34C9-B34FA6907786}"/>
                  </a:ext>
                </a:extLst>
              </p:cNvPr>
              <p:cNvSpPr/>
              <p:nvPr/>
            </p:nvSpPr>
            <p:spPr>
              <a:xfrm>
                <a:off x="1738649" y="1183687"/>
                <a:ext cx="5400000" cy="252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43D50D7-492D-205B-1C97-EAA68E44E177}"/>
                </a:ext>
              </a:extLst>
            </p:cNvPr>
            <p:cNvSpPr/>
            <p:nvPr/>
          </p:nvSpPr>
          <p:spPr>
            <a:xfrm>
              <a:off x="5162557" y="3993132"/>
              <a:ext cx="2520000" cy="47625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Rejoindre 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0AF86F6-D35E-60C2-006D-E1860DCBE4A3}"/>
              </a:ext>
            </a:extLst>
          </p:cNvPr>
          <p:cNvSpPr/>
          <p:nvPr/>
        </p:nvSpPr>
        <p:spPr>
          <a:xfrm>
            <a:off x="2195839" y="1985962"/>
            <a:ext cx="4729162" cy="35147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attente des joueurs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" name="Arc partiel 1">
            <a:extLst>
              <a:ext uri="{FF2B5EF4-FFF2-40B4-BE49-F238E27FC236}">
                <a16:creationId xmlns:a16="http://schemas.microsoft.com/office/drawing/2014/main" id="{D0880D20-71C7-A4D6-2631-D84D72973932}"/>
              </a:ext>
            </a:extLst>
          </p:cNvPr>
          <p:cNvSpPr/>
          <p:nvPr/>
        </p:nvSpPr>
        <p:spPr>
          <a:xfrm>
            <a:off x="4086225" y="3338513"/>
            <a:ext cx="1080000" cy="1080000"/>
          </a:xfrm>
          <a:prstGeom prst="pi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3C91A388-6611-E1A9-1C50-CE0AAAA9205D}"/>
              </a:ext>
            </a:extLst>
          </p:cNvPr>
          <p:cNvGrpSpPr/>
          <p:nvPr/>
        </p:nvGrpSpPr>
        <p:grpSpPr>
          <a:xfrm>
            <a:off x="433387" y="990599"/>
            <a:ext cx="8010525" cy="4791075"/>
            <a:chOff x="433387" y="990599"/>
            <a:chExt cx="8010525" cy="4791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08C7-BF7C-A729-8CF9-0D9E0F93B7F0}"/>
                </a:ext>
              </a:extLst>
            </p:cNvPr>
            <p:cNvSpPr/>
            <p:nvPr/>
          </p:nvSpPr>
          <p:spPr>
            <a:xfrm>
              <a:off x="433387" y="990599"/>
              <a:ext cx="8010525" cy="479107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F467BF-A71D-E3A4-3353-2A45F978135C}"/>
                </a:ext>
              </a:extLst>
            </p:cNvPr>
            <p:cNvSpPr/>
            <p:nvPr/>
          </p:nvSpPr>
          <p:spPr>
            <a:xfrm>
              <a:off x="508605" y="1581297"/>
              <a:ext cx="193674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 err="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Quoridor</a:t>
              </a:r>
              <a:endParaRPr lang="fr-FR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375C11C-654B-A055-C2F8-A9DE2C0AD51F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1628775"/>
              <a:ext cx="80105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C11105-D9F6-A5D1-3027-A3FA1840C1A8}"/>
                </a:ext>
              </a:extLst>
            </p:cNvPr>
            <p:cNvSpPr/>
            <p:nvPr/>
          </p:nvSpPr>
          <p:spPr>
            <a:xfrm>
              <a:off x="1738649" y="1183687"/>
              <a:ext cx="5400000" cy="252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906D627-B02B-F791-77ED-3D613A262A06}"/>
              </a:ext>
            </a:extLst>
          </p:cNvPr>
          <p:cNvGrpSpPr/>
          <p:nvPr/>
        </p:nvGrpSpPr>
        <p:grpSpPr>
          <a:xfrm>
            <a:off x="2654481" y="2310272"/>
            <a:ext cx="3568335" cy="3123279"/>
            <a:chOff x="3113164" y="2073863"/>
            <a:chExt cx="3568335" cy="3123279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712EB6DE-EABE-8DCC-1351-2E411085C753}"/>
                </a:ext>
              </a:extLst>
            </p:cNvPr>
            <p:cNvGrpSpPr/>
            <p:nvPr/>
          </p:nvGrpSpPr>
          <p:grpSpPr>
            <a:xfrm>
              <a:off x="3113164" y="2073863"/>
              <a:ext cx="3568335" cy="288000"/>
              <a:chOff x="2579764" y="2576511"/>
              <a:chExt cx="3568335" cy="28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C89246-31C9-0FD6-F888-CA8F287B6364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E7E9AA9-6A31-6FB7-9B16-0163FE656387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B5623C-242B-4F51-9C6C-250CB507F5E3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62069C-91A3-9445-823F-755A63EE3118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0E60A8-FD3E-7E15-DAB6-2740404C83B3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423D30-68CD-EE70-63A8-FD6FD015D321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894F03-286F-EFCF-EACE-7264330F26A3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886A20-B929-55A3-1337-E742B32D5247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FF8FBD3-E0BB-F7C5-B178-2F92C61EAA3D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930BAD71-F1BD-D48A-89EB-80F732068DD3}"/>
                </a:ext>
              </a:extLst>
            </p:cNvPr>
            <p:cNvGrpSpPr/>
            <p:nvPr/>
          </p:nvGrpSpPr>
          <p:grpSpPr>
            <a:xfrm>
              <a:off x="3113164" y="2428273"/>
              <a:ext cx="3568335" cy="288000"/>
              <a:chOff x="2579764" y="2576511"/>
              <a:chExt cx="3568335" cy="28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AEBFFF-A8CA-2FDA-2BF1-50FA62F14C33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8049E4C-0F1F-C1F2-538B-559FD9C303A5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098F8B-5350-D7E2-AA4B-C6E35DF72FDE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63D09EE-D66F-80B5-92A1-FF3DBC0D0B74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DD6C95-767F-3F73-0970-3C1A686F8463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56318C-6B09-8BB5-1EB9-6D2C96290FFE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5C3E55-18A9-DE52-5366-61873064F400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D79784-6FD2-9D3E-B64B-7AFD3C9C14A3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21FA4A-A2C2-2DBF-1478-DB0DA626890B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2B7132A-56DB-DA7D-7B46-452EBDF5DA98}"/>
                </a:ext>
              </a:extLst>
            </p:cNvPr>
            <p:cNvGrpSpPr/>
            <p:nvPr/>
          </p:nvGrpSpPr>
          <p:grpSpPr>
            <a:xfrm>
              <a:off x="3113164" y="2782683"/>
              <a:ext cx="3568335" cy="288000"/>
              <a:chOff x="2579764" y="2576511"/>
              <a:chExt cx="3568335" cy="28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B1258D-8956-97A8-A1AC-8A0634EA3E95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AF16A8-8B56-22E4-3590-8B12058D9741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F4A34D9-A67E-AB77-B318-E18F8BDA8404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74CE52-D65F-D38F-240D-4B02DA98E29A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8E953C-A82A-3AF9-8BB7-BE549676AA73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B9F5CC4-4FEC-BD78-7094-8345D0A353E7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0686B9-EB37-3C14-626D-2422029BC802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C6EEC8-071E-BDBC-9384-A206E4A94152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A0AF296-758A-3211-2365-A4A60DF4CDC9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966A8E0-294C-E23E-DA3F-FA7F980E59BF}"/>
                </a:ext>
              </a:extLst>
            </p:cNvPr>
            <p:cNvGrpSpPr/>
            <p:nvPr/>
          </p:nvGrpSpPr>
          <p:grpSpPr>
            <a:xfrm>
              <a:off x="3113164" y="3137093"/>
              <a:ext cx="3568335" cy="288000"/>
              <a:chOff x="2579764" y="2576511"/>
              <a:chExt cx="3568335" cy="288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602355-37F3-27F2-3F8C-60045EF2CF11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4FBC87-6340-590D-2EFF-BB225FB69CAE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5BDDDF8-11D9-A1E6-ED3E-0852811742C5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6C3CD0E-B376-CFB9-5D9B-04BD3BD1C78E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FA66EF-D368-047B-D165-C5DBC8C8DD21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AD09ACE-5F75-2FDD-ADC8-FD0F0DD09D40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52DE87-CD67-CD50-650A-D52B8D5AB11E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2D381D6-3C78-0246-050E-357FC13C183B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34042A-5F0F-0D54-3702-439A057E400E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44EA668B-070A-ADBB-EAFD-6B79E493A4B5}"/>
                </a:ext>
              </a:extLst>
            </p:cNvPr>
            <p:cNvGrpSpPr/>
            <p:nvPr/>
          </p:nvGrpSpPr>
          <p:grpSpPr>
            <a:xfrm>
              <a:off x="3113164" y="3491503"/>
              <a:ext cx="3568335" cy="288000"/>
              <a:chOff x="2579764" y="2576511"/>
              <a:chExt cx="3568335" cy="288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54EB84C-F9A5-A6B6-02F2-07EEF4461CA9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FCD43D4-450B-F9AD-E5F7-35F92D596637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DB2A44-CAA9-B681-743B-9846F5108F7E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2A36055-B93A-42BF-9D35-894358D39882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121AE7-53D4-B37C-88A3-6B2290ECB998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6F000-EA29-E5B5-6C57-A5EC1CFF666D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736FD2-54B8-2AA7-62D9-D9EBBDF598F9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92BBF2-237C-1EA0-76E5-61B3A20B1D33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6505ECE-E1A6-630B-3899-C482584194AF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2FE67D2-22C8-6FE7-0C2C-6651B712DF55}"/>
                </a:ext>
              </a:extLst>
            </p:cNvPr>
            <p:cNvGrpSpPr/>
            <p:nvPr/>
          </p:nvGrpSpPr>
          <p:grpSpPr>
            <a:xfrm>
              <a:off x="3113164" y="3845913"/>
              <a:ext cx="3568335" cy="288000"/>
              <a:chOff x="2579764" y="2576511"/>
              <a:chExt cx="3568335" cy="288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1BC0703-C334-AAF8-1220-8052B79DDEB6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676C111-EE0C-2545-96EB-ADF7E825AD7A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E0FFE21-41DF-1583-F583-8BC6580CA64E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5AD73D-04E4-AEF4-1E4C-3000E16FB2A1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4276F5-8BE3-EB96-9F31-14128DE6B49A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FA7BFE-FD7F-80F7-E46C-31A0BDC4261C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BAC8A7A-7E8C-7C4E-A2C5-62F2008405D6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2061AE8-5215-33B2-8F9C-671D6A2C4A4A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A3050A-2B89-A59A-BF7F-86819AB8D86F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EE33C17A-C27C-DCDB-8F90-0B7FDCCC3A1B}"/>
                </a:ext>
              </a:extLst>
            </p:cNvPr>
            <p:cNvGrpSpPr/>
            <p:nvPr/>
          </p:nvGrpSpPr>
          <p:grpSpPr>
            <a:xfrm>
              <a:off x="3113164" y="4200323"/>
              <a:ext cx="3568335" cy="288000"/>
              <a:chOff x="2579764" y="2576511"/>
              <a:chExt cx="3568335" cy="288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335E01-8651-A1FB-1BD8-0F0651FA03CA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42F96B-8FD8-F3D8-1EF8-79259232143E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C8E4E14-1FF2-F8DC-1959-3B1A2C437AD4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D4D76B0-64C6-4E50-0974-CBC4AE908FAF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36E11-DAFA-10D5-7278-65F4DF071DFC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359FE2-E549-ED3F-B410-4E42033B0A05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977FCE6-6BA4-9DFE-0935-0A25B72E2C81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DB884BE-D7F7-C357-1FD7-5C9B551CFCA0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1E7885B-D9E7-05F6-977E-FAF280FF127F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CC31B72-0A62-486C-F5D5-1A480DFDA0B8}"/>
                </a:ext>
              </a:extLst>
            </p:cNvPr>
            <p:cNvGrpSpPr/>
            <p:nvPr/>
          </p:nvGrpSpPr>
          <p:grpSpPr>
            <a:xfrm>
              <a:off x="3113164" y="4554733"/>
              <a:ext cx="3568335" cy="288000"/>
              <a:chOff x="2579764" y="2576511"/>
              <a:chExt cx="3568335" cy="288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192E83-54D7-3877-55EF-65099AB4F531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8AF63-C6A0-D22A-DB24-3A4740B5E56F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A896C81-49B3-C159-DE0D-5AB3A8C01466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FF7FB59-A5A8-B118-640D-B3BF6B694FF4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8FF3408-4A79-5486-87F9-852B62E088F2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D8EF8-8F2E-1B5D-AAEC-80A686C49053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FA58CF6-14A7-5C3C-9405-74B64C13EE53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91BF41-B4E5-4BA5-B176-89D089B492AF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F2750DF-3E04-09BC-2705-0E726F2046C7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F5266B20-70B2-F835-B32E-70FC609DC6D6}"/>
                </a:ext>
              </a:extLst>
            </p:cNvPr>
            <p:cNvGrpSpPr/>
            <p:nvPr/>
          </p:nvGrpSpPr>
          <p:grpSpPr>
            <a:xfrm>
              <a:off x="3113164" y="4909142"/>
              <a:ext cx="3568335" cy="288000"/>
              <a:chOff x="2579764" y="2576511"/>
              <a:chExt cx="3568335" cy="288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CF0A7C1-51FB-5EA4-E94E-4F0EF545262E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E756BAF-5FFB-7790-719E-82EE423E5E52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8FB1C51-19F2-2E85-DA42-C59EF59BFCD8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E01B8C-CC78-7915-69E7-A561E0D9826F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07758A-764A-AE0A-E50A-160BA34206DC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99B7294-ED89-F59A-0BD4-A92D98859686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60D762E-F516-CD6D-A94B-2B0F5A0128F6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2FDD70B-BC8E-B4A3-B1F8-B699F606423C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0C3F8B8-D14B-A45C-B051-770CBFAD3119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2" name="Organigramme : Connecteur 101">
            <a:extLst>
              <a:ext uri="{FF2B5EF4-FFF2-40B4-BE49-F238E27FC236}">
                <a16:creationId xmlns:a16="http://schemas.microsoft.com/office/drawing/2014/main" id="{C958C69E-A979-0B8F-6E6B-DFB727C70A5C}"/>
              </a:ext>
            </a:extLst>
          </p:cNvPr>
          <p:cNvSpPr/>
          <p:nvPr/>
        </p:nvSpPr>
        <p:spPr>
          <a:xfrm>
            <a:off x="2721628" y="3781912"/>
            <a:ext cx="180000" cy="18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Connecteur 102">
            <a:extLst>
              <a:ext uri="{FF2B5EF4-FFF2-40B4-BE49-F238E27FC236}">
                <a16:creationId xmlns:a16="http://schemas.microsoft.com/office/drawing/2014/main" id="{1FFE29FD-A48A-8422-D547-425E48EE9232}"/>
              </a:ext>
            </a:extLst>
          </p:cNvPr>
          <p:cNvSpPr/>
          <p:nvPr/>
        </p:nvSpPr>
        <p:spPr>
          <a:xfrm>
            <a:off x="5988816" y="3781912"/>
            <a:ext cx="180000" cy="1800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01C0D96C-4102-CCFC-83AD-30D82784E726}"/>
              </a:ext>
            </a:extLst>
          </p:cNvPr>
          <p:cNvGrpSpPr/>
          <p:nvPr/>
        </p:nvGrpSpPr>
        <p:grpSpPr>
          <a:xfrm>
            <a:off x="1987333" y="3051365"/>
            <a:ext cx="446133" cy="1696251"/>
            <a:chOff x="1783306" y="2837607"/>
            <a:chExt cx="446133" cy="1696251"/>
          </a:xfrm>
        </p:grpSpPr>
        <p:sp>
          <p:nvSpPr>
            <p:cNvPr id="104" name="Signe Moins 103">
              <a:extLst>
                <a:ext uri="{FF2B5EF4-FFF2-40B4-BE49-F238E27FC236}">
                  <a16:creationId xmlns:a16="http://schemas.microsoft.com/office/drawing/2014/main" id="{A2CB98C2-64CA-4678-8858-96E9E822356F}"/>
                </a:ext>
              </a:extLst>
            </p:cNvPr>
            <p:cNvSpPr/>
            <p:nvPr/>
          </p:nvSpPr>
          <p:spPr>
            <a:xfrm>
              <a:off x="1783306" y="2837607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Moins 104">
              <a:extLst>
                <a:ext uri="{FF2B5EF4-FFF2-40B4-BE49-F238E27FC236}">
                  <a16:creationId xmlns:a16="http://schemas.microsoft.com/office/drawing/2014/main" id="{BF1BD155-0D6F-B373-6829-78E91AD11306}"/>
                </a:ext>
              </a:extLst>
            </p:cNvPr>
            <p:cNvSpPr/>
            <p:nvPr/>
          </p:nvSpPr>
          <p:spPr>
            <a:xfrm>
              <a:off x="1783306" y="3179902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Moins 105">
              <a:extLst>
                <a:ext uri="{FF2B5EF4-FFF2-40B4-BE49-F238E27FC236}">
                  <a16:creationId xmlns:a16="http://schemas.microsoft.com/office/drawing/2014/main" id="{37152B6F-B437-C990-050C-9667E73A4AF9}"/>
                </a:ext>
              </a:extLst>
            </p:cNvPr>
            <p:cNvSpPr/>
            <p:nvPr/>
          </p:nvSpPr>
          <p:spPr>
            <a:xfrm>
              <a:off x="1783306" y="3522197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Moins 106">
              <a:extLst>
                <a:ext uri="{FF2B5EF4-FFF2-40B4-BE49-F238E27FC236}">
                  <a16:creationId xmlns:a16="http://schemas.microsoft.com/office/drawing/2014/main" id="{3A4C0DFE-49BD-485F-20A7-58D193A0090C}"/>
                </a:ext>
              </a:extLst>
            </p:cNvPr>
            <p:cNvSpPr/>
            <p:nvPr/>
          </p:nvSpPr>
          <p:spPr>
            <a:xfrm>
              <a:off x="1783306" y="3864492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Signe Moins 107">
              <a:extLst>
                <a:ext uri="{FF2B5EF4-FFF2-40B4-BE49-F238E27FC236}">
                  <a16:creationId xmlns:a16="http://schemas.microsoft.com/office/drawing/2014/main" id="{65BC4E3D-6D36-2770-5E14-36E43684EFB4}"/>
                </a:ext>
              </a:extLst>
            </p:cNvPr>
            <p:cNvSpPr/>
            <p:nvPr/>
          </p:nvSpPr>
          <p:spPr>
            <a:xfrm>
              <a:off x="1783306" y="4206785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A8C8C86E-C7C2-CD4A-42DE-52620D9A4152}"/>
              </a:ext>
            </a:extLst>
          </p:cNvPr>
          <p:cNvGrpSpPr/>
          <p:nvPr/>
        </p:nvGrpSpPr>
        <p:grpSpPr>
          <a:xfrm>
            <a:off x="6477189" y="3028481"/>
            <a:ext cx="446133" cy="1696251"/>
            <a:chOff x="6477189" y="3028481"/>
            <a:chExt cx="446133" cy="1696251"/>
          </a:xfrm>
        </p:grpSpPr>
        <p:sp>
          <p:nvSpPr>
            <p:cNvPr id="109" name="Signe Moins 108">
              <a:extLst>
                <a:ext uri="{FF2B5EF4-FFF2-40B4-BE49-F238E27FC236}">
                  <a16:creationId xmlns:a16="http://schemas.microsoft.com/office/drawing/2014/main" id="{7293BCEA-9CA2-EA35-DDCA-E73F50E1BF1F}"/>
                </a:ext>
              </a:extLst>
            </p:cNvPr>
            <p:cNvSpPr/>
            <p:nvPr/>
          </p:nvSpPr>
          <p:spPr>
            <a:xfrm>
              <a:off x="6477189" y="3028481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Signe Moins 109">
              <a:extLst>
                <a:ext uri="{FF2B5EF4-FFF2-40B4-BE49-F238E27FC236}">
                  <a16:creationId xmlns:a16="http://schemas.microsoft.com/office/drawing/2014/main" id="{D95E948D-B139-B2DE-5DD4-168190680D0F}"/>
                </a:ext>
              </a:extLst>
            </p:cNvPr>
            <p:cNvSpPr/>
            <p:nvPr/>
          </p:nvSpPr>
          <p:spPr>
            <a:xfrm>
              <a:off x="6477189" y="3370776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Signe Moins 110">
              <a:extLst>
                <a:ext uri="{FF2B5EF4-FFF2-40B4-BE49-F238E27FC236}">
                  <a16:creationId xmlns:a16="http://schemas.microsoft.com/office/drawing/2014/main" id="{BA4BCC46-6709-C95D-C1C2-6D4727708FC9}"/>
                </a:ext>
              </a:extLst>
            </p:cNvPr>
            <p:cNvSpPr/>
            <p:nvPr/>
          </p:nvSpPr>
          <p:spPr>
            <a:xfrm>
              <a:off x="6477189" y="3713071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Signe Moins 111">
              <a:extLst>
                <a:ext uri="{FF2B5EF4-FFF2-40B4-BE49-F238E27FC236}">
                  <a16:creationId xmlns:a16="http://schemas.microsoft.com/office/drawing/2014/main" id="{F52AE4D3-E241-4262-AA5C-255CD9F4F560}"/>
                </a:ext>
              </a:extLst>
            </p:cNvPr>
            <p:cNvSpPr/>
            <p:nvPr/>
          </p:nvSpPr>
          <p:spPr>
            <a:xfrm>
              <a:off x="6477189" y="4055366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Signe Moins 112">
              <a:extLst>
                <a:ext uri="{FF2B5EF4-FFF2-40B4-BE49-F238E27FC236}">
                  <a16:creationId xmlns:a16="http://schemas.microsoft.com/office/drawing/2014/main" id="{43789BF1-9510-A0F8-D5FA-6BB6BC6DC6EA}"/>
                </a:ext>
              </a:extLst>
            </p:cNvPr>
            <p:cNvSpPr/>
            <p:nvPr/>
          </p:nvSpPr>
          <p:spPr>
            <a:xfrm>
              <a:off x="6477189" y="4397659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9E17E0EA-7E4F-7659-94B3-496DDC220474}"/>
              </a:ext>
            </a:extLst>
          </p:cNvPr>
          <p:cNvSpPr/>
          <p:nvPr/>
        </p:nvSpPr>
        <p:spPr>
          <a:xfrm>
            <a:off x="6386513" y="1795463"/>
            <a:ext cx="1843087" cy="228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81929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3C91A388-6611-E1A9-1C50-CE0AAAA9205D}"/>
              </a:ext>
            </a:extLst>
          </p:cNvPr>
          <p:cNvGrpSpPr/>
          <p:nvPr/>
        </p:nvGrpSpPr>
        <p:grpSpPr>
          <a:xfrm>
            <a:off x="433387" y="990599"/>
            <a:ext cx="8010525" cy="4791075"/>
            <a:chOff x="433387" y="990599"/>
            <a:chExt cx="8010525" cy="4791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08C7-BF7C-A729-8CF9-0D9E0F93B7F0}"/>
                </a:ext>
              </a:extLst>
            </p:cNvPr>
            <p:cNvSpPr/>
            <p:nvPr/>
          </p:nvSpPr>
          <p:spPr>
            <a:xfrm>
              <a:off x="433387" y="990599"/>
              <a:ext cx="8010525" cy="479107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F467BF-A71D-E3A4-3353-2A45F978135C}"/>
                </a:ext>
              </a:extLst>
            </p:cNvPr>
            <p:cNvSpPr/>
            <p:nvPr/>
          </p:nvSpPr>
          <p:spPr>
            <a:xfrm>
              <a:off x="508605" y="1581297"/>
              <a:ext cx="193674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 err="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Quoridor</a:t>
              </a:r>
              <a:endParaRPr lang="fr-FR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375C11C-654B-A055-C2F8-A9DE2C0AD51F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1628775"/>
              <a:ext cx="80105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C11105-D9F6-A5D1-3027-A3FA1840C1A8}"/>
                </a:ext>
              </a:extLst>
            </p:cNvPr>
            <p:cNvSpPr/>
            <p:nvPr/>
          </p:nvSpPr>
          <p:spPr>
            <a:xfrm>
              <a:off x="1738649" y="1183687"/>
              <a:ext cx="5400000" cy="252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906D627-B02B-F791-77ED-3D613A262A06}"/>
              </a:ext>
            </a:extLst>
          </p:cNvPr>
          <p:cNvGrpSpPr/>
          <p:nvPr/>
        </p:nvGrpSpPr>
        <p:grpSpPr>
          <a:xfrm>
            <a:off x="2654481" y="2310272"/>
            <a:ext cx="3568335" cy="3123279"/>
            <a:chOff x="3113164" y="2073863"/>
            <a:chExt cx="3568335" cy="3123279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712EB6DE-EABE-8DCC-1351-2E411085C753}"/>
                </a:ext>
              </a:extLst>
            </p:cNvPr>
            <p:cNvGrpSpPr/>
            <p:nvPr/>
          </p:nvGrpSpPr>
          <p:grpSpPr>
            <a:xfrm>
              <a:off x="3113164" y="2073863"/>
              <a:ext cx="3568335" cy="288000"/>
              <a:chOff x="2579764" y="2576511"/>
              <a:chExt cx="3568335" cy="28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C89246-31C9-0FD6-F888-CA8F287B6364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E7E9AA9-6A31-6FB7-9B16-0163FE656387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B5623C-242B-4F51-9C6C-250CB507F5E3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62069C-91A3-9445-823F-755A63EE3118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0E60A8-FD3E-7E15-DAB6-2740404C83B3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423D30-68CD-EE70-63A8-FD6FD015D321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894F03-286F-EFCF-EACE-7264330F26A3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886A20-B929-55A3-1337-E742B32D5247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FF8FBD3-E0BB-F7C5-B178-2F92C61EAA3D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930BAD71-F1BD-D48A-89EB-80F732068DD3}"/>
                </a:ext>
              </a:extLst>
            </p:cNvPr>
            <p:cNvGrpSpPr/>
            <p:nvPr/>
          </p:nvGrpSpPr>
          <p:grpSpPr>
            <a:xfrm>
              <a:off x="3113164" y="2428273"/>
              <a:ext cx="3568335" cy="288000"/>
              <a:chOff x="2579764" y="2576511"/>
              <a:chExt cx="3568335" cy="28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AEBFFF-A8CA-2FDA-2BF1-50FA62F14C33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8049E4C-0F1F-C1F2-538B-559FD9C303A5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098F8B-5350-D7E2-AA4B-C6E35DF72FDE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63D09EE-D66F-80B5-92A1-FF3DBC0D0B74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DD6C95-767F-3F73-0970-3C1A686F8463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56318C-6B09-8BB5-1EB9-6D2C96290FFE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5C3E55-18A9-DE52-5366-61873064F400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D79784-6FD2-9D3E-B64B-7AFD3C9C14A3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21FA4A-A2C2-2DBF-1478-DB0DA626890B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2B7132A-56DB-DA7D-7B46-452EBDF5DA98}"/>
                </a:ext>
              </a:extLst>
            </p:cNvPr>
            <p:cNvGrpSpPr/>
            <p:nvPr/>
          </p:nvGrpSpPr>
          <p:grpSpPr>
            <a:xfrm>
              <a:off x="3113164" y="2782683"/>
              <a:ext cx="3568335" cy="288000"/>
              <a:chOff x="2579764" y="2576511"/>
              <a:chExt cx="3568335" cy="28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B1258D-8956-97A8-A1AC-8A0634EA3E95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AF16A8-8B56-22E4-3590-8B12058D9741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F4A34D9-A67E-AB77-B318-E18F8BDA8404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74CE52-D65F-D38F-240D-4B02DA98E29A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8E953C-A82A-3AF9-8BB7-BE549676AA73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B9F5CC4-4FEC-BD78-7094-8345D0A353E7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0686B9-EB37-3C14-626D-2422029BC802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C6EEC8-071E-BDBC-9384-A206E4A94152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A0AF296-758A-3211-2365-A4A60DF4CDC9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966A8E0-294C-E23E-DA3F-FA7F980E59BF}"/>
                </a:ext>
              </a:extLst>
            </p:cNvPr>
            <p:cNvGrpSpPr/>
            <p:nvPr/>
          </p:nvGrpSpPr>
          <p:grpSpPr>
            <a:xfrm>
              <a:off x="3113164" y="3137093"/>
              <a:ext cx="3568335" cy="288000"/>
              <a:chOff x="2579764" y="2576511"/>
              <a:chExt cx="3568335" cy="288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602355-37F3-27F2-3F8C-60045EF2CF11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4FBC87-6340-590D-2EFF-BB225FB69CAE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5BDDDF8-11D9-A1E6-ED3E-0852811742C5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6C3CD0E-B376-CFB9-5D9B-04BD3BD1C78E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FA66EF-D368-047B-D165-C5DBC8C8DD21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AD09ACE-5F75-2FDD-ADC8-FD0F0DD09D40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52DE87-CD67-CD50-650A-D52B8D5AB11E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2D381D6-3C78-0246-050E-357FC13C183B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34042A-5F0F-0D54-3702-439A057E400E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44EA668B-070A-ADBB-EAFD-6B79E493A4B5}"/>
                </a:ext>
              </a:extLst>
            </p:cNvPr>
            <p:cNvGrpSpPr/>
            <p:nvPr/>
          </p:nvGrpSpPr>
          <p:grpSpPr>
            <a:xfrm>
              <a:off x="3113164" y="3491503"/>
              <a:ext cx="3568335" cy="288000"/>
              <a:chOff x="2579764" y="2576511"/>
              <a:chExt cx="3568335" cy="288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54EB84C-F9A5-A6B6-02F2-07EEF4461CA9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FCD43D4-450B-F9AD-E5F7-35F92D596637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DB2A44-CAA9-B681-743B-9846F5108F7E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2A36055-B93A-42BF-9D35-894358D39882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121AE7-53D4-B37C-88A3-6B2290ECB998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6F000-EA29-E5B5-6C57-A5EC1CFF666D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736FD2-54B8-2AA7-62D9-D9EBBDF598F9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92BBF2-237C-1EA0-76E5-61B3A20B1D33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6505ECE-E1A6-630B-3899-C482584194AF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2FE67D2-22C8-6FE7-0C2C-6651B712DF55}"/>
                </a:ext>
              </a:extLst>
            </p:cNvPr>
            <p:cNvGrpSpPr/>
            <p:nvPr/>
          </p:nvGrpSpPr>
          <p:grpSpPr>
            <a:xfrm>
              <a:off x="3113164" y="3845913"/>
              <a:ext cx="3568335" cy="288000"/>
              <a:chOff x="2579764" y="2576511"/>
              <a:chExt cx="3568335" cy="288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1BC0703-C334-AAF8-1220-8052B79DDEB6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676C111-EE0C-2545-96EB-ADF7E825AD7A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E0FFE21-41DF-1583-F583-8BC6580CA64E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5AD73D-04E4-AEF4-1E4C-3000E16FB2A1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4276F5-8BE3-EB96-9F31-14128DE6B49A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FA7BFE-FD7F-80F7-E46C-31A0BDC4261C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BAC8A7A-7E8C-7C4E-A2C5-62F2008405D6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2061AE8-5215-33B2-8F9C-671D6A2C4A4A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A3050A-2B89-A59A-BF7F-86819AB8D86F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EE33C17A-C27C-DCDB-8F90-0B7FDCCC3A1B}"/>
                </a:ext>
              </a:extLst>
            </p:cNvPr>
            <p:cNvGrpSpPr/>
            <p:nvPr/>
          </p:nvGrpSpPr>
          <p:grpSpPr>
            <a:xfrm>
              <a:off x="3113164" y="4200323"/>
              <a:ext cx="3568335" cy="288000"/>
              <a:chOff x="2579764" y="2576511"/>
              <a:chExt cx="3568335" cy="288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335E01-8651-A1FB-1BD8-0F0651FA03CA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42F96B-8FD8-F3D8-1EF8-79259232143E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C8E4E14-1FF2-F8DC-1959-3B1A2C437AD4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D4D76B0-64C6-4E50-0974-CBC4AE908FAF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36E11-DAFA-10D5-7278-65F4DF071DFC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359FE2-E549-ED3F-B410-4E42033B0A05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977FCE6-6BA4-9DFE-0935-0A25B72E2C81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DB884BE-D7F7-C357-1FD7-5C9B551CFCA0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1E7885B-D9E7-05F6-977E-FAF280FF127F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CC31B72-0A62-486C-F5D5-1A480DFDA0B8}"/>
                </a:ext>
              </a:extLst>
            </p:cNvPr>
            <p:cNvGrpSpPr/>
            <p:nvPr/>
          </p:nvGrpSpPr>
          <p:grpSpPr>
            <a:xfrm>
              <a:off x="3113164" y="4554733"/>
              <a:ext cx="3568335" cy="288000"/>
              <a:chOff x="2579764" y="2576511"/>
              <a:chExt cx="3568335" cy="288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192E83-54D7-3877-55EF-65099AB4F531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8AF63-C6A0-D22A-DB24-3A4740B5E56F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A896C81-49B3-C159-DE0D-5AB3A8C01466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FF7FB59-A5A8-B118-640D-B3BF6B694FF4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8FF3408-4A79-5486-87F9-852B62E088F2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D8EF8-8F2E-1B5D-AAEC-80A686C49053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FA58CF6-14A7-5C3C-9405-74B64C13EE53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91BF41-B4E5-4BA5-B176-89D089B492AF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F2750DF-3E04-09BC-2705-0E726F2046C7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F5266B20-70B2-F835-B32E-70FC609DC6D6}"/>
                </a:ext>
              </a:extLst>
            </p:cNvPr>
            <p:cNvGrpSpPr/>
            <p:nvPr/>
          </p:nvGrpSpPr>
          <p:grpSpPr>
            <a:xfrm>
              <a:off x="3113164" y="4909142"/>
              <a:ext cx="3568335" cy="288000"/>
              <a:chOff x="2579764" y="2576511"/>
              <a:chExt cx="3568335" cy="288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CF0A7C1-51FB-5EA4-E94E-4F0EF545262E}"/>
                  </a:ext>
                </a:extLst>
              </p:cNvPr>
              <p:cNvSpPr/>
              <p:nvPr/>
            </p:nvSpPr>
            <p:spPr>
              <a:xfrm>
                <a:off x="257976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E756BAF-5FFB-7790-719E-82EE423E5E52}"/>
                  </a:ext>
                </a:extLst>
              </p:cNvPr>
              <p:cNvSpPr/>
              <p:nvPr/>
            </p:nvSpPr>
            <p:spPr>
              <a:xfrm>
                <a:off x="298980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8FB1C51-19F2-2E85-DA42-C59EF59BFCD8}"/>
                  </a:ext>
                </a:extLst>
              </p:cNvPr>
              <p:cNvSpPr/>
              <p:nvPr/>
            </p:nvSpPr>
            <p:spPr>
              <a:xfrm>
                <a:off x="339984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E01B8C-CC78-7915-69E7-A561E0D9826F}"/>
                  </a:ext>
                </a:extLst>
              </p:cNvPr>
              <p:cNvSpPr/>
              <p:nvPr/>
            </p:nvSpPr>
            <p:spPr>
              <a:xfrm>
                <a:off x="3809890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07758A-764A-AE0A-E50A-160BA34206DC}"/>
                  </a:ext>
                </a:extLst>
              </p:cNvPr>
              <p:cNvSpPr/>
              <p:nvPr/>
            </p:nvSpPr>
            <p:spPr>
              <a:xfrm>
                <a:off x="4219932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99B7294-ED89-F59A-0BD4-A92D98859686}"/>
                  </a:ext>
                </a:extLst>
              </p:cNvPr>
              <p:cNvSpPr/>
              <p:nvPr/>
            </p:nvSpPr>
            <p:spPr>
              <a:xfrm>
                <a:off x="4629974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60D762E-F516-CD6D-A94B-2B0F5A0128F6}"/>
                  </a:ext>
                </a:extLst>
              </p:cNvPr>
              <p:cNvSpPr/>
              <p:nvPr/>
            </p:nvSpPr>
            <p:spPr>
              <a:xfrm>
                <a:off x="5040016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2FDD70B-BC8E-B4A3-B1F8-B699F606423C}"/>
                  </a:ext>
                </a:extLst>
              </p:cNvPr>
              <p:cNvSpPr/>
              <p:nvPr/>
            </p:nvSpPr>
            <p:spPr>
              <a:xfrm>
                <a:off x="5450058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0C3F8B8-D14B-A45C-B051-770CBFAD3119}"/>
                  </a:ext>
                </a:extLst>
              </p:cNvPr>
              <p:cNvSpPr/>
              <p:nvPr/>
            </p:nvSpPr>
            <p:spPr>
              <a:xfrm>
                <a:off x="5860099" y="2576511"/>
                <a:ext cx="288000" cy="288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2" name="Organigramme : Connecteur 101">
            <a:extLst>
              <a:ext uri="{FF2B5EF4-FFF2-40B4-BE49-F238E27FC236}">
                <a16:creationId xmlns:a16="http://schemas.microsoft.com/office/drawing/2014/main" id="{C958C69E-A979-0B8F-6E6B-DFB727C70A5C}"/>
              </a:ext>
            </a:extLst>
          </p:cNvPr>
          <p:cNvSpPr/>
          <p:nvPr/>
        </p:nvSpPr>
        <p:spPr>
          <a:xfrm>
            <a:off x="2721628" y="3781912"/>
            <a:ext cx="180000" cy="18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Connecteur 102">
            <a:extLst>
              <a:ext uri="{FF2B5EF4-FFF2-40B4-BE49-F238E27FC236}">
                <a16:creationId xmlns:a16="http://schemas.microsoft.com/office/drawing/2014/main" id="{1FFE29FD-A48A-8422-D547-425E48EE9232}"/>
              </a:ext>
            </a:extLst>
          </p:cNvPr>
          <p:cNvSpPr/>
          <p:nvPr/>
        </p:nvSpPr>
        <p:spPr>
          <a:xfrm>
            <a:off x="5988816" y="3781912"/>
            <a:ext cx="180000" cy="1800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01C0D96C-4102-CCFC-83AD-30D82784E726}"/>
              </a:ext>
            </a:extLst>
          </p:cNvPr>
          <p:cNvGrpSpPr/>
          <p:nvPr/>
        </p:nvGrpSpPr>
        <p:grpSpPr>
          <a:xfrm>
            <a:off x="1987333" y="3051365"/>
            <a:ext cx="446133" cy="1696251"/>
            <a:chOff x="1783306" y="2837607"/>
            <a:chExt cx="446133" cy="1696251"/>
          </a:xfrm>
        </p:grpSpPr>
        <p:sp>
          <p:nvSpPr>
            <p:cNvPr id="104" name="Signe Moins 103">
              <a:extLst>
                <a:ext uri="{FF2B5EF4-FFF2-40B4-BE49-F238E27FC236}">
                  <a16:creationId xmlns:a16="http://schemas.microsoft.com/office/drawing/2014/main" id="{A2CB98C2-64CA-4678-8858-96E9E822356F}"/>
                </a:ext>
              </a:extLst>
            </p:cNvPr>
            <p:cNvSpPr/>
            <p:nvPr/>
          </p:nvSpPr>
          <p:spPr>
            <a:xfrm>
              <a:off x="1783306" y="2837607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Moins 104">
              <a:extLst>
                <a:ext uri="{FF2B5EF4-FFF2-40B4-BE49-F238E27FC236}">
                  <a16:creationId xmlns:a16="http://schemas.microsoft.com/office/drawing/2014/main" id="{BF1BD155-0D6F-B373-6829-78E91AD11306}"/>
                </a:ext>
              </a:extLst>
            </p:cNvPr>
            <p:cNvSpPr/>
            <p:nvPr/>
          </p:nvSpPr>
          <p:spPr>
            <a:xfrm>
              <a:off x="1783306" y="3179902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Moins 105">
              <a:extLst>
                <a:ext uri="{FF2B5EF4-FFF2-40B4-BE49-F238E27FC236}">
                  <a16:creationId xmlns:a16="http://schemas.microsoft.com/office/drawing/2014/main" id="{37152B6F-B437-C990-050C-9667E73A4AF9}"/>
                </a:ext>
              </a:extLst>
            </p:cNvPr>
            <p:cNvSpPr/>
            <p:nvPr/>
          </p:nvSpPr>
          <p:spPr>
            <a:xfrm>
              <a:off x="1783306" y="3522197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Moins 106">
              <a:extLst>
                <a:ext uri="{FF2B5EF4-FFF2-40B4-BE49-F238E27FC236}">
                  <a16:creationId xmlns:a16="http://schemas.microsoft.com/office/drawing/2014/main" id="{3A4C0DFE-49BD-485F-20A7-58D193A0090C}"/>
                </a:ext>
              </a:extLst>
            </p:cNvPr>
            <p:cNvSpPr/>
            <p:nvPr/>
          </p:nvSpPr>
          <p:spPr>
            <a:xfrm>
              <a:off x="1783306" y="3864492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Signe Moins 107">
              <a:extLst>
                <a:ext uri="{FF2B5EF4-FFF2-40B4-BE49-F238E27FC236}">
                  <a16:creationId xmlns:a16="http://schemas.microsoft.com/office/drawing/2014/main" id="{65BC4E3D-6D36-2770-5E14-36E43684EFB4}"/>
                </a:ext>
              </a:extLst>
            </p:cNvPr>
            <p:cNvSpPr/>
            <p:nvPr/>
          </p:nvSpPr>
          <p:spPr>
            <a:xfrm>
              <a:off x="1783306" y="4206785"/>
              <a:ext cx="446133" cy="327073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A8C8C86E-C7C2-CD4A-42DE-52620D9A4152}"/>
              </a:ext>
            </a:extLst>
          </p:cNvPr>
          <p:cNvGrpSpPr/>
          <p:nvPr/>
        </p:nvGrpSpPr>
        <p:grpSpPr>
          <a:xfrm>
            <a:off x="6477189" y="3028481"/>
            <a:ext cx="446133" cy="1696251"/>
            <a:chOff x="6477189" y="3028481"/>
            <a:chExt cx="446133" cy="1696251"/>
          </a:xfrm>
        </p:grpSpPr>
        <p:sp>
          <p:nvSpPr>
            <p:cNvPr id="109" name="Signe Moins 108">
              <a:extLst>
                <a:ext uri="{FF2B5EF4-FFF2-40B4-BE49-F238E27FC236}">
                  <a16:creationId xmlns:a16="http://schemas.microsoft.com/office/drawing/2014/main" id="{7293BCEA-9CA2-EA35-DDCA-E73F50E1BF1F}"/>
                </a:ext>
              </a:extLst>
            </p:cNvPr>
            <p:cNvSpPr/>
            <p:nvPr/>
          </p:nvSpPr>
          <p:spPr>
            <a:xfrm>
              <a:off x="6477189" y="3028481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Signe Moins 109">
              <a:extLst>
                <a:ext uri="{FF2B5EF4-FFF2-40B4-BE49-F238E27FC236}">
                  <a16:creationId xmlns:a16="http://schemas.microsoft.com/office/drawing/2014/main" id="{D95E948D-B139-B2DE-5DD4-168190680D0F}"/>
                </a:ext>
              </a:extLst>
            </p:cNvPr>
            <p:cNvSpPr/>
            <p:nvPr/>
          </p:nvSpPr>
          <p:spPr>
            <a:xfrm>
              <a:off x="6477189" y="3370776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Signe Moins 110">
              <a:extLst>
                <a:ext uri="{FF2B5EF4-FFF2-40B4-BE49-F238E27FC236}">
                  <a16:creationId xmlns:a16="http://schemas.microsoft.com/office/drawing/2014/main" id="{BA4BCC46-6709-C95D-C1C2-6D4727708FC9}"/>
                </a:ext>
              </a:extLst>
            </p:cNvPr>
            <p:cNvSpPr/>
            <p:nvPr/>
          </p:nvSpPr>
          <p:spPr>
            <a:xfrm>
              <a:off x="6477189" y="3713071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Signe Moins 111">
              <a:extLst>
                <a:ext uri="{FF2B5EF4-FFF2-40B4-BE49-F238E27FC236}">
                  <a16:creationId xmlns:a16="http://schemas.microsoft.com/office/drawing/2014/main" id="{F52AE4D3-E241-4262-AA5C-255CD9F4F560}"/>
                </a:ext>
              </a:extLst>
            </p:cNvPr>
            <p:cNvSpPr/>
            <p:nvPr/>
          </p:nvSpPr>
          <p:spPr>
            <a:xfrm>
              <a:off x="6477189" y="4055366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Signe Moins 112">
              <a:extLst>
                <a:ext uri="{FF2B5EF4-FFF2-40B4-BE49-F238E27FC236}">
                  <a16:creationId xmlns:a16="http://schemas.microsoft.com/office/drawing/2014/main" id="{43789BF1-9510-A0F8-D5FA-6BB6BC6DC6EA}"/>
                </a:ext>
              </a:extLst>
            </p:cNvPr>
            <p:cNvSpPr/>
            <p:nvPr/>
          </p:nvSpPr>
          <p:spPr>
            <a:xfrm>
              <a:off x="6477189" y="4397659"/>
              <a:ext cx="446133" cy="327073"/>
            </a:xfrm>
            <a:prstGeom prst="mathMin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3F72EC1-DAE1-CB26-5338-DBCB8854918E}"/>
              </a:ext>
            </a:extLst>
          </p:cNvPr>
          <p:cNvSpPr/>
          <p:nvPr/>
        </p:nvSpPr>
        <p:spPr>
          <a:xfrm>
            <a:off x="6386513" y="1795462"/>
            <a:ext cx="1843087" cy="36380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93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D152B-8FE6-2BCA-B4C5-A3E4994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7237B-3FB7-0FB4-6537-60CBCEBEB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28" y="2278613"/>
            <a:ext cx="1065315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1 -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Quoridor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 est un jeu de société pour 2</a:t>
            </a:r>
            <a:r>
              <a:rPr kumimoji="0" lang="fr-FR" altLang="fr-F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 a 4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joueurs.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2 - Chaque joueur démarre avec un pion sur la case du centre de son côté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3 - Les joueurs se déplacent à tour de rôle en déplaçant leur pion sur une case vide adjacente.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4 - Les joueurs peuvent également placer un mur horizontalement ou verticalement entre deux cases vides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5 - Les murs bloquent les mouvements des pions.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6 - Chaque joueur a un nombre limité de murs à utiliser pendant la partie, généralement 8 ou 10 selon les règles.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7 - Le but du jeu est d'être le premier à atteindre le côté opposé de l'échiquier avec son pion ou de bloquer complètement les mouvements de l'adversaire.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8 - Si un joueur ne peut plus déplacer son pion, la partie est considérée comme terminée et l'autre joueur a gagné.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9 - Les joueurs peuvent également s'accorder sur une égalité si aucun des joueurs ne peut atteindre l'autre côté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10 - Il est interdit de bloquer le pion de l'adversaire en l'enfermant dans un espace qui ne lui permet pas de bouger.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9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F0C6-A327-D46A-EA70-D21B12C8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C86D30-4DB0-F71B-51C1-D027E0EBC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000" dirty="0">
                    <a:sym typeface="Wingdings" panose="05000000000000000000" pitchFamily="2" charset="2"/>
                  </a:rPr>
                  <a:t>Création d’un salon</a:t>
                </a: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Initialisation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host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nbPlayers</a:t>
                </a:r>
                <a:r>
                  <a:rPr lang="fr-FR" sz="1200" dirty="0">
                    <a:sym typeface="Wingdings" panose="05000000000000000000" pitchFamily="2" charset="2"/>
                  </a:rPr>
                  <a:t> [2:4]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nbSquare</a:t>
                </a:r>
                <a:r>
                  <a:rPr lang="fr-FR" sz="1200" dirty="0">
                    <a:sym typeface="Wingdings" panose="05000000000000000000" pitchFamily="2" charset="2"/>
                  </a:rPr>
                  <a:t> (min 9*9, max ?)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nbWall</a:t>
                </a:r>
                <a:r>
                  <a:rPr lang="fr-FR" sz="1200" dirty="0">
                    <a:sym typeface="Wingdings" panose="05000000000000000000" pitchFamily="2" charset="2"/>
                  </a:rPr>
                  <a:t> (min 5, max ?)</a:t>
                </a:r>
              </a:p>
              <a:p>
                <a:r>
                  <a:rPr lang="fr-FR" sz="2000" dirty="0">
                    <a:sym typeface="Wingdings" panose="05000000000000000000" pitchFamily="2" charset="2"/>
                  </a:rPr>
                  <a:t>La partie</a:t>
                </a: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Un joueur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   →1)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é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𝑝𝑙𝑎𝑐𝑒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𝑝𝑖𝑜𝑛</m:t>
                            </m:r>
                          </m:e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→2)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𝑃𝑜𝑠𝑒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𝑢𝑛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𝑚𝑢𝑟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1200" dirty="0">
                    <a:sym typeface="Wingdings" panose="05000000000000000000" pitchFamily="2" charset="2"/>
                  </a:rPr>
                  <a:t>           Si 2  Interdit d ’enfermer un joueur</a:t>
                </a:r>
              </a:p>
              <a:p>
                <a:pPr lvl="1"/>
                <a:endParaRPr lang="fr-FR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Fin de partie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𝑉𝑖𝑐𝑡𝑜𝑖𝑟𝑒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𝑝𝑟𝑒𝑚𝑖𝑒𝑟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𝑞𝑢𝑖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𝑎𝑡𝑡𝑒𝑖𝑛𝑑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𝑜𝑝𝑝𝑜𝑠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𝑂𝑈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p>
                        <m: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𝑎𝑑𝑣𝑒𝑟𝑠𝑠𝑎𝑖𝑟𝑒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𝑝𝑒𝑢𝑥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𝑝𝑙𝑢𝑠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𝑏𝑜𝑢𝑔𝑒𝑟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𝑠𝑜𝑛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𝑝𝑖𝑜𝑛</m:t>
                    </m:r>
                  </m:oMath>
                </a14:m>
                <a:endParaRPr lang="fr-FR" sz="130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3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𝑔𝑎𝑙𝑖𝑡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: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𝐴𝑢𝑐𝑢𝑛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𝑗𝑜𝑒𝑢𝑟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𝑝𝑒𝑢𝑥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𝑎𝑡𝑡𝑒𝑖𝑛𝑑𝑟𝑒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𝑜𝑝𝑝𝑜𝑠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</m:t>
                    </m:r>
                  </m:oMath>
                </a14:m>
                <a:endParaRPr lang="fr-FR" sz="13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fr-FR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Revanche (O/N)</a:t>
                </a:r>
              </a:p>
              <a:p>
                <a:pPr marL="457200" lvl="1" indent="0">
                  <a:buNone/>
                </a:pPr>
                <a:endParaRPr lang="fr-FR" sz="1200" dirty="0">
                  <a:sym typeface="Wingdings" panose="05000000000000000000" pitchFamily="2" charset="2"/>
                </a:endParaRPr>
              </a:p>
              <a:p>
                <a:r>
                  <a:rPr lang="fr-FR" sz="2000" dirty="0">
                    <a:sym typeface="Wingdings" panose="05000000000000000000" pitchFamily="2" charset="2"/>
                  </a:rPr>
                  <a:t>Discussion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C86D30-4DB0-F71B-51C1-D027E0EBC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7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BD563-0280-7BCB-BF85-8D1D878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ym typeface="Wingdings" panose="05000000000000000000" pitchFamily="2" charset="2"/>
              </a:rPr>
              <a:t>Création d’un salon</a:t>
            </a:r>
            <a:br>
              <a:rPr lang="fr-FR" sz="4400" dirty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F60AB-90D4-116E-B6B5-F3BC11B12C85}"/>
              </a:ext>
            </a:extLst>
          </p:cNvPr>
          <p:cNvSpPr/>
          <p:nvPr/>
        </p:nvSpPr>
        <p:spPr>
          <a:xfrm>
            <a:off x="912090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Connexion d’un joueur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12F35-3801-ADFB-9D07-A24C86D1C99F}"/>
              </a:ext>
            </a:extLst>
          </p:cNvPr>
          <p:cNvSpPr/>
          <p:nvPr/>
        </p:nvSpPr>
        <p:spPr>
          <a:xfrm>
            <a:off x="3611742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Initialisation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E3EA6-EBAC-FB54-17D7-F476036A0EB7}"/>
              </a:ext>
            </a:extLst>
          </p:cNvPr>
          <p:cNvSpPr/>
          <p:nvPr/>
        </p:nvSpPr>
        <p:spPr>
          <a:xfrm>
            <a:off x="6311394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Attente des joueurs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ED057-952A-AEB5-8574-719A5D6CB792}"/>
              </a:ext>
            </a:extLst>
          </p:cNvPr>
          <p:cNvSpPr/>
          <p:nvPr/>
        </p:nvSpPr>
        <p:spPr>
          <a:xfrm>
            <a:off x="9011046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Affichage plateau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6550A-EC24-84BF-7BC2-964AF7F21DFB}"/>
              </a:ext>
            </a:extLst>
          </p:cNvPr>
          <p:cNvCxnSpPr/>
          <p:nvPr/>
        </p:nvCxnSpPr>
        <p:spPr>
          <a:xfrm>
            <a:off x="2780145" y="2782289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42D738-6309-FD66-DF65-E98CC4D41DD8}"/>
              </a:ext>
            </a:extLst>
          </p:cNvPr>
          <p:cNvCxnSpPr/>
          <p:nvPr/>
        </p:nvCxnSpPr>
        <p:spPr>
          <a:xfrm>
            <a:off x="5546436" y="2761342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46FDB2-5CD0-4BEE-5C80-9CFA0B28CAAB}"/>
              </a:ext>
            </a:extLst>
          </p:cNvPr>
          <p:cNvCxnSpPr/>
          <p:nvPr/>
        </p:nvCxnSpPr>
        <p:spPr>
          <a:xfrm>
            <a:off x="8206509" y="2789051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18769F6-E2DB-BC54-9642-A6931488C775}"/>
              </a:ext>
            </a:extLst>
          </p:cNvPr>
          <p:cNvCxnSpPr/>
          <p:nvPr/>
        </p:nvCxnSpPr>
        <p:spPr>
          <a:xfrm>
            <a:off x="10875818" y="2758867"/>
            <a:ext cx="69272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B27050-CC8D-313C-9AF2-9B05FD414C1E}"/>
              </a:ext>
            </a:extLst>
          </p:cNvPr>
          <p:cNvSpPr/>
          <p:nvPr/>
        </p:nvSpPr>
        <p:spPr>
          <a:xfrm>
            <a:off x="3611742" y="3999346"/>
            <a:ext cx="1800000" cy="5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formulaire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8094876-AD8D-689D-E427-F453A1D4759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511742" y="3052289"/>
            <a:ext cx="0" cy="9470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727C0A9E-DBEE-2ACB-8D72-B3045CEA19FA}"/>
              </a:ext>
            </a:extLst>
          </p:cNvPr>
          <p:cNvSpPr/>
          <p:nvPr/>
        </p:nvSpPr>
        <p:spPr>
          <a:xfrm>
            <a:off x="1874982" y="1856509"/>
            <a:ext cx="5338618" cy="665018"/>
          </a:xfrm>
          <a:custGeom>
            <a:avLst/>
            <a:gdLst>
              <a:gd name="connsiteX0" fmla="*/ 5338618 w 5338618"/>
              <a:gd name="connsiteY0" fmla="*/ 665018 h 665018"/>
              <a:gd name="connsiteX1" fmla="*/ 5338618 w 5338618"/>
              <a:gd name="connsiteY1" fmla="*/ 0 h 665018"/>
              <a:gd name="connsiteX2" fmla="*/ 0 w 5338618"/>
              <a:gd name="connsiteY2" fmla="*/ 18473 h 665018"/>
              <a:gd name="connsiteX3" fmla="*/ 18473 w 5338618"/>
              <a:gd name="connsiteY3" fmla="*/ 60960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8618" h="665018">
                <a:moveTo>
                  <a:pt x="5338618" y="665018"/>
                </a:moveTo>
                <a:lnTo>
                  <a:pt x="5338618" y="0"/>
                </a:lnTo>
                <a:lnTo>
                  <a:pt x="0" y="18473"/>
                </a:lnTo>
                <a:lnTo>
                  <a:pt x="18473" y="609600"/>
                </a:ln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C3A7FE9-ED8D-EA31-3C37-3C3A41BA8050}"/>
              </a:ext>
            </a:extLst>
          </p:cNvPr>
          <p:cNvSpPr txBox="1"/>
          <p:nvPr/>
        </p:nvSpPr>
        <p:spPr>
          <a:xfrm>
            <a:off x="3796145" y="1487055"/>
            <a:ext cx="2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Si t &gt; temps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7700B-0A2F-9D76-9B92-CC27FA4B5FC3}"/>
              </a:ext>
            </a:extLst>
          </p:cNvPr>
          <p:cNvSpPr txBox="1"/>
          <p:nvPr/>
        </p:nvSpPr>
        <p:spPr>
          <a:xfrm>
            <a:off x="2774982" y="2300371"/>
            <a:ext cx="919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Créer</a:t>
            </a:r>
            <a:endParaRPr lang="fr-FR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D19EA29-9AB9-59D8-FE43-2917E7F995D1}"/>
              </a:ext>
            </a:extLst>
          </p:cNvPr>
          <p:cNvSpPr/>
          <p:nvPr/>
        </p:nvSpPr>
        <p:spPr>
          <a:xfrm rot="10800000">
            <a:off x="1899805" y="3024447"/>
            <a:ext cx="5338618" cy="2400250"/>
          </a:xfrm>
          <a:custGeom>
            <a:avLst/>
            <a:gdLst>
              <a:gd name="connsiteX0" fmla="*/ 5338618 w 5338618"/>
              <a:gd name="connsiteY0" fmla="*/ 665018 h 665018"/>
              <a:gd name="connsiteX1" fmla="*/ 5338618 w 5338618"/>
              <a:gd name="connsiteY1" fmla="*/ 0 h 665018"/>
              <a:gd name="connsiteX2" fmla="*/ 0 w 5338618"/>
              <a:gd name="connsiteY2" fmla="*/ 18473 h 665018"/>
              <a:gd name="connsiteX3" fmla="*/ 18473 w 5338618"/>
              <a:gd name="connsiteY3" fmla="*/ 60960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8618" h="665018">
                <a:moveTo>
                  <a:pt x="5338618" y="665018"/>
                </a:moveTo>
                <a:lnTo>
                  <a:pt x="5338618" y="0"/>
                </a:lnTo>
                <a:lnTo>
                  <a:pt x="0" y="18473"/>
                </a:lnTo>
                <a:lnTo>
                  <a:pt x="18473" y="609600"/>
                </a:ln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2C75C2-2498-3C5A-5E76-3B115B01FB78}"/>
              </a:ext>
            </a:extLst>
          </p:cNvPr>
          <p:cNvSpPr/>
          <p:nvPr/>
        </p:nvSpPr>
        <p:spPr>
          <a:xfrm>
            <a:off x="908877" y="3042763"/>
            <a:ext cx="1800000" cy="1029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Rejoindre</a:t>
            </a:r>
          </a:p>
          <a:p>
            <a:pPr algn="ctr"/>
            <a:r>
              <a:rPr lang="fr-FR" i="1" dirty="0">
                <a:solidFill>
                  <a:schemeClr val="accent1"/>
                </a:solidFill>
              </a:rPr>
              <a:t>ou </a:t>
            </a:r>
          </a:p>
          <a:p>
            <a:pPr algn="ctr"/>
            <a:r>
              <a:rPr lang="fr-FR" i="1" dirty="0">
                <a:solidFill>
                  <a:schemeClr val="accent1"/>
                </a:solidFill>
              </a:rPr>
              <a:t>Créer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D78C5F-1903-AFE5-1C28-D0378DAC0EC6}"/>
              </a:ext>
            </a:extLst>
          </p:cNvPr>
          <p:cNvSpPr txBox="1"/>
          <p:nvPr/>
        </p:nvSpPr>
        <p:spPr>
          <a:xfrm>
            <a:off x="3472873" y="5452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Rejoindre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F4DEF-F1B7-2276-E1E3-F8721D6A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ym typeface="Wingdings" panose="05000000000000000000" pitchFamily="2" charset="2"/>
              </a:rPr>
              <a:t>La partie</a:t>
            </a:r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EE90555-4615-70B4-39BE-AC671479ABE8}"/>
              </a:ext>
            </a:extLst>
          </p:cNvPr>
          <p:cNvGrpSpPr/>
          <p:nvPr/>
        </p:nvGrpSpPr>
        <p:grpSpPr>
          <a:xfrm>
            <a:off x="310636" y="1690688"/>
            <a:ext cx="11382056" cy="4482613"/>
            <a:chOff x="310636" y="1690688"/>
            <a:chExt cx="11382056" cy="4482613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A3FDB4F-F684-08C4-98CC-5D14708A4241}"/>
                </a:ext>
              </a:extLst>
            </p:cNvPr>
            <p:cNvGrpSpPr/>
            <p:nvPr/>
          </p:nvGrpSpPr>
          <p:grpSpPr>
            <a:xfrm>
              <a:off x="310636" y="1690688"/>
              <a:ext cx="11382056" cy="3663041"/>
              <a:chOff x="310636" y="1690688"/>
              <a:chExt cx="11382056" cy="3663041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2EE3FEE8-A007-1268-955C-100EBBF44CB9}"/>
                  </a:ext>
                </a:extLst>
              </p:cNvPr>
              <p:cNvGrpSpPr/>
              <p:nvPr/>
            </p:nvGrpSpPr>
            <p:grpSpPr>
              <a:xfrm>
                <a:off x="3214255" y="1690688"/>
                <a:ext cx="8478437" cy="3663041"/>
                <a:chOff x="912090" y="1521025"/>
                <a:chExt cx="8478437" cy="36630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919A42-279F-CCF7-CBD8-CFD0964FA9E8}"/>
                    </a:ext>
                  </a:extLst>
                </p:cNvPr>
                <p:cNvSpPr/>
                <p:nvPr/>
              </p:nvSpPr>
              <p:spPr>
                <a:xfrm>
                  <a:off x="912090" y="3103414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Joueurs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F3EE0CC-618F-615F-23AC-7E58198B7900}"/>
                    </a:ext>
                  </a:extLst>
                </p:cNvPr>
                <p:cNvSpPr/>
                <p:nvPr/>
              </p:nvSpPr>
              <p:spPr>
                <a:xfrm>
                  <a:off x="3864200" y="3611141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Bloc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9D6A572-D126-52AA-E03B-4150894C8D92}"/>
                    </a:ext>
                  </a:extLst>
                </p:cNvPr>
                <p:cNvSpPr/>
                <p:nvPr/>
              </p:nvSpPr>
              <p:spPr>
                <a:xfrm>
                  <a:off x="3864200" y="2572770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Bouge</a:t>
                  </a:r>
                </a:p>
              </p:txBody>
            </p:sp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D43A2D44-AB62-2BBC-1AF7-3E19BAD0F83D}"/>
                    </a:ext>
                  </a:extLst>
                </p:cNvPr>
                <p:cNvCxnSpPr/>
                <p:nvPr/>
              </p:nvCxnSpPr>
              <p:spPr>
                <a:xfrm>
                  <a:off x="2789381" y="3121894"/>
                  <a:ext cx="9975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6DD2DB73-48B3-6208-4436-6E6BAF633ED0}"/>
                    </a:ext>
                  </a:extLst>
                </p:cNvPr>
                <p:cNvCxnSpPr/>
                <p:nvPr/>
              </p:nvCxnSpPr>
              <p:spPr>
                <a:xfrm>
                  <a:off x="2789381" y="3620325"/>
                  <a:ext cx="9975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5E6FF38-DBCC-8DF8-A7CC-952302B7DDCC}"/>
                    </a:ext>
                  </a:extLst>
                </p:cNvPr>
                <p:cNvSpPr txBox="1"/>
                <p:nvPr/>
              </p:nvSpPr>
              <p:spPr>
                <a:xfrm>
                  <a:off x="3060637" y="3215567"/>
                  <a:ext cx="7758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OU</a:t>
                  </a:r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6A029AD-5A57-195A-B2D5-B1517A5BD5B7}"/>
                    </a:ext>
                  </a:extLst>
                </p:cNvPr>
                <p:cNvSpPr txBox="1"/>
                <p:nvPr/>
              </p:nvSpPr>
              <p:spPr>
                <a:xfrm>
                  <a:off x="2160637" y="3788351"/>
                  <a:ext cx="180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Ssi</a:t>
                  </a:r>
                  <a:r>
                    <a:rPr lang="fr-FR" sz="14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fr-FR" sz="14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nbWall</a:t>
                  </a:r>
                  <a:r>
                    <a:rPr lang="fr-FR" sz="14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suffisant</a:t>
                  </a:r>
                </a:p>
              </p:txBody>
            </p: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1D29F99B-8A5E-6B7A-7D81-37B67819BCCD}"/>
                    </a:ext>
                  </a:extLst>
                </p:cNvPr>
                <p:cNvCxnSpPr/>
                <p:nvPr/>
              </p:nvCxnSpPr>
              <p:spPr>
                <a:xfrm flipH="1">
                  <a:off x="1708727" y="1828802"/>
                  <a:ext cx="2826328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24DA3411-0EBD-314C-F177-3A056F43B6B0}"/>
                    </a:ext>
                  </a:extLst>
                </p:cNvPr>
                <p:cNvCxnSpPr/>
                <p:nvPr/>
              </p:nvCxnSpPr>
              <p:spPr>
                <a:xfrm flipH="1">
                  <a:off x="1744454" y="4890656"/>
                  <a:ext cx="2826328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49A888D-C879-1E67-F21F-D8783AC69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5712" y="4170218"/>
                  <a:ext cx="0" cy="74814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62A134E-5AB9-60A5-FDC9-73FDB9D37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5055" y="1806152"/>
                  <a:ext cx="0" cy="74814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5373CDD3-50CA-F231-AF85-2968F2B16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1257" y="3788351"/>
                  <a:ext cx="0" cy="113001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F2787BA3-A63F-3798-D9E6-47566E2B7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8727" y="1806152"/>
                  <a:ext cx="0" cy="113001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D97D3431-4EDE-7A5D-F497-72E1B76F6F90}"/>
                    </a:ext>
                  </a:extLst>
                </p:cNvPr>
                <p:cNvSpPr txBox="1"/>
                <p:nvPr/>
              </p:nvSpPr>
              <p:spPr>
                <a:xfrm>
                  <a:off x="2539999" y="4876289"/>
                  <a:ext cx="1324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Joueur suivant</a:t>
                  </a: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E3A62AD-7FCF-C121-D1EA-4EC9E630756F}"/>
                    </a:ext>
                  </a:extLst>
                </p:cNvPr>
                <p:cNvSpPr txBox="1"/>
                <p:nvPr/>
              </p:nvSpPr>
              <p:spPr>
                <a:xfrm>
                  <a:off x="2495517" y="1521025"/>
                  <a:ext cx="1324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Joueur suivant</a:t>
                  </a:r>
                </a:p>
              </p:txBody>
            </p:sp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55318FEC-4E33-C064-02BB-F366DB02C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109" y="2729349"/>
                  <a:ext cx="1482436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E75D3AE-1B33-273B-FFB1-7AD01479CBE4}"/>
                    </a:ext>
                  </a:extLst>
                </p:cNvPr>
                <p:cNvSpPr txBox="1"/>
                <p:nvPr/>
              </p:nvSpPr>
              <p:spPr>
                <a:xfrm>
                  <a:off x="5764457" y="2371158"/>
                  <a:ext cx="19006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50" dirty="0">
                      <a:solidFill>
                        <a:schemeClr val="accent2"/>
                      </a:solidFill>
                    </a:rPr>
                    <a:t>Atteindre le coté opposé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BB55A4A-8845-FB37-43D2-35FE1D21A7CF}"/>
                    </a:ext>
                  </a:extLst>
                </p:cNvPr>
                <p:cNvSpPr/>
                <p:nvPr/>
              </p:nvSpPr>
              <p:spPr>
                <a:xfrm>
                  <a:off x="7590527" y="2459349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Victoire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E854093-ED9B-C589-A195-461945D36E6F}"/>
                  </a:ext>
                </a:extLst>
              </p:cNvPr>
              <p:cNvSpPr/>
              <p:nvPr/>
            </p:nvSpPr>
            <p:spPr>
              <a:xfrm>
                <a:off x="310636" y="3273077"/>
                <a:ext cx="1800000" cy="540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Début</a:t>
                </a:r>
              </a:p>
            </p:txBody>
          </p:sp>
          <p:cxnSp>
            <p:nvCxnSpPr>
              <p:cNvPr id="34" name="Connecteur droit avec flèche 33">
                <a:extLst>
                  <a:ext uri="{FF2B5EF4-FFF2-40B4-BE49-F238E27FC236}">
                    <a16:creationId xmlns:a16="http://schemas.microsoft.com/office/drawing/2014/main" id="{BE760F04-7A63-5B13-377B-072DEBD00A93}"/>
                  </a:ext>
                </a:extLst>
              </p:cNvPr>
              <p:cNvCxnSpPr/>
              <p:nvPr/>
            </p:nvCxnSpPr>
            <p:spPr>
              <a:xfrm>
                <a:off x="2189019" y="3539118"/>
                <a:ext cx="99752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D95D29-1BF7-7F2D-0482-0363C3EE1887}"/>
                  </a:ext>
                </a:extLst>
              </p:cNvPr>
              <p:cNvSpPr txBox="1"/>
              <p:nvPr/>
            </p:nvSpPr>
            <p:spPr>
              <a:xfrm>
                <a:off x="7638910" y="2355452"/>
                <a:ext cx="251593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>
                    <a:solidFill>
                      <a:schemeClr val="accent2"/>
                    </a:solidFill>
                  </a:rPr>
                  <a:t>Les adversaires  ne peuvent plus bouger</a:t>
                </a:r>
              </a:p>
            </p:txBody>
          </p:sp>
        </p:grp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F90BB87-F44C-D353-891B-E4BC1472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240" y="6173301"/>
              <a:ext cx="875403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61EE50B3-B670-A20A-1ADC-EC6B05727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240" y="3879273"/>
              <a:ext cx="0" cy="229402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EC54C02-FE49-7E1F-265B-52B350BD8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569" y="3249727"/>
              <a:ext cx="0" cy="832746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BAC764-762D-4988-4A3C-631DBEE8FF88}"/>
                </a:ext>
              </a:extLst>
            </p:cNvPr>
            <p:cNvSpPr/>
            <p:nvPr/>
          </p:nvSpPr>
          <p:spPr>
            <a:xfrm>
              <a:off x="9669928" y="4154977"/>
              <a:ext cx="1800000" cy="54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Rejouer ?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CE74E2B-30CA-84E3-74C4-DD6537AE5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7152" y="4741430"/>
              <a:ext cx="0" cy="143187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5D107CB7-567A-5D72-BF4C-BD038B9C1814}"/>
                </a:ext>
              </a:extLst>
            </p:cNvPr>
            <p:cNvSpPr txBox="1"/>
            <p:nvPr/>
          </p:nvSpPr>
          <p:spPr>
            <a:xfrm>
              <a:off x="9407360" y="4972473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OUI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492F0EA-A46F-2034-520B-565C32C953E6}"/>
                </a:ext>
              </a:extLst>
            </p:cNvPr>
            <p:cNvSpPr txBox="1"/>
            <p:nvPr/>
          </p:nvSpPr>
          <p:spPr>
            <a:xfrm>
              <a:off x="10538569" y="4979647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NON</a:t>
              </a: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013A774-1F49-8335-11A7-FEF396563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5842" y="4747274"/>
              <a:ext cx="0" cy="83274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B021554-7CFF-3A2A-D37F-74B373005501}"/>
                </a:ext>
              </a:extLst>
            </p:cNvPr>
            <p:cNvSpPr txBox="1"/>
            <p:nvPr/>
          </p:nvSpPr>
          <p:spPr>
            <a:xfrm>
              <a:off x="10916837" y="5680942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1"/>
                  </a:solidFill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7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98DA769B-2B3D-2C66-5205-315463AA2EA6}"/>
              </a:ext>
            </a:extLst>
          </p:cNvPr>
          <p:cNvGrpSpPr/>
          <p:nvPr/>
        </p:nvGrpSpPr>
        <p:grpSpPr>
          <a:xfrm>
            <a:off x="433387" y="990599"/>
            <a:ext cx="8010525" cy="4791075"/>
            <a:chOff x="433387" y="990599"/>
            <a:chExt cx="8010525" cy="479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2ECEB0-307F-A3B2-AFE1-2A8C1D95FC7E}"/>
                </a:ext>
              </a:extLst>
            </p:cNvPr>
            <p:cNvSpPr/>
            <p:nvPr/>
          </p:nvSpPr>
          <p:spPr>
            <a:xfrm>
              <a:off x="433387" y="990599"/>
              <a:ext cx="8010525" cy="479107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A243E12-AE9F-34EB-7FB8-503D2591F08B}"/>
                </a:ext>
              </a:extLst>
            </p:cNvPr>
            <p:cNvGrpSpPr/>
            <p:nvPr/>
          </p:nvGrpSpPr>
          <p:grpSpPr>
            <a:xfrm>
              <a:off x="3004880" y="2710010"/>
              <a:ext cx="2880000" cy="1437979"/>
              <a:chOff x="3033455" y="2924471"/>
              <a:chExt cx="2880000" cy="143797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F1546C-A5B5-7829-4C2F-5488065AA10F}"/>
                  </a:ext>
                </a:extLst>
              </p:cNvPr>
              <p:cNvSpPr/>
              <p:nvPr/>
            </p:nvSpPr>
            <p:spPr>
              <a:xfrm>
                <a:off x="3033455" y="2924471"/>
                <a:ext cx="288000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5400" b="1" cap="none" spc="0" dirty="0" err="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</a:rPr>
                  <a:t>Quoridor</a:t>
                </a:r>
                <a:endParaRPr lang="fr-FR" sz="54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endParaRP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9AD86721-8BD9-29DF-F530-694C3EDF12E8}"/>
                  </a:ext>
                </a:extLst>
              </p:cNvPr>
              <p:cNvSpPr/>
              <p:nvPr/>
            </p:nvSpPr>
            <p:spPr>
              <a:xfrm>
                <a:off x="3219458" y="3886200"/>
                <a:ext cx="2520000" cy="476250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username</a:t>
                </a:r>
                <a:endParaRPr lang="fr-FR" dirty="0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8638176-E53C-D6C5-F9C2-21365A47B79E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1628775"/>
              <a:ext cx="80105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43386E-2D00-6FEB-7C2B-8E4F4576FE76}"/>
                </a:ext>
              </a:extLst>
            </p:cNvPr>
            <p:cNvSpPr/>
            <p:nvPr/>
          </p:nvSpPr>
          <p:spPr>
            <a:xfrm>
              <a:off x="1738649" y="1183687"/>
              <a:ext cx="5400000" cy="252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5870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07ED97E9-25C4-513E-C658-979A7396DAFD}"/>
              </a:ext>
            </a:extLst>
          </p:cNvPr>
          <p:cNvGrpSpPr/>
          <p:nvPr/>
        </p:nvGrpSpPr>
        <p:grpSpPr>
          <a:xfrm>
            <a:off x="433387" y="990599"/>
            <a:ext cx="8010525" cy="4791075"/>
            <a:chOff x="433387" y="990599"/>
            <a:chExt cx="8010525" cy="479107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C91A388-6611-E1A9-1C50-CE0AAAA9205D}"/>
                </a:ext>
              </a:extLst>
            </p:cNvPr>
            <p:cNvGrpSpPr/>
            <p:nvPr/>
          </p:nvGrpSpPr>
          <p:grpSpPr>
            <a:xfrm>
              <a:off x="433387" y="990599"/>
              <a:ext cx="8010525" cy="4791075"/>
              <a:chOff x="433387" y="990599"/>
              <a:chExt cx="8010525" cy="479107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D108C7-BF7C-A729-8CF9-0D9E0F93B7F0}"/>
                  </a:ext>
                </a:extLst>
              </p:cNvPr>
              <p:cNvSpPr/>
              <p:nvPr/>
            </p:nvSpPr>
            <p:spPr>
              <a:xfrm>
                <a:off x="433387" y="990599"/>
                <a:ext cx="8010525" cy="47910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6D9DE61C-478C-99DC-B3A4-3CB275FD85E9}"/>
                  </a:ext>
                </a:extLst>
              </p:cNvPr>
              <p:cNvGrpSpPr/>
              <p:nvPr/>
            </p:nvGrpSpPr>
            <p:grpSpPr>
              <a:xfrm>
                <a:off x="1438283" y="2710010"/>
                <a:ext cx="4446597" cy="1759372"/>
                <a:chOff x="1466858" y="2924471"/>
                <a:chExt cx="4446597" cy="17593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1F467BF-A71D-E3A4-3353-2A45F978135C}"/>
                    </a:ext>
                  </a:extLst>
                </p:cNvPr>
                <p:cNvSpPr/>
                <p:nvPr/>
              </p:nvSpPr>
              <p:spPr>
                <a:xfrm>
                  <a:off x="3033455" y="2924471"/>
                  <a:ext cx="2880000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fr-FR" sz="5400" b="1" cap="none" spc="0" dirty="0" err="1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</a:rPr>
                    <a:t>Quoridor</a:t>
                  </a:r>
                  <a:endParaRPr lang="fr-FR" sz="5400" b="1" cap="none" spc="0" dirty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</a:endParaRPr>
                </a:p>
              </p:txBody>
            </p:sp>
            <p:sp>
              <p:nvSpPr>
                <p:cNvPr id="16" name="Rectangle : coins arrondis 15">
                  <a:extLst>
                    <a:ext uri="{FF2B5EF4-FFF2-40B4-BE49-F238E27FC236}">
                      <a16:creationId xmlns:a16="http://schemas.microsoft.com/office/drawing/2014/main" id="{6D0D3D7E-80B0-5B43-7699-F782E6D566ED}"/>
                    </a:ext>
                  </a:extLst>
                </p:cNvPr>
                <p:cNvSpPr/>
                <p:nvPr/>
              </p:nvSpPr>
              <p:spPr>
                <a:xfrm>
                  <a:off x="1466858" y="4207593"/>
                  <a:ext cx="2520000" cy="476250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/>
                    <a:t>Creer</a:t>
                  </a:r>
                  <a:endParaRPr lang="fr-FR" dirty="0"/>
                </a:p>
              </p:txBody>
            </p:sp>
          </p:grp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8375C11C-654B-A055-C2F8-A9DE2C0AD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1628775"/>
                <a:ext cx="801052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FC11105-D9F6-A5D1-3027-A3FA1840C1A8}"/>
                  </a:ext>
                </a:extLst>
              </p:cNvPr>
              <p:cNvSpPr/>
              <p:nvPr/>
            </p:nvSpPr>
            <p:spPr>
              <a:xfrm>
                <a:off x="1738649" y="1183687"/>
                <a:ext cx="5400000" cy="252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4E5CFF1-87DA-26BE-64DA-FD0BE1B223C6}"/>
                </a:ext>
              </a:extLst>
            </p:cNvPr>
            <p:cNvSpPr/>
            <p:nvPr/>
          </p:nvSpPr>
          <p:spPr>
            <a:xfrm>
              <a:off x="5162557" y="3993132"/>
              <a:ext cx="2520000" cy="47625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Rejoindre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7A56768-678C-E56A-704E-4496143FD9E3}"/>
              </a:ext>
            </a:extLst>
          </p:cNvPr>
          <p:cNvGrpSpPr/>
          <p:nvPr/>
        </p:nvGrpSpPr>
        <p:grpSpPr>
          <a:xfrm>
            <a:off x="433387" y="990599"/>
            <a:ext cx="8010525" cy="4791075"/>
            <a:chOff x="433387" y="990599"/>
            <a:chExt cx="8010525" cy="479107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C997ACF7-8A97-52C4-DF6F-6CDB0BC5EF11}"/>
                </a:ext>
              </a:extLst>
            </p:cNvPr>
            <p:cNvGrpSpPr/>
            <p:nvPr/>
          </p:nvGrpSpPr>
          <p:grpSpPr>
            <a:xfrm>
              <a:off x="433387" y="990599"/>
              <a:ext cx="8010525" cy="4791075"/>
              <a:chOff x="433387" y="990599"/>
              <a:chExt cx="8010525" cy="47910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364A0E-25BD-91DB-2A86-76C08055D5B4}"/>
                  </a:ext>
                </a:extLst>
              </p:cNvPr>
              <p:cNvSpPr/>
              <p:nvPr/>
            </p:nvSpPr>
            <p:spPr>
              <a:xfrm>
                <a:off x="433387" y="990599"/>
                <a:ext cx="8010525" cy="47910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697E87B2-F38E-076B-0A6E-24E1554D3B4A}"/>
                  </a:ext>
                </a:extLst>
              </p:cNvPr>
              <p:cNvGrpSpPr/>
              <p:nvPr/>
            </p:nvGrpSpPr>
            <p:grpSpPr>
              <a:xfrm>
                <a:off x="1438283" y="2710010"/>
                <a:ext cx="4446597" cy="1759372"/>
                <a:chOff x="1466858" y="2924471"/>
                <a:chExt cx="4446597" cy="175937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B491120-2CFB-E24C-9624-C94E62EF02DA}"/>
                    </a:ext>
                  </a:extLst>
                </p:cNvPr>
                <p:cNvSpPr/>
                <p:nvPr/>
              </p:nvSpPr>
              <p:spPr>
                <a:xfrm>
                  <a:off x="3033455" y="2924471"/>
                  <a:ext cx="2880000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fr-FR" sz="5400" b="1" cap="none" spc="0" dirty="0" err="1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</a:rPr>
                    <a:t>Quoridor</a:t>
                  </a:r>
                  <a:endParaRPr lang="fr-FR" sz="5400" b="1" cap="none" spc="0" dirty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</a:endParaRPr>
                </a:p>
              </p:txBody>
            </p:sp>
            <p:sp>
              <p:nvSpPr>
                <p:cNvPr id="12" name="Rectangle : coins arrondis 11">
                  <a:extLst>
                    <a:ext uri="{FF2B5EF4-FFF2-40B4-BE49-F238E27FC236}">
                      <a16:creationId xmlns:a16="http://schemas.microsoft.com/office/drawing/2014/main" id="{353D4D68-EE41-193F-B25D-0DA44E5B5C15}"/>
                    </a:ext>
                  </a:extLst>
                </p:cNvPr>
                <p:cNvSpPr/>
                <p:nvPr/>
              </p:nvSpPr>
              <p:spPr>
                <a:xfrm>
                  <a:off x="1466858" y="4207593"/>
                  <a:ext cx="2520000" cy="476250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/>
                    <a:t>Creer</a:t>
                  </a:r>
                  <a:endParaRPr lang="fr-FR" dirty="0"/>
                </a:p>
              </p:txBody>
            </p:sp>
          </p:grp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A9E1DD97-3DE3-F8B6-8AEB-7688C45D2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1628775"/>
                <a:ext cx="801052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969DCF-F5B6-BFC0-34C9-B34FA6907786}"/>
                  </a:ext>
                </a:extLst>
              </p:cNvPr>
              <p:cNvSpPr/>
              <p:nvPr/>
            </p:nvSpPr>
            <p:spPr>
              <a:xfrm>
                <a:off x="1738649" y="1183687"/>
                <a:ext cx="5400000" cy="252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43D50D7-492D-205B-1C97-EAA68E44E177}"/>
                </a:ext>
              </a:extLst>
            </p:cNvPr>
            <p:cNvSpPr/>
            <p:nvPr/>
          </p:nvSpPr>
          <p:spPr>
            <a:xfrm>
              <a:off x="5162557" y="3993132"/>
              <a:ext cx="2520000" cy="47625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Rejoindre 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0AF86F6-D35E-60C2-006D-E1860DCBE4A3}"/>
              </a:ext>
            </a:extLst>
          </p:cNvPr>
          <p:cNvSpPr/>
          <p:nvPr/>
        </p:nvSpPr>
        <p:spPr>
          <a:xfrm>
            <a:off x="2195839" y="1985962"/>
            <a:ext cx="4729162" cy="35147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CF71DDA-26EF-E5FB-E3BC-E54983517942}"/>
              </a:ext>
            </a:extLst>
          </p:cNvPr>
          <p:cNvSpPr/>
          <p:nvPr/>
        </p:nvSpPr>
        <p:spPr>
          <a:xfrm>
            <a:off x="2714625" y="2758899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EA189BA-2D8D-5717-E3FE-32042DC0EF98}"/>
              </a:ext>
            </a:extLst>
          </p:cNvPr>
          <p:cNvSpPr/>
          <p:nvPr/>
        </p:nvSpPr>
        <p:spPr>
          <a:xfrm>
            <a:off x="2714625" y="3194367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 serveur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1D0CA74-99EF-8608-6447-5C353B5C8D0B}"/>
              </a:ext>
            </a:extLst>
          </p:cNvPr>
          <p:cNvSpPr/>
          <p:nvPr/>
        </p:nvSpPr>
        <p:spPr>
          <a:xfrm>
            <a:off x="2714625" y="3629835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Nombre case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8FA9404-9F3E-79C0-5DD1-9967024F2EBF}"/>
              </a:ext>
            </a:extLst>
          </p:cNvPr>
          <p:cNvSpPr/>
          <p:nvPr/>
        </p:nvSpPr>
        <p:spPr>
          <a:xfrm>
            <a:off x="2742942" y="4500771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Nombre de personne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C9D661B-8652-3028-FA88-5F2BF5748787}"/>
              </a:ext>
            </a:extLst>
          </p:cNvPr>
          <p:cNvSpPr/>
          <p:nvPr/>
        </p:nvSpPr>
        <p:spPr>
          <a:xfrm>
            <a:off x="2714625" y="4065303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Nombre mur</a:t>
            </a:r>
          </a:p>
        </p:txBody>
      </p:sp>
    </p:spTree>
    <p:extLst>
      <p:ext uri="{BB962C8B-B14F-4D97-AF65-F5344CB8AC3E}">
        <p14:creationId xmlns:p14="http://schemas.microsoft.com/office/powerpoint/2010/main" val="26494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5F5D62C-7FE0-9D80-D86D-8D1D748E6D96}"/>
              </a:ext>
            </a:extLst>
          </p:cNvPr>
          <p:cNvGrpSpPr/>
          <p:nvPr/>
        </p:nvGrpSpPr>
        <p:grpSpPr>
          <a:xfrm>
            <a:off x="433387" y="990599"/>
            <a:ext cx="8010525" cy="4791075"/>
            <a:chOff x="433387" y="990599"/>
            <a:chExt cx="8010525" cy="479107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2B6CC9E-986E-CF6D-688D-15A78FD8F675}"/>
                </a:ext>
              </a:extLst>
            </p:cNvPr>
            <p:cNvGrpSpPr/>
            <p:nvPr/>
          </p:nvGrpSpPr>
          <p:grpSpPr>
            <a:xfrm>
              <a:off x="433387" y="990599"/>
              <a:ext cx="8010525" cy="4791075"/>
              <a:chOff x="433387" y="990599"/>
              <a:chExt cx="8010525" cy="47910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43212F-AC2D-FB62-616B-A0E5E478609C}"/>
                  </a:ext>
                </a:extLst>
              </p:cNvPr>
              <p:cNvSpPr/>
              <p:nvPr/>
            </p:nvSpPr>
            <p:spPr>
              <a:xfrm>
                <a:off x="433387" y="990599"/>
                <a:ext cx="8010525" cy="47910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C8C8F96B-5748-5B1D-F10D-B8E0B1AAE844}"/>
                  </a:ext>
                </a:extLst>
              </p:cNvPr>
              <p:cNvGrpSpPr/>
              <p:nvPr/>
            </p:nvGrpSpPr>
            <p:grpSpPr>
              <a:xfrm>
                <a:off x="1438283" y="2710010"/>
                <a:ext cx="4446597" cy="1759372"/>
                <a:chOff x="1466858" y="2924471"/>
                <a:chExt cx="4446597" cy="175937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85AD8D1-4A68-BF9F-4518-FD542C64F98A}"/>
                    </a:ext>
                  </a:extLst>
                </p:cNvPr>
                <p:cNvSpPr/>
                <p:nvPr/>
              </p:nvSpPr>
              <p:spPr>
                <a:xfrm>
                  <a:off x="3033455" y="2924471"/>
                  <a:ext cx="2880000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fr-FR" sz="5400" b="1" cap="none" spc="0" dirty="0" err="1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</a:rPr>
                    <a:t>Quoridor</a:t>
                  </a:r>
                  <a:endParaRPr lang="fr-FR" sz="5400" b="1" cap="none" spc="0" dirty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</a:endParaRPr>
                </a:p>
              </p:txBody>
            </p:sp>
            <p:sp>
              <p:nvSpPr>
                <p:cNvPr id="12" name="Rectangle : coins arrondis 11">
                  <a:extLst>
                    <a:ext uri="{FF2B5EF4-FFF2-40B4-BE49-F238E27FC236}">
                      <a16:creationId xmlns:a16="http://schemas.microsoft.com/office/drawing/2014/main" id="{D9DEFD0F-E27C-C088-875A-CC0129822825}"/>
                    </a:ext>
                  </a:extLst>
                </p:cNvPr>
                <p:cNvSpPr/>
                <p:nvPr/>
              </p:nvSpPr>
              <p:spPr>
                <a:xfrm>
                  <a:off x="1466858" y="4207593"/>
                  <a:ext cx="2520000" cy="476250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/>
                    <a:t>Creer</a:t>
                  </a:r>
                  <a:endParaRPr lang="fr-FR" dirty="0"/>
                </a:p>
              </p:txBody>
            </p:sp>
          </p:grp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AE33EA31-B51F-8955-2DDB-EC0214288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1628775"/>
                <a:ext cx="801052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096EB5-6B9B-53AA-C5A4-D00C4B84B020}"/>
                  </a:ext>
                </a:extLst>
              </p:cNvPr>
              <p:cNvSpPr/>
              <p:nvPr/>
            </p:nvSpPr>
            <p:spPr>
              <a:xfrm>
                <a:off x="1738649" y="1183687"/>
                <a:ext cx="5400000" cy="25200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272F17C6-A2D0-2971-FE84-9DD4B9308599}"/>
                </a:ext>
              </a:extLst>
            </p:cNvPr>
            <p:cNvSpPr/>
            <p:nvPr/>
          </p:nvSpPr>
          <p:spPr>
            <a:xfrm>
              <a:off x="5162557" y="3993132"/>
              <a:ext cx="2520000" cy="47625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Rejoindre 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AD2FE48-F5B8-25C1-1227-3E1F8A505659}"/>
              </a:ext>
            </a:extLst>
          </p:cNvPr>
          <p:cNvSpPr/>
          <p:nvPr/>
        </p:nvSpPr>
        <p:spPr>
          <a:xfrm>
            <a:off x="2195839" y="1985962"/>
            <a:ext cx="4729162" cy="35147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Rejoindre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F2EE071-BEA3-980A-263D-9B8C8048F275}"/>
              </a:ext>
            </a:extLst>
          </p:cNvPr>
          <p:cNvSpPr/>
          <p:nvPr/>
        </p:nvSpPr>
        <p:spPr>
          <a:xfrm>
            <a:off x="2714625" y="2758899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Salon 1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4C9CFBA-1AA6-4E7A-429D-49D41E4DE268}"/>
              </a:ext>
            </a:extLst>
          </p:cNvPr>
          <p:cNvSpPr/>
          <p:nvPr/>
        </p:nvSpPr>
        <p:spPr>
          <a:xfrm>
            <a:off x="2714625" y="3194367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Salon 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330D4A5-531D-2CA0-23C2-756D0B7BCBB1}"/>
              </a:ext>
            </a:extLst>
          </p:cNvPr>
          <p:cNvSpPr/>
          <p:nvPr/>
        </p:nvSpPr>
        <p:spPr>
          <a:xfrm>
            <a:off x="2714625" y="3629835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Salon 3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46E3EF-D317-C2AD-660B-09D593D706A1}"/>
              </a:ext>
            </a:extLst>
          </p:cNvPr>
          <p:cNvSpPr/>
          <p:nvPr/>
        </p:nvSpPr>
        <p:spPr>
          <a:xfrm>
            <a:off x="2742942" y="4500771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….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0116703-04D2-5372-9A34-047E0E380988}"/>
              </a:ext>
            </a:extLst>
          </p:cNvPr>
          <p:cNvSpPr/>
          <p:nvPr/>
        </p:nvSpPr>
        <p:spPr>
          <a:xfrm>
            <a:off x="2714625" y="4065303"/>
            <a:ext cx="2880000" cy="28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Salon 4</a:t>
            </a:r>
          </a:p>
        </p:txBody>
      </p:sp>
    </p:spTree>
    <p:extLst>
      <p:ext uri="{BB962C8B-B14F-4D97-AF65-F5344CB8AC3E}">
        <p14:creationId xmlns:p14="http://schemas.microsoft.com/office/powerpoint/2010/main" val="3905682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Grand écran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Cambria Math</vt:lpstr>
      <vt:lpstr>Thème Office</vt:lpstr>
      <vt:lpstr>Quoridor</vt:lpstr>
      <vt:lpstr>Règles</vt:lpstr>
      <vt:lpstr>Processus</vt:lpstr>
      <vt:lpstr>Création d’un salon </vt:lpstr>
      <vt:lpstr>La partie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Mathieu Cazeres</dc:creator>
  <cp:lastModifiedBy>Mathieu Cazeres</cp:lastModifiedBy>
  <cp:revision>11</cp:revision>
  <dcterms:created xsi:type="dcterms:W3CDTF">2023-01-24T16:39:09Z</dcterms:created>
  <dcterms:modified xsi:type="dcterms:W3CDTF">2023-01-26T13:55:27Z</dcterms:modified>
</cp:coreProperties>
</file>