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AD2E8-C62F-AB59-2041-7BEE2B403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E1922-5421-B64C-DF2E-365C896A8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EA60E-B22F-176A-47E6-F54C7F32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AE17C-FA01-917B-F9C2-2D4DD0AA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EAC9B-026A-EC04-8FE0-0E58802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C979C-CC82-CA85-DBB6-7E2F0A9D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1ECB5-558D-C8FF-5F7B-8FBF9944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DB3E-F172-4C16-3285-8A31019A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80052-A89D-21D4-DDA9-4D491566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77D89-12C5-0E61-A914-A242E1F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E3D546-7A1B-3C93-D9E1-9188FC49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A5034-E04D-83CE-CBDF-CDA0E312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5CA0F-830B-778D-7E84-C2FB633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EAD65-3EF3-D965-3C29-2CA4CBB6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D584E-D451-B377-E428-555D889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4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FE7EA-789C-9ADD-195E-E7DB35FF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D54D5-4497-F957-0D8F-287BA4A2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4F8AE-8EB1-6CB4-8B1E-CC6A237F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6FF07-C991-29B2-ADC6-FC2610A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9A650-528C-0E10-932B-2FF849F4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8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614A-D72E-A456-DF6B-E03D10A7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242F3-FCAE-FA0E-ECC9-BEDD89B0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93A7-4C9F-EA2A-34D5-62066D1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1AB92-06EA-EC28-F955-56FD8F54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11D3F-9A47-3D9B-852F-89568AF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4DB32-32BA-C725-6CEC-9701EF2C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70E1C-10D7-8560-39D6-64B19625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5A7CA-4698-E0B8-8992-228EA756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8712A-932B-5449-9BC9-E5BEEC04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DD6A96-033C-A52D-0BF7-1891529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1C388-FB97-F9B5-952B-6F132611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862E5-682B-3FEB-D6C7-D3C360D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D943C-B49E-ECF6-E65E-610DC362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85D20-5750-942E-46E8-32B8BD52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A8BE5A-B9E1-A865-2265-97E1DC20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DBD357-E010-BE8C-00B3-3F7FCB060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96BE1-7D94-0A77-9BCE-5DBA3F08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80F483-F681-0206-785B-9BC484A0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E4EE1-062F-0F6B-53CA-0BB66F2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3B643-8287-F4EA-481C-7D8CD144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861649-239B-5D22-3A08-0E297241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81D045-BCD2-A36C-ED48-4A420A29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C52C8B-8556-BDCD-7769-AC2D44DD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2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7D4397-48C6-80E6-F5A7-0AFEAD0C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9F33D5-0AD9-15BF-B9A7-2D45862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E1317-DA66-1C60-3418-EC5B62D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1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B89D-296E-EC27-3112-A48E9A8F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2371A-6563-9506-ECE5-D712A765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C21EF9-99F4-69A2-B23D-C62F2769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46A76F-2279-4CF2-4388-7865930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BB48B-E70D-9DA7-A790-1CE71264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D1E4C-61B5-447E-767E-B0DA77A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E5929-CEDA-DBF5-C98F-26788C7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581C05-41AB-DC01-F746-A5122B37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63654-0C2B-AC2D-B55E-AAAD12F2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C4CFD-81D3-C1DD-CAC2-3F0ACA5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C24C0-61BC-12F7-066E-E5E52CE1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6C3EF-14F4-B760-2A12-81E9AFD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CA034-55FB-8316-B609-0A04753F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6684D-3D2C-1B74-1A3F-CBB858CF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6C216-1218-75B7-5401-924F89826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CF1-4D0C-4978-A5E8-F5438AB6F1E7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FA52D-352A-25A3-BB8C-317FD323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F56EB-13BE-4618-5EAD-701E2118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9EBE-974C-4387-ACEB-629ABB2B9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1CE35-0E96-A8AB-6254-85C0DA22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Quoridor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EB3788-3E62-902F-EBC5-FC385A9E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D152B-8FE6-2BCA-B4C5-A3E4994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7237B-3FB7-0FB4-6537-60CBCEBEB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28" y="2278613"/>
            <a:ext cx="1065315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1 -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Quoridor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est un jeu de société pour 2</a:t>
            </a:r>
            <a:r>
              <a:rPr kumimoji="0" lang="fr-FR" altLang="fr-F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 a 4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joueurs.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2 - Chaque joueur démarre avec un pion sur la case du centre de son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3 - Les joueurs se déplacent à tour de rôle en déplaçant leur pion sur une case vide adjacente.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4 - Les joueurs peuvent également placer un mur horizontalement ou verticalement entre deux cases vides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5 - Les murs bloquent les mouvements des pions.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6 - Chaque joueur a un nombre limité de murs à utiliser pendant la partie, généralement 8 ou 10 selon les règles.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7 - Le but du jeu est d'être le premier à atteindre le côté opposé de l'échiquier avec son pion ou de bloquer complètement les mouvements de l'adversaire.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8 - Si un joueur ne peut plus déplacer son pion, la partie est considérée comme terminée et l'autre joueur a gagné.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9 - Les joueurs peuvent également s'accorder sur une égalité si aucun des joueurs ne peut atteindre l'autre côté de l'échiquier.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ui-monospace"/>
              </a:rPr>
              <a:t>10 - Il est interdit de bloquer le pion de l'adversaire en l'enfermant dans un espace qui ne lui permet pas de bouger.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F0C6-A327-D46A-EA70-D21B12C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000" dirty="0">
                    <a:sym typeface="Wingdings" panose="05000000000000000000" pitchFamily="2" charset="2"/>
                  </a:rPr>
                  <a:t>Création d’un salon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Initialisation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host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nbPlayers</a:t>
                </a:r>
                <a:r>
                  <a:rPr lang="fr-FR" sz="1200" dirty="0">
                    <a:sym typeface="Wingdings" panose="05000000000000000000" pitchFamily="2" charset="2"/>
                  </a:rPr>
                  <a:t> [2:4]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nbSquare</a:t>
                </a:r>
                <a:r>
                  <a:rPr lang="fr-FR" sz="1200" dirty="0">
                    <a:sym typeface="Wingdings" panose="05000000000000000000" pitchFamily="2" charset="2"/>
                  </a:rPr>
                  <a:t> (min 9*9, max ?)</a:t>
                </a:r>
              </a:p>
              <a:p>
                <a:pPr lvl="2"/>
                <a:r>
                  <a:rPr lang="fr-FR" sz="1200" dirty="0">
                    <a:sym typeface="Wingdings" panose="05000000000000000000" pitchFamily="2" charset="2"/>
                  </a:rPr>
                  <a:t>Input : </a:t>
                </a:r>
                <a:r>
                  <a:rPr lang="fr-FR" sz="1200" dirty="0" err="1">
                    <a:sym typeface="Wingdings" panose="05000000000000000000" pitchFamily="2" charset="2"/>
                  </a:rPr>
                  <a:t>nbWall</a:t>
                </a:r>
                <a:r>
                  <a:rPr lang="fr-FR" sz="1200" dirty="0">
                    <a:sym typeface="Wingdings" panose="05000000000000000000" pitchFamily="2" charset="2"/>
                  </a:rPr>
                  <a:t> (min 5, max ?)</a:t>
                </a: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La partie</a:t>
                </a: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Un joueur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    →1)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é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𝑝𝑙𝑎𝑐𝑒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𝑝𝑖𝑜𝑛</m:t>
                            </m:r>
                          </m: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→2)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𝑃𝑜𝑠𝑒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𝑢𝑛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𝑚𝑢𝑟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1200" dirty="0">
                    <a:sym typeface="Wingdings" panose="05000000000000000000" pitchFamily="2" charset="2"/>
                  </a:rPr>
                  <a:t>           Si 2  Interdit d ’enfermer un joueur</a:t>
                </a:r>
              </a:p>
              <a:p>
                <a:pPr lvl="1"/>
                <a:endParaRPr lang="fr-FR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Fin de partie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𝑉𝑖𝑐𝑡𝑜𝑖𝑟𝑒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𝑝𝑟𝑒𝑚𝑖𝑒𝑟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𝑞𝑢𝑖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𝑂𝑈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p>
                        <m:r>
                          <a:rPr lang="fr-FR" sz="13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𝑎𝑑𝑣𝑒𝑟𝑠𝑠𝑎𝑖𝑟𝑒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𝑝𝑙𝑢𝑠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𝑏𝑜𝑢𝑔𝑒𝑟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𝑠𝑜𝑛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𝑝𝑖𝑜𝑛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3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𝑔𝑎𝑙𝑖𝑡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: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𝐴𝑢𝑐𝑢𝑛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𝑗𝑜𝑒𝑢𝑟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𝑝𝑒𝑢𝑥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𝑎𝑡𝑡𝑒𝑖𝑛𝑑𝑟𝑒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𝑙𝑒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𝑐𝑜𝑡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𝑜𝑝𝑝𝑜𝑠</m:t>
                    </m:r>
                    <m:r>
                      <a:rPr lang="fr-FR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é</m:t>
                    </m:r>
                  </m:oMath>
                </a14:m>
                <a:endParaRPr lang="fr-FR" sz="13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fr-FR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FR" sz="1600" dirty="0">
                    <a:sym typeface="Wingdings" panose="05000000000000000000" pitchFamily="2" charset="2"/>
                  </a:rPr>
                  <a:t>Revanche (O/N)</a:t>
                </a:r>
              </a:p>
              <a:p>
                <a:pPr marL="457200" lvl="1" indent="0">
                  <a:buNone/>
                </a:pPr>
                <a:endParaRPr lang="fr-FR" sz="1200" dirty="0">
                  <a:sym typeface="Wingdings" panose="05000000000000000000" pitchFamily="2" charset="2"/>
                </a:endParaRPr>
              </a:p>
              <a:p>
                <a:r>
                  <a:rPr lang="fr-FR" sz="2000" dirty="0">
                    <a:sym typeface="Wingdings" panose="05000000000000000000" pitchFamily="2" charset="2"/>
                  </a:rPr>
                  <a:t>Discussion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C86D30-4DB0-F71B-51C1-D027E0EBC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7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BD563-0280-7BCB-BF85-8D1D878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Création d’un salon</a:t>
            </a:r>
            <a:br>
              <a:rPr lang="fr-FR" sz="4400" dirty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F60AB-90D4-116E-B6B5-F3BC11B12C85}"/>
              </a:ext>
            </a:extLst>
          </p:cNvPr>
          <p:cNvSpPr/>
          <p:nvPr/>
        </p:nvSpPr>
        <p:spPr>
          <a:xfrm>
            <a:off x="912090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Connexion d’un joueur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12F35-3801-ADFB-9D07-A24C86D1C99F}"/>
              </a:ext>
            </a:extLst>
          </p:cNvPr>
          <p:cNvSpPr/>
          <p:nvPr/>
        </p:nvSpPr>
        <p:spPr>
          <a:xfrm>
            <a:off x="3611742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Initialisation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E3EA6-EBAC-FB54-17D7-F476036A0EB7}"/>
              </a:ext>
            </a:extLst>
          </p:cNvPr>
          <p:cNvSpPr/>
          <p:nvPr/>
        </p:nvSpPr>
        <p:spPr>
          <a:xfrm>
            <a:off x="6311394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des joueurs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ED057-952A-AEB5-8574-719A5D6CB792}"/>
              </a:ext>
            </a:extLst>
          </p:cNvPr>
          <p:cNvSpPr/>
          <p:nvPr/>
        </p:nvSpPr>
        <p:spPr>
          <a:xfrm>
            <a:off x="9011046" y="2512289"/>
            <a:ext cx="180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Affichage plateau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6550A-EC24-84BF-7BC2-964AF7F21DFB}"/>
              </a:ext>
            </a:extLst>
          </p:cNvPr>
          <p:cNvCxnSpPr/>
          <p:nvPr/>
        </p:nvCxnSpPr>
        <p:spPr>
          <a:xfrm>
            <a:off x="2780145" y="2782289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42D738-6309-FD66-DF65-E98CC4D41DD8}"/>
              </a:ext>
            </a:extLst>
          </p:cNvPr>
          <p:cNvCxnSpPr/>
          <p:nvPr/>
        </p:nvCxnSpPr>
        <p:spPr>
          <a:xfrm>
            <a:off x="5546436" y="2761342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846FDB2-5CD0-4BEE-5C80-9CFA0B28CAAB}"/>
              </a:ext>
            </a:extLst>
          </p:cNvPr>
          <p:cNvCxnSpPr/>
          <p:nvPr/>
        </p:nvCxnSpPr>
        <p:spPr>
          <a:xfrm>
            <a:off x="8206509" y="2789051"/>
            <a:ext cx="692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18769F6-E2DB-BC54-9642-A6931488C775}"/>
              </a:ext>
            </a:extLst>
          </p:cNvPr>
          <p:cNvCxnSpPr/>
          <p:nvPr/>
        </p:nvCxnSpPr>
        <p:spPr>
          <a:xfrm>
            <a:off x="10875818" y="2758867"/>
            <a:ext cx="69272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B27050-CC8D-313C-9AF2-9B05FD414C1E}"/>
              </a:ext>
            </a:extLst>
          </p:cNvPr>
          <p:cNvSpPr/>
          <p:nvPr/>
        </p:nvSpPr>
        <p:spPr>
          <a:xfrm>
            <a:off x="3611742" y="3999346"/>
            <a:ext cx="1800000" cy="5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formulaire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8094876-AD8D-689D-E427-F453A1D4759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511742" y="3052289"/>
            <a:ext cx="0" cy="9470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27C0A9E-DBEE-2ACB-8D72-B3045CEA19FA}"/>
              </a:ext>
            </a:extLst>
          </p:cNvPr>
          <p:cNvSpPr/>
          <p:nvPr/>
        </p:nvSpPr>
        <p:spPr>
          <a:xfrm>
            <a:off x="1874982" y="1856509"/>
            <a:ext cx="5338618" cy="665018"/>
          </a:xfrm>
          <a:custGeom>
            <a:avLst/>
            <a:gdLst>
              <a:gd name="connsiteX0" fmla="*/ 5338618 w 5338618"/>
              <a:gd name="connsiteY0" fmla="*/ 665018 h 665018"/>
              <a:gd name="connsiteX1" fmla="*/ 5338618 w 5338618"/>
              <a:gd name="connsiteY1" fmla="*/ 0 h 665018"/>
              <a:gd name="connsiteX2" fmla="*/ 0 w 5338618"/>
              <a:gd name="connsiteY2" fmla="*/ 18473 h 665018"/>
              <a:gd name="connsiteX3" fmla="*/ 18473 w 5338618"/>
              <a:gd name="connsiteY3" fmla="*/ 60960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618" h="665018">
                <a:moveTo>
                  <a:pt x="5338618" y="665018"/>
                </a:moveTo>
                <a:lnTo>
                  <a:pt x="5338618" y="0"/>
                </a:lnTo>
                <a:lnTo>
                  <a:pt x="0" y="18473"/>
                </a:lnTo>
                <a:lnTo>
                  <a:pt x="18473" y="609600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C3A7FE9-ED8D-EA31-3C37-3C3A41BA8050}"/>
              </a:ext>
            </a:extLst>
          </p:cNvPr>
          <p:cNvSpPr txBox="1"/>
          <p:nvPr/>
        </p:nvSpPr>
        <p:spPr>
          <a:xfrm>
            <a:off x="3796145" y="1487055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Si t &gt; temps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7700B-0A2F-9D76-9B92-CC27FA4B5FC3}"/>
              </a:ext>
            </a:extLst>
          </p:cNvPr>
          <p:cNvSpPr txBox="1"/>
          <p:nvPr/>
        </p:nvSpPr>
        <p:spPr>
          <a:xfrm>
            <a:off x="2774982" y="2300371"/>
            <a:ext cx="919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Créer</a:t>
            </a:r>
            <a:endParaRPr lang="fr-FR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D19EA29-9AB9-59D8-FE43-2917E7F995D1}"/>
              </a:ext>
            </a:extLst>
          </p:cNvPr>
          <p:cNvSpPr/>
          <p:nvPr/>
        </p:nvSpPr>
        <p:spPr>
          <a:xfrm rot="10800000">
            <a:off x="1899805" y="3024447"/>
            <a:ext cx="5338618" cy="2400250"/>
          </a:xfrm>
          <a:custGeom>
            <a:avLst/>
            <a:gdLst>
              <a:gd name="connsiteX0" fmla="*/ 5338618 w 5338618"/>
              <a:gd name="connsiteY0" fmla="*/ 665018 h 665018"/>
              <a:gd name="connsiteX1" fmla="*/ 5338618 w 5338618"/>
              <a:gd name="connsiteY1" fmla="*/ 0 h 665018"/>
              <a:gd name="connsiteX2" fmla="*/ 0 w 5338618"/>
              <a:gd name="connsiteY2" fmla="*/ 18473 h 665018"/>
              <a:gd name="connsiteX3" fmla="*/ 18473 w 5338618"/>
              <a:gd name="connsiteY3" fmla="*/ 60960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618" h="665018">
                <a:moveTo>
                  <a:pt x="5338618" y="665018"/>
                </a:moveTo>
                <a:lnTo>
                  <a:pt x="5338618" y="0"/>
                </a:lnTo>
                <a:lnTo>
                  <a:pt x="0" y="18473"/>
                </a:lnTo>
                <a:lnTo>
                  <a:pt x="18473" y="609600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C75C2-2498-3C5A-5E76-3B115B01FB78}"/>
              </a:ext>
            </a:extLst>
          </p:cNvPr>
          <p:cNvSpPr/>
          <p:nvPr/>
        </p:nvSpPr>
        <p:spPr>
          <a:xfrm>
            <a:off x="908877" y="3042763"/>
            <a:ext cx="1800000" cy="1029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Rejoindre</a:t>
            </a:r>
          </a:p>
          <a:p>
            <a:pPr algn="ctr"/>
            <a:r>
              <a:rPr lang="fr-FR" i="1" dirty="0">
                <a:solidFill>
                  <a:schemeClr val="accent1"/>
                </a:solidFill>
              </a:rPr>
              <a:t>ou </a:t>
            </a:r>
          </a:p>
          <a:p>
            <a:pPr algn="ctr"/>
            <a:r>
              <a:rPr lang="fr-FR" i="1" dirty="0">
                <a:solidFill>
                  <a:schemeClr val="accent1"/>
                </a:solidFill>
              </a:rPr>
              <a:t>Créer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8C5F-1903-AFE5-1C28-D0378DAC0EC6}"/>
              </a:ext>
            </a:extLst>
          </p:cNvPr>
          <p:cNvSpPr txBox="1"/>
          <p:nvPr/>
        </p:nvSpPr>
        <p:spPr>
          <a:xfrm>
            <a:off x="3472873" y="5452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Rejoindre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F4DEF-F1B7-2276-E1E3-F8721D6A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ym typeface="Wingdings" panose="05000000000000000000" pitchFamily="2" charset="2"/>
              </a:rPr>
              <a:t>La partie</a:t>
            </a:r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EE90555-4615-70B4-39BE-AC671479ABE8}"/>
              </a:ext>
            </a:extLst>
          </p:cNvPr>
          <p:cNvGrpSpPr/>
          <p:nvPr/>
        </p:nvGrpSpPr>
        <p:grpSpPr>
          <a:xfrm>
            <a:off x="310636" y="1690688"/>
            <a:ext cx="11382056" cy="4482613"/>
            <a:chOff x="310636" y="1690688"/>
            <a:chExt cx="11382056" cy="448261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A3FDB4F-F684-08C4-98CC-5D14708A4241}"/>
                </a:ext>
              </a:extLst>
            </p:cNvPr>
            <p:cNvGrpSpPr/>
            <p:nvPr/>
          </p:nvGrpSpPr>
          <p:grpSpPr>
            <a:xfrm>
              <a:off x="310636" y="1690688"/>
              <a:ext cx="11382056" cy="3663041"/>
              <a:chOff x="310636" y="1690688"/>
              <a:chExt cx="11382056" cy="3663041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2EE3FEE8-A007-1268-955C-100EBBF44CB9}"/>
                  </a:ext>
                </a:extLst>
              </p:cNvPr>
              <p:cNvGrpSpPr/>
              <p:nvPr/>
            </p:nvGrpSpPr>
            <p:grpSpPr>
              <a:xfrm>
                <a:off x="3214255" y="1690688"/>
                <a:ext cx="8478437" cy="3663041"/>
                <a:chOff x="912090" y="1521025"/>
                <a:chExt cx="8478437" cy="36630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919A42-279F-CCF7-CBD8-CFD0964FA9E8}"/>
                    </a:ext>
                  </a:extLst>
                </p:cNvPr>
                <p:cNvSpPr/>
                <p:nvPr/>
              </p:nvSpPr>
              <p:spPr>
                <a:xfrm>
                  <a:off x="912090" y="3103414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Joueurs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F3EE0CC-618F-615F-23AC-7E58198B7900}"/>
                    </a:ext>
                  </a:extLst>
                </p:cNvPr>
                <p:cNvSpPr/>
                <p:nvPr/>
              </p:nvSpPr>
              <p:spPr>
                <a:xfrm>
                  <a:off x="3864200" y="3611141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Bloc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9D6A572-D126-52AA-E03B-4150894C8D92}"/>
                    </a:ext>
                  </a:extLst>
                </p:cNvPr>
                <p:cNvSpPr/>
                <p:nvPr/>
              </p:nvSpPr>
              <p:spPr>
                <a:xfrm>
                  <a:off x="3864200" y="2572770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Bouge</a:t>
                  </a:r>
                </a:p>
              </p:txBody>
            </p: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D43A2D44-AB62-2BBC-1AF7-3E19BAD0F83D}"/>
                    </a:ext>
                  </a:extLst>
                </p:cNvPr>
                <p:cNvCxnSpPr/>
                <p:nvPr/>
              </p:nvCxnSpPr>
              <p:spPr>
                <a:xfrm>
                  <a:off x="2789381" y="3121894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6DD2DB73-48B3-6208-4436-6E6BAF633ED0}"/>
                    </a:ext>
                  </a:extLst>
                </p:cNvPr>
                <p:cNvCxnSpPr/>
                <p:nvPr/>
              </p:nvCxnSpPr>
              <p:spPr>
                <a:xfrm>
                  <a:off x="2789381" y="3620325"/>
                  <a:ext cx="9975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5E6FF38-DBCC-8DF8-A7CC-952302B7DDCC}"/>
                    </a:ext>
                  </a:extLst>
                </p:cNvPr>
                <p:cNvSpPr txBox="1"/>
                <p:nvPr/>
              </p:nvSpPr>
              <p:spPr>
                <a:xfrm>
                  <a:off x="3060637" y="3215567"/>
                  <a:ext cx="7758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OU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6A029AD-5A57-195A-B2D5-B1517A5BD5B7}"/>
                    </a:ext>
                  </a:extLst>
                </p:cNvPr>
                <p:cNvSpPr txBox="1"/>
                <p:nvPr/>
              </p:nvSpPr>
              <p:spPr>
                <a:xfrm>
                  <a:off x="2160637" y="3788351"/>
                  <a:ext cx="180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Ssi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14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nbWall</a:t>
                  </a:r>
                  <a:r>
                    <a:rPr lang="fr-FR" sz="14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suffisant</a:t>
                  </a:r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1D29F99B-8A5E-6B7A-7D81-37B67819BCCD}"/>
                    </a:ext>
                  </a:extLst>
                </p:cNvPr>
                <p:cNvCxnSpPr/>
                <p:nvPr/>
              </p:nvCxnSpPr>
              <p:spPr>
                <a:xfrm flipH="1">
                  <a:off x="1708727" y="1828802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24DA3411-0EBD-314C-F177-3A056F43B6B0}"/>
                    </a:ext>
                  </a:extLst>
                </p:cNvPr>
                <p:cNvCxnSpPr/>
                <p:nvPr/>
              </p:nvCxnSpPr>
              <p:spPr>
                <a:xfrm flipH="1">
                  <a:off x="1744454" y="4890656"/>
                  <a:ext cx="2826328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49A888D-C879-1E67-F21F-D8783AC69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55712" y="4170218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62A134E-5AB9-60A5-FDC9-73FDB9D37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5055" y="1806152"/>
                  <a:ext cx="0" cy="74814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373CDD3-50CA-F231-AF85-2968F2B16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1257" y="3788351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F2787BA3-A63F-3798-D9E6-47566E2B7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8727" y="1806152"/>
                  <a:ext cx="0" cy="113001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D97D3431-4EDE-7A5D-F497-72E1B76F6F90}"/>
                    </a:ext>
                  </a:extLst>
                </p:cNvPr>
                <p:cNvSpPr txBox="1"/>
                <p:nvPr/>
              </p:nvSpPr>
              <p:spPr>
                <a:xfrm>
                  <a:off x="2539999" y="4876289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E3A62AD-7FCF-C121-D1EA-4EC9E630756F}"/>
                    </a:ext>
                  </a:extLst>
                </p:cNvPr>
                <p:cNvSpPr txBox="1"/>
                <p:nvPr/>
              </p:nvSpPr>
              <p:spPr>
                <a:xfrm>
                  <a:off x="2495517" y="1521025"/>
                  <a:ext cx="1324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chemeClr val="accent2"/>
                      </a:solidFill>
                    </a:rPr>
                    <a:t>Joueur suivant</a:t>
                  </a:r>
                </a:p>
              </p:txBody>
            </p:sp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55318FEC-4E33-C064-02BB-F366DB02C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109" y="2729349"/>
                  <a:ext cx="1482436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E75D3AE-1B33-273B-FFB1-7AD01479CBE4}"/>
                    </a:ext>
                  </a:extLst>
                </p:cNvPr>
                <p:cNvSpPr txBox="1"/>
                <p:nvPr/>
              </p:nvSpPr>
              <p:spPr>
                <a:xfrm>
                  <a:off x="5764457" y="2371158"/>
                  <a:ext cx="19006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50" dirty="0">
                      <a:solidFill>
                        <a:schemeClr val="accent2"/>
                      </a:solidFill>
                    </a:rPr>
                    <a:t>Atteindre le coté opposé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BB55A4A-8845-FB37-43D2-35FE1D21A7CF}"/>
                    </a:ext>
                  </a:extLst>
                </p:cNvPr>
                <p:cNvSpPr/>
                <p:nvPr/>
              </p:nvSpPr>
              <p:spPr>
                <a:xfrm>
                  <a:off x="7590527" y="2459349"/>
                  <a:ext cx="1800000" cy="54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Victoire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854093-ED9B-C589-A195-461945D36E6F}"/>
                  </a:ext>
                </a:extLst>
              </p:cNvPr>
              <p:cNvSpPr/>
              <p:nvPr/>
            </p:nvSpPr>
            <p:spPr>
              <a:xfrm>
                <a:off x="310636" y="3273077"/>
                <a:ext cx="1800000" cy="540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Début</a:t>
                </a:r>
              </a:p>
            </p:txBody>
          </p: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BE760F04-7A63-5B13-377B-072DEBD00A93}"/>
                  </a:ext>
                </a:extLst>
              </p:cNvPr>
              <p:cNvCxnSpPr/>
              <p:nvPr/>
            </p:nvCxnSpPr>
            <p:spPr>
              <a:xfrm>
                <a:off x="2189019" y="3539118"/>
                <a:ext cx="9975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D95D29-1BF7-7F2D-0482-0363C3EE1887}"/>
                  </a:ext>
                </a:extLst>
              </p:cNvPr>
              <p:cNvSpPr txBox="1"/>
              <p:nvPr/>
            </p:nvSpPr>
            <p:spPr>
              <a:xfrm>
                <a:off x="7638910" y="2355452"/>
                <a:ext cx="25159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>
                    <a:solidFill>
                      <a:schemeClr val="accent2"/>
                    </a:solidFill>
                  </a:rPr>
                  <a:t>Les adversaires  ne peuvent plus bouger</a:t>
                </a:r>
              </a:p>
            </p:txBody>
          </p:sp>
        </p:grp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F90BB87-F44C-D353-891B-E4BC1472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240" y="6173301"/>
              <a:ext cx="875403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1EE50B3-B670-A20A-1ADC-EC6B05727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3240" y="3879273"/>
              <a:ext cx="0" cy="229402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EC54C02-FE49-7E1F-265B-52B350BD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569" y="3249727"/>
              <a:ext cx="0" cy="832746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BAC764-762D-4988-4A3C-631DBEE8FF88}"/>
                </a:ext>
              </a:extLst>
            </p:cNvPr>
            <p:cNvSpPr/>
            <p:nvPr/>
          </p:nvSpPr>
          <p:spPr>
            <a:xfrm>
              <a:off x="9669928" y="4154977"/>
              <a:ext cx="1800000" cy="54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Rejouer ?</a:t>
              </a:r>
            </a:p>
          </p:txBody>
        </p: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CE74E2B-30CA-84E3-74C4-DD6537AE5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152" y="4741430"/>
              <a:ext cx="0" cy="143187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5D107CB7-567A-5D72-BF4C-BD038B9C1814}"/>
                </a:ext>
              </a:extLst>
            </p:cNvPr>
            <p:cNvSpPr txBox="1"/>
            <p:nvPr/>
          </p:nvSpPr>
          <p:spPr>
            <a:xfrm>
              <a:off x="9407360" y="4972473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OUI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492F0EA-A46F-2034-520B-565C32C953E6}"/>
                </a:ext>
              </a:extLst>
            </p:cNvPr>
            <p:cNvSpPr txBox="1"/>
            <p:nvPr/>
          </p:nvSpPr>
          <p:spPr>
            <a:xfrm>
              <a:off x="10538569" y="4979647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NON</a:t>
              </a:r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13A774-1F49-8335-11A7-FEF396563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5842" y="4747274"/>
              <a:ext cx="0" cy="832746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B021554-7CFF-3A2A-D37F-74B373005501}"/>
                </a:ext>
              </a:extLst>
            </p:cNvPr>
            <p:cNvSpPr txBox="1"/>
            <p:nvPr/>
          </p:nvSpPr>
          <p:spPr>
            <a:xfrm>
              <a:off x="10916837" y="5680942"/>
              <a:ext cx="775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1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772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Cambria Math</vt:lpstr>
      <vt:lpstr>Thème Office</vt:lpstr>
      <vt:lpstr>Quoridor</vt:lpstr>
      <vt:lpstr>Règles</vt:lpstr>
      <vt:lpstr>Processus</vt:lpstr>
      <vt:lpstr>Création d’un salon </vt:lpstr>
      <vt:lpstr>La partie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Mathieu Cazeres</dc:creator>
  <cp:lastModifiedBy>Mathieu Cazeres</cp:lastModifiedBy>
  <cp:revision>5</cp:revision>
  <dcterms:created xsi:type="dcterms:W3CDTF">2023-01-24T16:39:09Z</dcterms:created>
  <dcterms:modified xsi:type="dcterms:W3CDTF">2023-01-25T08:43:46Z</dcterms:modified>
</cp:coreProperties>
</file>