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4" r:id="rId8"/>
    <p:sldId id="263" r:id="rId9"/>
    <p:sldId id="258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0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02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0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10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32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8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7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8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1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22E6-26F7-41FC-8453-36B0C0EC869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78DCE0-2C45-4A37-91D9-3E72BB6D0E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81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527048"/>
            <a:ext cx="9517443" cy="32503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«Система учета сотрудников для отдела кадров»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 ученик</a:t>
            </a:r>
          </a:p>
          <a:p>
            <a:r>
              <a:rPr lang="ru-RU" dirty="0" smtClean="0"/>
              <a:t>Лицея Академии Яндекс</a:t>
            </a:r>
          </a:p>
          <a:p>
            <a:r>
              <a:rPr lang="ru-RU" dirty="0" smtClean="0"/>
              <a:t>Афанасьев Матвей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4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0940" y="3275870"/>
            <a:ext cx="8911687" cy="128089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2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моего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приложение с возможностью просмотра данных о сотрудниках и получения информации о них</a:t>
            </a:r>
          </a:p>
          <a:p>
            <a:r>
              <a:rPr lang="ru-RU" dirty="0" smtClean="0"/>
              <a:t>Программа позволяет сохранять данные сотрудников в единой системе, а также получить данные по </a:t>
            </a:r>
            <a:r>
              <a:rPr lang="ru-RU" smtClean="0"/>
              <a:t>конкретному сотруднику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64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6660" y="3056414"/>
            <a:ext cx="8911687" cy="3079210"/>
          </a:xfrm>
        </p:spPr>
        <p:txBody>
          <a:bodyPr>
            <a:normAutofit/>
          </a:bodyPr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70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40046"/>
            <a:ext cx="480127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сотрудника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92571"/>
            <a:ext cx="6221892" cy="53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8911687" cy="47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389888"/>
            <a:ext cx="4237644" cy="54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значений в сторонние таблицы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3" y="2029808"/>
            <a:ext cx="4469101" cy="25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получение списка сотрудников по какому-либо признаку (пол, должность и т.д.)</a:t>
            </a:r>
          </a:p>
          <a:p>
            <a:r>
              <a:rPr lang="ru-RU" dirty="0" smtClean="0"/>
              <a:t>Добавить выбор языка</a:t>
            </a:r>
          </a:p>
          <a:p>
            <a:r>
              <a:rPr lang="ru-RU" dirty="0" smtClean="0"/>
              <a:t>Добавить систему авторизации и выбора базы данных</a:t>
            </a:r>
          </a:p>
          <a:p>
            <a:r>
              <a:rPr lang="ru-RU" dirty="0" smtClean="0"/>
              <a:t>Оптимизировать изменение данных</a:t>
            </a:r>
          </a:p>
          <a:p>
            <a:r>
              <a:rPr lang="ru-RU" dirty="0" smtClean="0"/>
              <a:t>Добавить синхронизацию данных между устройствами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58374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92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Проект  «Система учета сотрудников для отдела кадров»</vt:lpstr>
      <vt:lpstr>Суть моего проекта</vt:lpstr>
      <vt:lpstr>Скриншоты</vt:lpstr>
      <vt:lpstr>Главное меню</vt:lpstr>
      <vt:lpstr>Добавление сотрудника</vt:lpstr>
      <vt:lpstr>Изменение данных</vt:lpstr>
      <vt:lpstr>Получение данных</vt:lpstr>
      <vt:lpstr>Добавление значений в сторонние таблицы</vt:lpstr>
      <vt:lpstr>Что можно улучшить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«Система учета сотрудников для отдела кадров»</dc:title>
  <dc:creator>Учетная запись Майкрософт</dc:creator>
  <cp:lastModifiedBy>Учетная запись Майкрософт</cp:lastModifiedBy>
  <cp:revision>11</cp:revision>
  <dcterms:created xsi:type="dcterms:W3CDTF">2021-11-07T15:19:51Z</dcterms:created>
  <dcterms:modified xsi:type="dcterms:W3CDTF">2021-11-12T12:37:00Z</dcterms:modified>
</cp:coreProperties>
</file>