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ns" charset="0"/>
      <p:regular r:id="rId8"/>
    </p:embeddedFont>
    <p:embeddedFont>
      <p:font typeface="Open Sans Extra Bold" charset="0"/>
      <p:regular r:id="rId9"/>
    </p:embeddedFont>
    <p:embeddedFont>
      <p:font typeface="Open Sans Light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2013" y="3663315"/>
            <a:ext cx="12183974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Crimson Roman"/>
              </a:rPr>
              <a:t>Игра Лабиринт</a:t>
            </a:r>
          </a:p>
        </p:txBody>
      </p:sp>
      <p:sp>
        <p:nvSpPr>
          <p:cNvPr id="3" name="AutoShape 3"/>
          <p:cNvSpPr/>
          <p:nvPr/>
        </p:nvSpPr>
        <p:spPr>
          <a:xfrm>
            <a:off x="-493778" y="981075"/>
            <a:ext cx="19275556" cy="0"/>
          </a:xfrm>
          <a:prstGeom prst="line">
            <a:avLst/>
          </a:prstGeom>
          <a:ln w="47625" cap="rnd">
            <a:solidFill>
              <a:srgbClr val="D6D0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493778" y="9258300"/>
            <a:ext cx="19275556" cy="0"/>
          </a:xfrm>
          <a:prstGeom prst="line">
            <a:avLst/>
          </a:prstGeom>
          <a:ln w="47625" cap="rnd">
            <a:solidFill>
              <a:srgbClr val="D6D0C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28258" y="4419600"/>
            <a:ext cx="1406573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10"/>
              </a:lnSpc>
            </a:pPr>
            <a:r>
              <a:rPr lang="en-US" sz="7175">
                <a:solidFill>
                  <a:srgbClr val="202020"/>
                </a:solidFill>
                <a:latin typeface="Crimson Roman"/>
              </a:rPr>
              <a:t>ЧТО ЕСТЬ В  НАШЕЙ ИГРЕ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254" t="31916" r="34397" b="34086"/>
          <a:stretch>
            <a:fillRect/>
          </a:stretch>
        </p:blipFill>
        <p:spPr>
          <a:xfrm>
            <a:off x="11025039" y="3941793"/>
            <a:ext cx="7018445" cy="42814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00068" y="4214806"/>
            <a:ext cx="5654601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Из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начального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окна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вы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можете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сразу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пойти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играть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оно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украшено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фоновой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картинкой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Чтобы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продолжить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надо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нажать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на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любую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кнопку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6775"/>
            <a:ext cx="999633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Начальное окно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81953"/>
            <a:ext cx="5654601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Open Sans"/>
              </a:rPr>
              <a:t>На каждом уровне есть враги и их поведение отличается друг от друга.Ваша задача как можно быстрее и без смерти пройти каждый из уровней.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66775"/>
            <a:ext cx="459878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Уровни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168" t="32064" r="34394" b="34348"/>
          <a:stretch>
            <a:fillRect/>
          </a:stretch>
        </p:blipFill>
        <p:spPr>
          <a:xfrm>
            <a:off x="10361328" y="4362287"/>
            <a:ext cx="7550075" cy="453730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6775"/>
            <a:ext cx="1025470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Финальное окно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5689" y="4786310"/>
            <a:ext cx="957269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На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финальном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окне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будет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выводится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ваш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результат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и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фоновый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рисунок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98796" y="783889"/>
            <a:ext cx="4559782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Конец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3269" y="4654215"/>
            <a:ext cx="1320146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Спасибо ,что слушали. Мы сделали большой проект , требующий огромных усилий.Надеемся что Вы оцените это и поиграете в нашу игру.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Custom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Crimson Roman</vt:lpstr>
      <vt:lpstr>Open Sans</vt:lpstr>
      <vt:lpstr>Open Sans Extra Bold</vt:lpstr>
      <vt:lpstr>Open Sans Light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Здоровое тело</dc:title>
  <cp:lastModifiedBy>Мухаметшин Дамир</cp:lastModifiedBy>
  <cp:revision>2</cp:revision>
  <dcterms:created xsi:type="dcterms:W3CDTF">2006-08-16T00:00:00Z</dcterms:created>
  <dcterms:modified xsi:type="dcterms:W3CDTF">2022-01-06T15:40:22Z</dcterms:modified>
  <dc:identifier>DAEvbyh1FU4</dc:identifier>
</cp:coreProperties>
</file>