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85" r:id="rId19"/>
    <p:sldId id="284" r:id="rId20"/>
    <p:sldId id="286" r:id="rId21"/>
    <p:sldId id="271" r:id="rId22"/>
    <p:sldId id="287" r:id="rId23"/>
    <p:sldId id="288" r:id="rId24"/>
    <p:sldId id="289" r:id="rId25"/>
    <p:sldId id="290" r:id="rId26"/>
    <p:sldId id="292" r:id="rId27"/>
    <p:sldId id="291" r:id="rId28"/>
    <p:sldId id="298" r:id="rId29"/>
    <p:sldId id="299" r:id="rId30"/>
    <p:sldId id="29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610E38-6669-BF16-6C58-A0EB0FE8F3D6}" v="24" dt="2025-06-11T18:20:53.983"/>
    <p1510:client id="{3F995411-0A97-1717-F5B5-420861CFD8D8}" v="3" dt="2025-06-13T15:50:45.8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erett, Mary (meverett@uidaho.edu)" userId="S::meverett@uidaho.edu::b21d0241-4adb-45bd-965f-e467470a33ab" providerId="AD" clId="Web-{D2E55E5C-D7DF-6423-9171-010B6BBDD6F4}"/>
    <pc:docChg chg="addSld delSld modSld sldOrd">
      <pc:chgData name="Everett, Mary (meverett@uidaho.edu)" userId="S::meverett@uidaho.edu::b21d0241-4adb-45bd-965f-e467470a33ab" providerId="AD" clId="Web-{D2E55E5C-D7DF-6423-9171-010B6BBDD6F4}" dt="2024-08-28T00:49:45.629" v="1877" actId="20577"/>
      <pc:docMkLst>
        <pc:docMk/>
      </pc:docMkLst>
      <pc:sldChg chg="modSp">
        <pc:chgData name="Everett, Mary (meverett@uidaho.edu)" userId="S::meverett@uidaho.edu::b21d0241-4adb-45bd-965f-e467470a33ab" providerId="AD" clId="Web-{D2E55E5C-D7DF-6423-9171-010B6BBDD6F4}" dt="2024-08-27T19:23:46.780" v="2" actId="20577"/>
        <pc:sldMkLst>
          <pc:docMk/>
          <pc:sldMk cId="109857222" sldId="256"/>
        </pc:sldMkLst>
        <pc:spChg chg="mod">
          <ac:chgData name="Everett, Mary (meverett@uidaho.edu)" userId="S::meverett@uidaho.edu::b21d0241-4adb-45bd-965f-e467470a33ab" providerId="AD" clId="Web-{D2E55E5C-D7DF-6423-9171-010B6BBDD6F4}" dt="2024-08-27T19:23:44.202" v="1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Everett, Mary (meverett@uidaho.edu)" userId="S::meverett@uidaho.edu::b21d0241-4adb-45bd-965f-e467470a33ab" providerId="AD" clId="Web-{D2E55E5C-D7DF-6423-9171-010B6BBDD6F4}" dt="2024-08-27T19:23:46.780" v="2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Everett, Mary (meverett@uidaho.edu)" userId="S::meverett@uidaho.edu::b21d0241-4adb-45bd-965f-e467470a33ab" providerId="AD" clId="Web-{D2E55E5C-D7DF-6423-9171-010B6BBDD6F4}" dt="2024-08-27T23:41:51.272" v="927" actId="20577"/>
        <pc:sldMkLst>
          <pc:docMk/>
          <pc:sldMk cId="1954211533" sldId="257"/>
        </pc:sldMkLst>
        <pc:spChg chg="mod">
          <ac:chgData name="Everett, Mary (meverett@uidaho.edu)" userId="S::meverett@uidaho.edu::b21d0241-4adb-45bd-965f-e467470a33ab" providerId="AD" clId="Web-{D2E55E5C-D7DF-6423-9171-010B6BBDD6F4}" dt="2024-08-27T19:24:01.875" v="12" actId="20577"/>
          <ac:spMkLst>
            <pc:docMk/>
            <pc:sldMk cId="1954211533" sldId="257"/>
            <ac:spMk id="2" creationId="{AC9697F2-40AB-4B70-A124-D7EF3AF533C7}"/>
          </ac:spMkLst>
        </pc:spChg>
        <pc:spChg chg="mod">
          <ac:chgData name="Everett, Mary (meverett@uidaho.edu)" userId="S::meverett@uidaho.edu::b21d0241-4adb-45bd-965f-e467470a33ab" providerId="AD" clId="Web-{D2E55E5C-D7DF-6423-9171-010B6BBDD6F4}" dt="2024-08-27T23:41:51.272" v="927" actId="20577"/>
          <ac:spMkLst>
            <pc:docMk/>
            <pc:sldMk cId="1954211533" sldId="257"/>
            <ac:spMk id="3" creationId="{FB0C4DAA-2039-237A-2E2A-E971C97E27E6}"/>
          </ac:spMkLst>
        </pc:spChg>
      </pc:sldChg>
      <pc:sldChg chg="modSp new">
        <pc:chgData name="Everett, Mary (meverett@uidaho.edu)" userId="S::meverett@uidaho.edu::b21d0241-4adb-45bd-965f-e467470a33ab" providerId="AD" clId="Web-{D2E55E5C-D7DF-6423-9171-010B6BBDD6F4}" dt="2024-08-27T19:48:48.002" v="148" actId="20577"/>
        <pc:sldMkLst>
          <pc:docMk/>
          <pc:sldMk cId="3762999365" sldId="258"/>
        </pc:sldMkLst>
        <pc:spChg chg="mod">
          <ac:chgData name="Everett, Mary (meverett@uidaho.edu)" userId="S::meverett@uidaho.edu::b21d0241-4adb-45bd-965f-e467470a33ab" providerId="AD" clId="Web-{D2E55E5C-D7DF-6423-9171-010B6BBDD6F4}" dt="2024-08-27T19:46:11.606" v="39" actId="20577"/>
          <ac:spMkLst>
            <pc:docMk/>
            <pc:sldMk cId="3762999365" sldId="258"/>
            <ac:spMk id="2" creationId="{C9E8AF0A-C110-50CE-2A39-0036E7168F28}"/>
          </ac:spMkLst>
        </pc:spChg>
        <pc:spChg chg="mod">
          <ac:chgData name="Everett, Mary (meverett@uidaho.edu)" userId="S::meverett@uidaho.edu::b21d0241-4adb-45bd-965f-e467470a33ab" providerId="AD" clId="Web-{D2E55E5C-D7DF-6423-9171-010B6BBDD6F4}" dt="2024-08-27T19:48:48.002" v="148" actId="20577"/>
          <ac:spMkLst>
            <pc:docMk/>
            <pc:sldMk cId="3762999365" sldId="258"/>
            <ac:spMk id="3" creationId="{69D72608-3EDC-81D3-5AF5-6492465BB3E0}"/>
          </ac:spMkLst>
        </pc:spChg>
      </pc:sldChg>
      <pc:sldChg chg="modSp new">
        <pc:chgData name="Everett, Mary (meverett@uidaho.edu)" userId="S::meverett@uidaho.edu::b21d0241-4adb-45bd-965f-e467470a33ab" providerId="AD" clId="Web-{D2E55E5C-D7DF-6423-9171-010B6BBDD6F4}" dt="2024-08-27T19:50:04.160" v="199" actId="20577"/>
        <pc:sldMkLst>
          <pc:docMk/>
          <pc:sldMk cId="1820398410" sldId="259"/>
        </pc:sldMkLst>
        <pc:spChg chg="mod">
          <ac:chgData name="Everett, Mary (meverett@uidaho.edu)" userId="S::meverett@uidaho.edu::b21d0241-4adb-45bd-965f-e467470a33ab" providerId="AD" clId="Web-{D2E55E5C-D7DF-6423-9171-010B6BBDD6F4}" dt="2024-08-27T19:50:04.160" v="199" actId="20577"/>
          <ac:spMkLst>
            <pc:docMk/>
            <pc:sldMk cId="1820398410" sldId="259"/>
            <ac:spMk id="2" creationId="{40847B2E-88B9-CB03-D882-140B2DE994F4}"/>
          </ac:spMkLst>
        </pc:spChg>
        <pc:spChg chg="mod">
          <ac:chgData name="Everett, Mary (meverett@uidaho.edu)" userId="S::meverett@uidaho.edu::b21d0241-4adb-45bd-965f-e467470a33ab" providerId="AD" clId="Web-{D2E55E5C-D7DF-6423-9171-010B6BBDD6F4}" dt="2024-08-27T19:49:45.238" v="198" actId="20577"/>
          <ac:spMkLst>
            <pc:docMk/>
            <pc:sldMk cId="1820398410" sldId="259"/>
            <ac:spMk id="3" creationId="{888CDF0B-C300-CB81-A675-A0D0D89AEE5E}"/>
          </ac:spMkLst>
        </pc:spChg>
      </pc:sldChg>
      <pc:sldChg chg="modSp add replId">
        <pc:chgData name="Everett, Mary (meverett@uidaho.edu)" userId="S::meverett@uidaho.edu::b21d0241-4adb-45bd-965f-e467470a33ab" providerId="AD" clId="Web-{D2E55E5C-D7DF-6423-9171-010B6BBDD6F4}" dt="2024-08-27T19:51:17.053" v="268" actId="20577"/>
        <pc:sldMkLst>
          <pc:docMk/>
          <pc:sldMk cId="3848405482" sldId="260"/>
        </pc:sldMkLst>
        <pc:spChg chg="mod">
          <ac:chgData name="Everett, Mary (meverett@uidaho.edu)" userId="S::meverett@uidaho.edu::b21d0241-4adb-45bd-965f-e467470a33ab" providerId="AD" clId="Web-{D2E55E5C-D7DF-6423-9171-010B6BBDD6F4}" dt="2024-08-27T19:51:17.053" v="268" actId="20577"/>
          <ac:spMkLst>
            <pc:docMk/>
            <pc:sldMk cId="3848405482" sldId="260"/>
            <ac:spMk id="3" creationId="{888CDF0B-C300-CB81-A675-A0D0D89AEE5E}"/>
          </ac:spMkLst>
        </pc:spChg>
      </pc:sldChg>
      <pc:sldChg chg="addSp modSp add replId">
        <pc:chgData name="Everett, Mary (meverett@uidaho.edu)" userId="S::meverett@uidaho.edu::b21d0241-4adb-45bd-965f-e467470a33ab" providerId="AD" clId="Web-{D2E55E5C-D7DF-6423-9171-010B6BBDD6F4}" dt="2024-08-27T19:58:19.411" v="504" actId="1076"/>
        <pc:sldMkLst>
          <pc:docMk/>
          <pc:sldMk cId="2239990162" sldId="261"/>
        </pc:sldMkLst>
        <pc:spChg chg="mod">
          <ac:chgData name="Everett, Mary (meverett@uidaho.edu)" userId="S::meverett@uidaho.edu::b21d0241-4adb-45bd-965f-e467470a33ab" providerId="AD" clId="Web-{D2E55E5C-D7DF-6423-9171-010B6BBDD6F4}" dt="2024-08-27T19:58:14.989" v="502" actId="14100"/>
          <ac:spMkLst>
            <pc:docMk/>
            <pc:sldMk cId="2239990162" sldId="261"/>
            <ac:spMk id="3" creationId="{888CDF0B-C300-CB81-A675-A0D0D89AEE5E}"/>
          </ac:spMkLst>
        </pc:spChg>
        <pc:picChg chg="add mod">
          <ac:chgData name="Everett, Mary (meverett@uidaho.edu)" userId="S::meverett@uidaho.edu::b21d0241-4adb-45bd-965f-e467470a33ab" providerId="AD" clId="Web-{D2E55E5C-D7DF-6423-9171-010B6BBDD6F4}" dt="2024-08-27T19:58:19.411" v="504" actId="1076"/>
          <ac:picMkLst>
            <pc:docMk/>
            <pc:sldMk cId="2239990162" sldId="261"/>
            <ac:picMk id="4" creationId="{1E5046B1-AE27-4EE2-4944-D3B8BE0A9F22}"/>
          </ac:picMkLst>
        </pc:picChg>
      </pc:sldChg>
      <pc:sldChg chg="addSp modSp new">
        <pc:chgData name="Everett, Mary (meverett@uidaho.edu)" userId="S::meverett@uidaho.edu::b21d0241-4adb-45bd-965f-e467470a33ab" providerId="AD" clId="Web-{D2E55E5C-D7DF-6423-9171-010B6BBDD6F4}" dt="2024-08-27T19:57:31.159" v="499" actId="20577"/>
        <pc:sldMkLst>
          <pc:docMk/>
          <pc:sldMk cId="639481868" sldId="262"/>
        </pc:sldMkLst>
        <pc:spChg chg="mod">
          <ac:chgData name="Everett, Mary (meverett@uidaho.edu)" userId="S::meverett@uidaho.edu::b21d0241-4adb-45bd-965f-e467470a33ab" providerId="AD" clId="Web-{D2E55E5C-D7DF-6423-9171-010B6BBDD6F4}" dt="2024-08-27T19:53:08.635" v="308" actId="20577"/>
          <ac:spMkLst>
            <pc:docMk/>
            <pc:sldMk cId="639481868" sldId="262"/>
            <ac:spMk id="2" creationId="{F7CA4437-B7D5-39BA-6BCD-DA342FBA4F40}"/>
          </ac:spMkLst>
        </pc:spChg>
        <pc:spChg chg="mod">
          <ac:chgData name="Everett, Mary (meverett@uidaho.edu)" userId="S::meverett@uidaho.edu::b21d0241-4adb-45bd-965f-e467470a33ab" providerId="AD" clId="Web-{D2E55E5C-D7DF-6423-9171-010B6BBDD6F4}" dt="2024-08-27T19:57:31.159" v="499" actId="20577"/>
          <ac:spMkLst>
            <pc:docMk/>
            <pc:sldMk cId="639481868" sldId="262"/>
            <ac:spMk id="3" creationId="{F82AC8B9-D8F6-3E10-6C49-B1284D16E961}"/>
          </ac:spMkLst>
        </pc:spChg>
        <pc:spChg chg="add mod">
          <ac:chgData name="Everett, Mary (meverett@uidaho.edu)" userId="S::meverett@uidaho.edu::b21d0241-4adb-45bd-965f-e467470a33ab" providerId="AD" clId="Web-{D2E55E5C-D7DF-6423-9171-010B6BBDD6F4}" dt="2024-08-27T19:53:35.214" v="324" actId="1076"/>
          <ac:spMkLst>
            <pc:docMk/>
            <pc:sldMk cId="639481868" sldId="262"/>
            <ac:spMk id="4" creationId="{BA042D98-84C3-0CFF-98E1-8F2FF52EE49D}"/>
          </ac:spMkLst>
        </pc:spChg>
      </pc:sldChg>
      <pc:sldChg chg="addSp delSp modSp new">
        <pc:chgData name="Everett, Mary (meverett@uidaho.edu)" userId="S::meverett@uidaho.edu::b21d0241-4adb-45bd-965f-e467470a33ab" providerId="AD" clId="Web-{D2E55E5C-D7DF-6423-9171-010B6BBDD6F4}" dt="2024-08-27T19:59:07.709" v="513" actId="1076"/>
        <pc:sldMkLst>
          <pc:docMk/>
          <pc:sldMk cId="11799926" sldId="263"/>
        </pc:sldMkLst>
        <pc:spChg chg="del">
          <ac:chgData name="Everett, Mary (meverett@uidaho.edu)" userId="S::meverett@uidaho.edu::b21d0241-4adb-45bd-965f-e467470a33ab" providerId="AD" clId="Web-{D2E55E5C-D7DF-6423-9171-010B6BBDD6F4}" dt="2024-08-27T19:58:42.614" v="507"/>
          <ac:spMkLst>
            <pc:docMk/>
            <pc:sldMk cId="11799926" sldId="263"/>
            <ac:spMk id="2" creationId="{98E00A6C-E963-246C-92AB-16D9778D303D}"/>
          </ac:spMkLst>
        </pc:spChg>
        <pc:spChg chg="del">
          <ac:chgData name="Everett, Mary (meverett@uidaho.edu)" userId="S::meverett@uidaho.edu::b21d0241-4adb-45bd-965f-e467470a33ab" providerId="AD" clId="Web-{D2E55E5C-D7DF-6423-9171-010B6BBDD6F4}" dt="2024-08-27T19:58:42.614" v="506"/>
          <ac:spMkLst>
            <pc:docMk/>
            <pc:sldMk cId="11799926" sldId="263"/>
            <ac:spMk id="3" creationId="{54E99980-62CD-556F-C76B-9A6293B7FBDA}"/>
          </ac:spMkLst>
        </pc:spChg>
        <pc:spChg chg="add mod">
          <ac:chgData name="Everett, Mary (meverett@uidaho.edu)" userId="S::meverett@uidaho.edu::b21d0241-4adb-45bd-965f-e467470a33ab" providerId="AD" clId="Web-{D2E55E5C-D7DF-6423-9171-010B6BBDD6F4}" dt="2024-08-27T19:59:07.709" v="513" actId="1076"/>
          <ac:spMkLst>
            <pc:docMk/>
            <pc:sldMk cId="11799926" sldId="263"/>
            <ac:spMk id="6" creationId="{D88C72E4-6002-E5C3-731F-428A2AF805C9}"/>
          </ac:spMkLst>
        </pc:spChg>
        <pc:picChg chg="add mod">
          <ac:chgData name="Everett, Mary (meverett@uidaho.edu)" userId="S::meverett@uidaho.edu::b21d0241-4adb-45bd-965f-e467470a33ab" providerId="AD" clId="Web-{D2E55E5C-D7DF-6423-9171-010B6BBDD6F4}" dt="2024-08-27T19:58:56.630" v="511" actId="1076"/>
          <ac:picMkLst>
            <pc:docMk/>
            <pc:sldMk cId="11799926" sldId="263"/>
            <ac:picMk id="4" creationId="{4341BAD1-A635-B54B-0C61-3DEE757F12FE}"/>
          </ac:picMkLst>
        </pc:picChg>
      </pc:sldChg>
      <pc:sldChg chg="addSp delSp modSp new">
        <pc:chgData name="Everett, Mary (meverett@uidaho.edu)" userId="S::meverett@uidaho.edu::b21d0241-4adb-45bd-965f-e467470a33ab" providerId="AD" clId="Web-{D2E55E5C-D7DF-6423-9171-010B6BBDD6F4}" dt="2024-08-27T22:53:25.642" v="615"/>
        <pc:sldMkLst>
          <pc:docMk/>
          <pc:sldMk cId="4068806983" sldId="264"/>
        </pc:sldMkLst>
        <pc:spChg chg="mod">
          <ac:chgData name="Everett, Mary (meverett@uidaho.edu)" userId="S::meverett@uidaho.edu::b21d0241-4adb-45bd-965f-e467470a33ab" providerId="AD" clId="Web-{D2E55E5C-D7DF-6423-9171-010B6BBDD6F4}" dt="2024-08-27T19:59:23.366" v="519" actId="20577"/>
          <ac:spMkLst>
            <pc:docMk/>
            <pc:sldMk cId="4068806983" sldId="264"/>
            <ac:spMk id="2" creationId="{103D5093-B2A0-C5E5-F454-DE269C039BDE}"/>
          </ac:spMkLst>
        </pc:spChg>
        <pc:spChg chg="mod">
          <ac:chgData name="Everett, Mary (meverett@uidaho.edu)" userId="S::meverett@uidaho.edu::b21d0241-4adb-45bd-965f-e467470a33ab" providerId="AD" clId="Web-{D2E55E5C-D7DF-6423-9171-010B6BBDD6F4}" dt="2024-08-27T20:06:14.457" v="613" actId="20577"/>
          <ac:spMkLst>
            <pc:docMk/>
            <pc:sldMk cId="4068806983" sldId="264"/>
            <ac:spMk id="3" creationId="{94FE8FFD-9F9B-EA21-B4A7-DDA674853728}"/>
          </ac:spMkLst>
        </pc:spChg>
        <pc:spChg chg="add">
          <ac:chgData name="Everett, Mary (meverett@uidaho.edu)" userId="S::meverett@uidaho.edu::b21d0241-4adb-45bd-965f-e467470a33ab" providerId="AD" clId="Web-{D2E55E5C-D7DF-6423-9171-010B6BBDD6F4}" dt="2024-08-27T22:53:25.642" v="615"/>
          <ac:spMkLst>
            <pc:docMk/>
            <pc:sldMk cId="4068806983" sldId="264"/>
            <ac:spMk id="6" creationId="{20251792-EBEE-9D92-A02F-37A8D223050F}"/>
          </ac:spMkLst>
        </pc:spChg>
        <pc:picChg chg="add del mod">
          <ac:chgData name="Everett, Mary (meverett@uidaho.edu)" userId="S::meverett@uidaho.edu::b21d0241-4adb-45bd-965f-e467470a33ab" providerId="AD" clId="Web-{D2E55E5C-D7DF-6423-9171-010B6BBDD6F4}" dt="2024-08-27T20:05:42.128" v="599"/>
          <ac:picMkLst>
            <pc:docMk/>
            <pc:sldMk cId="4068806983" sldId="264"/>
            <ac:picMk id="4" creationId="{05A94A47-EBF8-B8A5-714D-6077D7C14C90}"/>
          </ac:picMkLst>
        </pc:picChg>
        <pc:picChg chg="add mod">
          <ac:chgData name="Everett, Mary (meverett@uidaho.edu)" userId="S::meverett@uidaho.edu::b21d0241-4adb-45bd-965f-e467470a33ab" providerId="AD" clId="Web-{D2E55E5C-D7DF-6423-9171-010B6BBDD6F4}" dt="2024-08-27T20:06:15.941" v="614" actId="1076"/>
          <ac:picMkLst>
            <pc:docMk/>
            <pc:sldMk cId="4068806983" sldId="264"/>
            <ac:picMk id="5" creationId="{3B616151-B195-3965-91BF-A0ADD01FE1BD}"/>
          </ac:picMkLst>
        </pc:picChg>
      </pc:sldChg>
      <pc:sldChg chg="delSp modSp add replId">
        <pc:chgData name="Everett, Mary (meverett@uidaho.edu)" userId="S::meverett@uidaho.edu::b21d0241-4adb-45bd-965f-e467470a33ab" providerId="AD" clId="Web-{D2E55E5C-D7DF-6423-9171-010B6BBDD6F4}" dt="2024-08-27T22:56:45.337" v="716" actId="20577"/>
        <pc:sldMkLst>
          <pc:docMk/>
          <pc:sldMk cId="2178903520" sldId="265"/>
        </pc:sldMkLst>
        <pc:spChg chg="mod">
          <ac:chgData name="Everett, Mary (meverett@uidaho.edu)" userId="S::meverett@uidaho.edu::b21d0241-4adb-45bd-965f-e467470a33ab" providerId="AD" clId="Web-{D2E55E5C-D7DF-6423-9171-010B6BBDD6F4}" dt="2024-08-27T22:56:45.337" v="716" actId="20577"/>
          <ac:spMkLst>
            <pc:docMk/>
            <pc:sldMk cId="2178903520" sldId="265"/>
            <ac:spMk id="3" creationId="{94FE8FFD-9F9B-EA21-B4A7-DDA674853728}"/>
          </ac:spMkLst>
        </pc:spChg>
        <pc:picChg chg="del">
          <ac:chgData name="Everett, Mary (meverett@uidaho.edu)" userId="S::meverett@uidaho.edu::b21d0241-4adb-45bd-965f-e467470a33ab" providerId="AD" clId="Web-{D2E55E5C-D7DF-6423-9171-010B6BBDD6F4}" dt="2024-08-27T22:55:02.849" v="617"/>
          <ac:picMkLst>
            <pc:docMk/>
            <pc:sldMk cId="2178903520" sldId="265"/>
            <ac:picMk id="5" creationId="{3B616151-B195-3965-91BF-A0ADD01FE1BD}"/>
          </ac:picMkLst>
        </pc:picChg>
      </pc:sldChg>
      <pc:sldChg chg="addSp delSp modSp add replId">
        <pc:chgData name="Everett, Mary (meverett@uidaho.edu)" userId="S::meverett@uidaho.edu::b21d0241-4adb-45bd-965f-e467470a33ab" providerId="AD" clId="Web-{D2E55E5C-D7DF-6423-9171-010B6BBDD6F4}" dt="2024-08-27T22:59:18.232" v="725" actId="1076"/>
        <pc:sldMkLst>
          <pc:docMk/>
          <pc:sldMk cId="1976690458" sldId="266"/>
        </pc:sldMkLst>
        <pc:spChg chg="del">
          <ac:chgData name="Everett, Mary (meverett@uidaho.edu)" userId="S::meverett@uidaho.edu::b21d0241-4adb-45bd-965f-e467470a33ab" providerId="AD" clId="Web-{D2E55E5C-D7DF-6423-9171-010B6BBDD6F4}" dt="2024-08-27T22:58:55.950" v="719"/>
          <ac:spMkLst>
            <pc:docMk/>
            <pc:sldMk cId="1976690458" sldId="266"/>
            <ac:spMk id="2" creationId="{103D5093-B2A0-C5E5-F454-DE269C039BDE}"/>
          </ac:spMkLst>
        </pc:spChg>
        <pc:spChg chg="del">
          <ac:chgData name="Everett, Mary (meverett@uidaho.edu)" userId="S::meverett@uidaho.edu::b21d0241-4adb-45bd-965f-e467470a33ab" providerId="AD" clId="Web-{D2E55E5C-D7DF-6423-9171-010B6BBDD6F4}" dt="2024-08-27T22:58:54.122" v="718"/>
          <ac:spMkLst>
            <pc:docMk/>
            <pc:sldMk cId="1976690458" sldId="266"/>
            <ac:spMk id="3" creationId="{94FE8FFD-9F9B-EA21-B4A7-DDA674853728}"/>
          </ac:spMkLst>
        </pc:spChg>
        <pc:spChg chg="add del mod">
          <ac:chgData name="Everett, Mary (meverett@uidaho.edu)" userId="S::meverett@uidaho.edu::b21d0241-4adb-45bd-965f-e467470a33ab" providerId="AD" clId="Web-{D2E55E5C-D7DF-6423-9171-010B6BBDD6F4}" dt="2024-08-27T22:58:57.154" v="720"/>
          <ac:spMkLst>
            <pc:docMk/>
            <pc:sldMk cId="1976690458" sldId="266"/>
            <ac:spMk id="5" creationId="{C3A48805-A09F-8569-8B17-988EEE55EABC}"/>
          </ac:spMkLst>
        </pc:spChg>
        <pc:spChg chg="mod">
          <ac:chgData name="Everett, Mary (meverett@uidaho.edu)" userId="S::meverett@uidaho.edu::b21d0241-4adb-45bd-965f-e467470a33ab" providerId="AD" clId="Web-{D2E55E5C-D7DF-6423-9171-010B6BBDD6F4}" dt="2024-08-27T22:59:18.232" v="725" actId="1076"/>
          <ac:spMkLst>
            <pc:docMk/>
            <pc:sldMk cId="1976690458" sldId="266"/>
            <ac:spMk id="6" creationId="{20251792-EBEE-9D92-A02F-37A8D223050F}"/>
          </ac:spMkLst>
        </pc:spChg>
        <pc:spChg chg="add del mod">
          <ac:chgData name="Everett, Mary (meverett@uidaho.edu)" userId="S::meverett@uidaho.edu::b21d0241-4adb-45bd-965f-e467470a33ab" providerId="AD" clId="Web-{D2E55E5C-D7DF-6423-9171-010B6BBDD6F4}" dt="2024-08-27T22:58:58.357" v="721"/>
          <ac:spMkLst>
            <pc:docMk/>
            <pc:sldMk cId="1976690458" sldId="266"/>
            <ac:spMk id="8" creationId="{0720AE84-9F81-EE41-8782-E7602E88A2DC}"/>
          </ac:spMkLst>
        </pc:spChg>
        <pc:picChg chg="add mod">
          <ac:chgData name="Everett, Mary (meverett@uidaho.edu)" userId="S::meverett@uidaho.edu::b21d0241-4adb-45bd-965f-e467470a33ab" providerId="AD" clId="Web-{D2E55E5C-D7DF-6423-9171-010B6BBDD6F4}" dt="2024-08-27T22:59:15.764" v="724" actId="1076"/>
          <ac:picMkLst>
            <pc:docMk/>
            <pc:sldMk cId="1976690458" sldId="266"/>
            <ac:picMk id="9" creationId="{1B3341DA-2A1E-3538-F278-869965052A52}"/>
          </ac:picMkLst>
        </pc:picChg>
      </pc:sldChg>
      <pc:sldChg chg="modSp add ord replId">
        <pc:chgData name="Everett, Mary (meverett@uidaho.edu)" userId="S::meverett@uidaho.edu::b21d0241-4adb-45bd-965f-e467470a33ab" providerId="AD" clId="Web-{D2E55E5C-D7DF-6423-9171-010B6BBDD6F4}" dt="2024-08-27T23:27:06.086" v="790" actId="20577"/>
        <pc:sldMkLst>
          <pc:docMk/>
          <pc:sldMk cId="507765301" sldId="267"/>
        </pc:sldMkLst>
        <pc:spChg chg="mod">
          <ac:chgData name="Everett, Mary (meverett@uidaho.edu)" userId="S::meverett@uidaho.edu::b21d0241-4adb-45bd-965f-e467470a33ab" providerId="AD" clId="Web-{D2E55E5C-D7DF-6423-9171-010B6BBDD6F4}" dt="2024-08-27T23:27:06.086" v="790" actId="20577"/>
          <ac:spMkLst>
            <pc:docMk/>
            <pc:sldMk cId="507765301" sldId="267"/>
            <ac:spMk id="3" creationId="{94FE8FFD-9F9B-EA21-B4A7-DDA674853728}"/>
          </ac:spMkLst>
        </pc:spChg>
        <pc:spChg chg="mod">
          <ac:chgData name="Everett, Mary (meverett@uidaho.edu)" userId="S::meverett@uidaho.edu::b21d0241-4adb-45bd-965f-e467470a33ab" providerId="AD" clId="Web-{D2E55E5C-D7DF-6423-9171-010B6BBDD6F4}" dt="2024-08-27T23:18:28.053" v="745" actId="20577"/>
          <ac:spMkLst>
            <pc:docMk/>
            <pc:sldMk cId="507765301" sldId="267"/>
            <ac:spMk id="6" creationId="{20251792-EBEE-9D92-A02F-37A8D223050F}"/>
          </ac:spMkLst>
        </pc:spChg>
      </pc:sldChg>
      <pc:sldChg chg="addSp delSp modSp new">
        <pc:chgData name="Everett, Mary (meverett@uidaho.edu)" userId="S::meverett@uidaho.edu::b21d0241-4adb-45bd-965f-e467470a33ab" providerId="AD" clId="Web-{D2E55E5C-D7DF-6423-9171-010B6BBDD6F4}" dt="2024-08-27T23:28:24.308" v="810" actId="1076"/>
        <pc:sldMkLst>
          <pc:docMk/>
          <pc:sldMk cId="3443158348" sldId="268"/>
        </pc:sldMkLst>
        <pc:spChg chg="mod">
          <ac:chgData name="Everett, Mary (meverett@uidaho.edu)" userId="S::meverett@uidaho.edu::b21d0241-4adb-45bd-965f-e467470a33ab" providerId="AD" clId="Web-{D2E55E5C-D7DF-6423-9171-010B6BBDD6F4}" dt="2024-08-27T23:27:58.604" v="798" actId="20577"/>
          <ac:spMkLst>
            <pc:docMk/>
            <pc:sldMk cId="3443158348" sldId="268"/>
            <ac:spMk id="2" creationId="{0B4491ED-8209-66FF-298C-FD6B04556370}"/>
          </ac:spMkLst>
        </pc:spChg>
        <pc:spChg chg="del">
          <ac:chgData name="Everett, Mary (meverett@uidaho.edu)" userId="S::meverett@uidaho.edu::b21d0241-4adb-45bd-965f-e467470a33ab" providerId="AD" clId="Web-{D2E55E5C-D7DF-6423-9171-010B6BBDD6F4}" dt="2024-08-27T23:27:59.572" v="799"/>
          <ac:spMkLst>
            <pc:docMk/>
            <pc:sldMk cId="3443158348" sldId="268"/>
            <ac:spMk id="3" creationId="{4009D4FC-9C3B-369B-6F3C-481632C378A2}"/>
          </ac:spMkLst>
        </pc:spChg>
        <pc:spChg chg="add mod">
          <ac:chgData name="Everett, Mary (meverett@uidaho.edu)" userId="S::meverett@uidaho.edu::b21d0241-4adb-45bd-965f-e467470a33ab" providerId="AD" clId="Web-{D2E55E5C-D7DF-6423-9171-010B6BBDD6F4}" dt="2024-08-27T23:28:24.308" v="810" actId="1076"/>
          <ac:spMkLst>
            <pc:docMk/>
            <pc:sldMk cId="3443158348" sldId="268"/>
            <ac:spMk id="5" creationId="{F94F4172-0B0E-E8B6-EED0-8491D86C784C}"/>
          </ac:spMkLst>
        </pc:spChg>
        <pc:picChg chg="add mod">
          <ac:chgData name="Everett, Mary (meverett@uidaho.edu)" userId="S::meverett@uidaho.edu::b21d0241-4adb-45bd-965f-e467470a33ab" providerId="AD" clId="Web-{D2E55E5C-D7DF-6423-9171-010B6BBDD6F4}" dt="2024-08-27T23:28:08.667" v="803" actId="1076"/>
          <ac:picMkLst>
            <pc:docMk/>
            <pc:sldMk cId="3443158348" sldId="268"/>
            <ac:picMk id="4" creationId="{372DE989-87CC-97A6-E574-8C78D1070C64}"/>
          </ac:picMkLst>
        </pc:picChg>
      </pc:sldChg>
      <pc:sldChg chg="modSp new">
        <pc:chgData name="Everett, Mary (meverett@uidaho.edu)" userId="S::meverett@uidaho.edu::b21d0241-4adb-45bd-965f-e467470a33ab" providerId="AD" clId="Web-{D2E55E5C-D7DF-6423-9171-010B6BBDD6F4}" dt="2024-08-27T23:29:16.419" v="892" actId="20577"/>
        <pc:sldMkLst>
          <pc:docMk/>
          <pc:sldMk cId="2757090039" sldId="269"/>
        </pc:sldMkLst>
        <pc:spChg chg="mod">
          <ac:chgData name="Everett, Mary (meverett@uidaho.edu)" userId="S::meverett@uidaho.edu::b21d0241-4adb-45bd-965f-e467470a33ab" providerId="AD" clId="Web-{D2E55E5C-D7DF-6423-9171-010B6BBDD6F4}" dt="2024-08-27T23:28:31.355" v="814" actId="20577"/>
          <ac:spMkLst>
            <pc:docMk/>
            <pc:sldMk cId="2757090039" sldId="269"/>
            <ac:spMk id="2" creationId="{1569D9E4-FB4C-A520-C49B-33B77BC34D60}"/>
          </ac:spMkLst>
        </pc:spChg>
        <pc:spChg chg="mod">
          <ac:chgData name="Everett, Mary (meverett@uidaho.edu)" userId="S::meverett@uidaho.edu::b21d0241-4adb-45bd-965f-e467470a33ab" providerId="AD" clId="Web-{D2E55E5C-D7DF-6423-9171-010B6BBDD6F4}" dt="2024-08-27T23:29:16.419" v="892" actId="20577"/>
          <ac:spMkLst>
            <pc:docMk/>
            <pc:sldMk cId="2757090039" sldId="269"/>
            <ac:spMk id="3" creationId="{FECC5A7F-FAE0-9264-84BA-CA1DFFE69134}"/>
          </ac:spMkLst>
        </pc:spChg>
      </pc:sldChg>
      <pc:sldChg chg="addSp delSp modSp new">
        <pc:chgData name="Everett, Mary (meverett@uidaho.edu)" userId="S::meverett@uidaho.edu::b21d0241-4adb-45bd-965f-e467470a33ab" providerId="AD" clId="Web-{D2E55E5C-D7DF-6423-9171-010B6BBDD6F4}" dt="2024-08-27T23:30:22.562" v="911" actId="1076"/>
        <pc:sldMkLst>
          <pc:docMk/>
          <pc:sldMk cId="3933123194" sldId="270"/>
        </pc:sldMkLst>
        <pc:spChg chg="mod">
          <ac:chgData name="Everett, Mary (meverett@uidaho.edu)" userId="S::meverett@uidaho.edu::b21d0241-4adb-45bd-965f-e467470a33ab" providerId="AD" clId="Web-{D2E55E5C-D7DF-6423-9171-010B6BBDD6F4}" dt="2024-08-27T23:29:46.014" v="894" actId="20577"/>
          <ac:spMkLst>
            <pc:docMk/>
            <pc:sldMk cId="3933123194" sldId="270"/>
            <ac:spMk id="2" creationId="{522DBA9A-A1B0-C58C-8C08-1BA52600426A}"/>
          </ac:spMkLst>
        </pc:spChg>
        <pc:spChg chg="del">
          <ac:chgData name="Everett, Mary (meverett@uidaho.edu)" userId="S::meverett@uidaho.edu::b21d0241-4adb-45bd-965f-e467470a33ab" providerId="AD" clId="Web-{D2E55E5C-D7DF-6423-9171-010B6BBDD6F4}" dt="2024-08-27T23:29:48.217" v="895"/>
          <ac:spMkLst>
            <pc:docMk/>
            <pc:sldMk cId="3933123194" sldId="270"/>
            <ac:spMk id="3" creationId="{CFCEC52B-F9AE-5596-0DA5-2407A1243E39}"/>
          </ac:spMkLst>
        </pc:spChg>
        <pc:spChg chg="add mod">
          <ac:chgData name="Everett, Mary (meverett@uidaho.edu)" userId="S::meverett@uidaho.edu::b21d0241-4adb-45bd-965f-e467470a33ab" providerId="AD" clId="Web-{D2E55E5C-D7DF-6423-9171-010B6BBDD6F4}" dt="2024-08-27T23:30:22.562" v="911" actId="1076"/>
          <ac:spMkLst>
            <pc:docMk/>
            <pc:sldMk cId="3933123194" sldId="270"/>
            <ac:spMk id="5" creationId="{70E64381-0DFC-A720-3319-5BD3F1938251}"/>
          </ac:spMkLst>
        </pc:spChg>
        <pc:picChg chg="add mod">
          <ac:chgData name="Everett, Mary (meverett@uidaho.edu)" userId="S::meverett@uidaho.edu::b21d0241-4adb-45bd-965f-e467470a33ab" providerId="AD" clId="Web-{D2E55E5C-D7DF-6423-9171-010B6BBDD6F4}" dt="2024-08-27T23:29:59.233" v="902" actId="1076"/>
          <ac:picMkLst>
            <pc:docMk/>
            <pc:sldMk cId="3933123194" sldId="270"/>
            <ac:picMk id="4" creationId="{596867A4-06EC-E136-DA05-C0BD965F7FF0}"/>
          </ac:picMkLst>
        </pc:picChg>
      </pc:sldChg>
      <pc:sldChg chg="modSp new">
        <pc:chgData name="Everett, Mary (meverett@uidaho.edu)" userId="S::meverett@uidaho.edu::b21d0241-4adb-45bd-965f-e467470a33ab" providerId="AD" clId="Web-{D2E55E5C-D7DF-6423-9171-010B6BBDD6F4}" dt="2024-08-28T00:05:24.508" v="1343" actId="20577"/>
        <pc:sldMkLst>
          <pc:docMk/>
          <pc:sldMk cId="3678520149" sldId="271"/>
        </pc:sldMkLst>
        <pc:spChg chg="mod">
          <ac:chgData name="Everett, Mary (meverett@uidaho.edu)" userId="S::meverett@uidaho.edu::b21d0241-4adb-45bd-965f-e467470a33ab" providerId="AD" clId="Web-{D2E55E5C-D7DF-6423-9171-010B6BBDD6F4}" dt="2024-08-27T23:30:47.953" v="914" actId="20577"/>
          <ac:spMkLst>
            <pc:docMk/>
            <pc:sldMk cId="3678520149" sldId="271"/>
            <ac:spMk id="2" creationId="{E3A52250-EEBF-F527-BA36-58FF2510DB1D}"/>
          </ac:spMkLst>
        </pc:spChg>
        <pc:spChg chg="mod">
          <ac:chgData name="Everett, Mary (meverett@uidaho.edu)" userId="S::meverett@uidaho.edu::b21d0241-4adb-45bd-965f-e467470a33ab" providerId="AD" clId="Web-{D2E55E5C-D7DF-6423-9171-010B6BBDD6F4}" dt="2024-08-28T00:05:24.508" v="1343" actId="20577"/>
          <ac:spMkLst>
            <pc:docMk/>
            <pc:sldMk cId="3678520149" sldId="271"/>
            <ac:spMk id="3" creationId="{7A1F147D-33E2-EA71-1F6E-019880F7D04C}"/>
          </ac:spMkLst>
        </pc:spChg>
      </pc:sldChg>
      <pc:sldChg chg="modSp new">
        <pc:chgData name="Everett, Mary (meverett@uidaho.edu)" userId="S::meverett@uidaho.edu::b21d0241-4adb-45bd-965f-e467470a33ab" providerId="AD" clId="Web-{D2E55E5C-D7DF-6423-9171-010B6BBDD6F4}" dt="2024-08-27T23:48:12.317" v="1041" actId="20577"/>
        <pc:sldMkLst>
          <pc:docMk/>
          <pc:sldMk cId="4286319854" sldId="272"/>
        </pc:sldMkLst>
        <pc:spChg chg="mod">
          <ac:chgData name="Everett, Mary (meverett@uidaho.edu)" userId="S::meverett@uidaho.edu::b21d0241-4adb-45bd-965f-e467470a33ab" providerId="AD" clId="Web-{D2E55E5C-D7DF-6423-9171-010B6BBDD6F4}" dt="2024-08-27T23:47:08.064" v="947" actId="20577"/>
          <ac:spMkLst>
            <pc:docMk/>
            <pc:sldMk cId="4286319854" sldId="272"/>
            <ac:spMk id="2" creationId="{E88A3889-493A-320F-B7ED-244FB2FEBD33}"/>
          </ac:spMkLst>
        </pc:spChg>
        <pc:spChg chg="mod">
          <ac:chgData name="Everett, Mary (meverett@uidaho.edu)" userId="S::meverett@uidaho.edu::b21d0241-4adb-45bd-965f-e467470a33ab" providerId="AD" clId="Web-{D2E55E5C-D7DF-6423-9171-010B6BBDD6F4}" dt="2024-08-27T23:48:12.317" v="1041" actId="20577"/>
          <ac:spMkLst>
            <pc:docMk/>
            <pc:sldMk cId="4286319854" sldId="272"/>
            <ac:spMk id="3" creationId="{6A02FB39-4107-AD85-BDD6-9117CFE627C0}"/>
          </ac:spMkLst>
        </pc:spChg>
      </pc:sldChg>
      <pc:sldChg chg="addSp delSp modSp new">
        <pc:chgData name="Everett, Mary (meverett@uidaho.edu)" userId="S::meverett@uidaho.edu::b21d0241-4adb-45bd-965f-e467470a33ab" providerId="AD" clId="Web-{D2E55E5C-D7DF-6423-9171-010B6BBDD6F4}" dt="2024-08-27T23:50:37.962" v="1070" actId="1076"/>
        <pc:sldMkLst>
          <pc:docMk/>
          <pc:sldMk cId="376541293" sldId="273"/>
        </pc:sldMkLst>
        <pc:spChg chg="mod">
          <ac:chgData name="Everett, Mary (meverett@uidaho.edu)" userId="S::meverett@uidaho.edu::b21d0241-4adb-45bd-965f-e467470a33ab" providerId="AD" clId="Web-{D2E55E5C-D7DF-6423-9171-010B6BBDD6F4}" dt="2024-08-27T23:49:08.209" v="1060" actId="20577"/>
          <ac:spMkLst>
            <pc:docMk/>
            <pc:sldMk cId="376541293" sldId="273"/>
            <ac:spMk id="2" creationId="{95A35038-3804-0D21-E852-3F18DEDB9C9E}"/>
          </ac:spMkLst>
        </pc:spChg>
        <pc:spChg chg="del">
          <ac:chgData name="Everett, Mary (meverett@uidaho.edu)" userId="S::meverett@uidaho.edu::b21d0241-4adb-45bd-965f-e467470a33ab" providerId="AD" clId="Web-{D2E55E5C-D7DF-6423-9171-010B6BBDD6F4}" dt="2024-08-27T23:49:11.756" v="1061"/>
          <ac:spMkLst>
            <pc:docMk/>
            <pc:sldMk cId="376541293" sldId="273"/>
            <ac:spMk id="3" creationId="{441F05E8-2D25-8400-2A7D-268F352D85BA}"/>
          </ac:spMkLst>
        </pc:spChg>
        <pc:spChg chg="add mod">
          <ac:chgData name="Everett, Mary (meverett@uidaho.edu)" userId="S::meverett@uidaho.edu::b21d0241-4adb-45bd-965f-e467470a33ab" providerId="AD" clId="Web-{D2E55E5C-D7DF-6423-9171-010B6BBDD6F4}" dt="2024-08-27T23:48:47.302" v="1056" actId="1076"/>
          <ac:spMkLst>
            <pc:docMk/>
            <pc:sldMk cId="376541293" sldId="273"/>
            <ac:spMk id="4" creationId="{664BDC23-9D9B-A86F-0C0E-CB5532B98DCB}"/>
          </ac:spMkLst>
        </pc:spChg>
        <pc:spChg chg="add del mod">
          <ac:chgData name="Everett, Mary (meverett@uidaho.edu)" userId="S::meverett@uidaho.edu::b21d0241-4adb-45bd-965f-e467470a33ab" providerId="AD" clId="Web-{D2E55E5C-D7DF-6423-9171-010B6BBDD6F4}" dt="2024-08-27T23:50:35.571" v="1069"/>
          <ac:spMkLst>
            <pc:docMk/>
            <pc:sldMk cId="376541293" sldId="273"/>
            <ac:spMk id="7" creationId="{191894EF-ECDA-61E7-375B-12D1CE27FDFE}"/>
          </ac:spMkLst>
        </pc:spChg>
        <pc:picChg chg="add del mod ord">
          <ac:chgData name="Everett, Mary (meverett@uidaho.edu)" userId="S::meverett@uidaho.edu::b21d0241-4adb-45bd-965f-e467470a33ab" providerId="AD" clId="Web-{D2E55E5C-D7DF-6423-9171-010B6BBDD6F4}" dt="2024-08-27T23:50:34.618" v="1068"/>
          <ac:picMkLst>
            <pc:docMk/>
            <pc:sldMk cId="376541293" sldId="273"/>
            <ac:picMk id="5" creationId="{7AF56DB7-754D-B3B8-488D-70034D8EFEF6}"/>
          </ac:picMkLst>
        </pc:picChg>
        <pc:picChg chg="add mod ord">
          <ac:chgData name="Everett, Mary (meverett@uidaho.edu)" userId="S::meverett@uidaho.edu::b21d0241-4adb-45bd-965f-e467470a33ab" providerId="AD" clId="Web-{D2E55E5C-D7DF-6423-9171-010B6BBDD6F4}" dt="2024-08-27T23:50:37.962" v="1070" actId="1076"/>
          <ac:picMkLst>
            <pc:docMk/>
            <pc:sldMk cId="376541293" sldId="273"/>
            <ac:picMk id="8" creationId="{DD4A5F8F-EA04-ECCC-45AD-214FD6CC2B45}"/>
          </ac:picMkLst>
        </pc:picChg>
      </pc:sldChg>
      <pc:sldChg chg="addSp delSp modSp add replId">
        <pc:chgData name="Everett, Mary (meverett@uidaho.edu)" userId="S::meverett@uidaho.edu::b21d0241-4adb-45bd-965f-e467470a33ab" providerId="AD" clId="Web-{D2E55E5C-D7DF-6423-9171-010B6BBDD6F4}" dt="2024-08-27T23:49:48.101" v="1066"/>
        <pc:sldMkLst>
          <pc:docMk/>
          <pc:sldMk cId="4254380101" sldId="274"/>
        </pc:sldMkLst>
        <pc:spChg chg="add del mod">
          <ac:chgData name="Everett, Mary (meverett@uidaho.edu)" userId="S::meverett@uidaho.edu::b21d0241-4adb-45bd-965f-e467470a33ab" providerId="AD" clId="Web-{D2E55E5C-D7DF-6423-9171-010B6BBDD6F4}" dt="2024-08-27T23:49:48.101" v="1066"/>
          <ac:spMkLst>
            <pc:docMk/>
            <pc:sldMk cId="4254380101" sldId="274"/>
            <ac:spMk id="6" creationId="{4F9608E2-F469-CCE7-39C0-124FD83797B0}"/>
          </ac:spMkLst>
        </pc:spChg>
        <pc:picChg chg="del">
          <ac:chgData name="Everett, Mary (meverett@uidaho.edu)" userId="S::meverett@uidaho.edu::b21d0241-4adb-45bd-965f-e467470a33ab" providerId="AD" clId="Web-{D2E55E5C-D7DF-6423-9171-010B6BBDD6F4}" dt="2024-08-27T23:49:23.491" v="1065"/>
          <ac:picMkLst>
            <pc:docMk/>
            <pc:sldMk cId="4254380101" sldId="274"/>
            <ac:picMk id="5" creationId="{7AF56DB7-754D-B3B8-488D-70034D8EFEF6}"/>
          </ac:picMkLst>
        </pc:picChg>
        <pc:picChg chg="add mod ord">
          <ac:chgData name="Everett, Mary (meverett@uidaho.edu)" userId="S::meverett@uidaho.edu::b21d0241-4adb-45bd-965f-e467470a33ab" providerId="AD" clId="Web-{D2E55E5C-D7DF-6423-9171-010B6BBDD6F4}" dt="2024-08-27T23:49:48.101" v="1066"/>
          <ac:picMkLst>
            <pc:docMk/>
            <pc:sldMk cId="4254380101" sldId="274"/>
            <ac:picMk id="7" creationId="{44BA798C-962E-0852-ACB3-6B7C796FED9B}"/>
          </ac:picMkLst>
        </pc:picChg>
      </pc:sldChg>
      <pc:sldChg chg="add ord replId">
        <pc:chgData name="Everett, Mary (meverett@uidaho.edu)" userId="S::meverett@uidaho.edu::b21d0241-4adb-45bd-965f-e467470a33ab" providerId="AD" clId="Web-{D2E55E5C-D7DF-6423-9171-010B6BBDD6F4}" dt="2024-08-27T23:51:24.495" v="1071"/>
        <pc:sldMkLst>
          <pc:docMk/>
          <pc:sldMk cId="2549568631" sldId="275"/>
        </pc:sldMkLst>
      </pc:sldChg>
      <pc:sldChg chg="addSp delSp modSp add replId">
        <pc:chgData name="Everett, Mary (meverett@uidaho.edu)" userId="S::meverett@uidaho.edu::b21d0241-4adb-45bd-965f-e467470a33ab" providerId="AD" clId="Web-{D2E55E5C-D7DF-6423-9171-010B6BBDD6F4}" dt="2024-08-27T23:51:47.543" v="1074"/>
        <pc:sldMkLst>
          <pc:docMk/>
          <pc:sldMk cId="3776412276" sldId="276"/>
        </pc:sldMkLst>
        <pc:spChg chg="add del mod">
          <ac:chgData name="Everett, Mary (meverett@uidaho.edu)" userId="S::meverett@uidaho.edu::b21d0241-4adb-45bd-965f-e467470a33ab" providerId="AD" clId="Web-{D2E55E5C-D7DF-6423-9171-010B6BBDD6F4}" dt="2024-08-27T23:51:47.543" v="1074"/>
          <ac:spMkLst>
            <pc:docMk/>
            <pc:sldMk cId="3776412276" sldId="276"/>
            <ac:spMk id="5" creationId="{11BAAB1E-4F80-FD4F-031A-EFDF0FABE731}"/>
          </ac:spMkLst>
        </pc:spChg>
        <pc:picChg chg="add mod ord">
          <ac:chgData name="Everett, Mary (meverett@uidaho.edu)" userId="S::meverett@uidaho.edu::b21d0241-4adb-45bd-965f-e467470a33ab" providerId="AD" clId="Web-{D2E55E5C-D7DF-6423-9171-010B6BBDD6F4}" dt="2024-08-27T23:51:47.543" v="1074"/>
          <ac:picMkLst>
            <pc:docMk/>
            <pc:sldMk cId="3776412276" sldId="276"/>
            <ac:picMk id="6" creationId="{427FC4F9-379B-B0DF-4A82-37F6D8B7AE3E}"/>
          </ac:picMkLst>
        </pc:picChg>
        <pc:picChg chg="del">
          <ac:chgData name="Everett, Mary (meverett@uidaho.edu)" userId="S::meverett@uidaho.edu::b21d0241-4adb-45bd-965f-e467470a33ab" providerId="AD" clId="Web-{D2E55E5C-D7DF-6423-9171-010B6BBDD6F4}" dt="2024-08-27T23:51:46.605" v="1073"/>
          <ac:picMkLst>
            <pc:docMk/>
            <pc:sldMk cId="3776412276" sldId="276"/>
            <ac:picMk id="7" creationId="{44BA798C-962E-0852-ACB3-6B7C796FED9B}"/>
          </ac:picMkLst>
        </pc:picChg>
      </pc:sldChg>
      <pc:sldChg chg="addSp delSp modSp add replId">
        <pc:chgData name="Everett, Mary (meverett@uidaho.edu)" userId="S::meverett@uidaho.edu::b21d0241-4adb-45bd-965f-e467470a33ab" providerId="AD" clId="Web-{D2E55E5C-D7DF-6423-9171-010B6BBDD6F4}" dt="2024-08-27T23:53:24.843" v="1090" actId="14100"/>
        <pc:sldMkLst>
          <pc:docMk/>
          <pc:sldMk cId="3113495491" sldId="277"/>
        </pc:sldMkLst>
        <pc:spChg chg="add del mod">
          <ac:chgData name="Everett, Mary (meverett@uidaho.edu)" userId="S::meverett@uidaho.edu::b21d0241-4adb-45bd-965f-e467470a33ab" providerId="AD" clId="Web-{D2E55E5C-D7DF-6423-9171-010B6BBDD6F4}" dt="2024-08-27T23:52:35.076" v="1077"/>
          <ac:spMkLst>
            <pc:docMk/>
            <pc:sldMk cId="3113495491" sldId="277"/>
            <ac:spMk id="5" creationId="{DC826F14-EE91-442D-9C0D-A14DFC83B4D2}"/>
          </ac:spMkLst>
        </pc:spChg>
        <pc:picChg chg="del">
          <ac:chgData name="Everett, Mary (meverett@uidaho.edu)" userId="S::meverett@uidaho.edu::b21d0241-4adb-45bd-965f-e467470a33ab" providerId="AD" clId="Web-{D2E55E5C-D7DF-6423-9171-010B6BBDD6F4}" dt="2024-08-27T23:52:34.045" v="1076"/>
          <ac:picMkLst>
            <pc:docMk/>
            <pc:sldMk cId="3113495491" sldId="277"/>
            <ac:picMk id="6" creationId="{427FC4F9-379B-B0DF-4A82-37F6D8B7AE3E}"/>
          </ac:picMkLst>
        </pc:picChg>
        <pc:picChg chg="add mod ord">
          <ac:chgData name="Everett, Mary (meverett@uidaho.edu)" userId="S::meverett@uidaho.edu::b21d0241-4adb-45bd-965f-e467470a33ab" providerId="AD" clId="Web-{D2E55E5C-D7DF-6423-9171-010B6BBDD6F4}" dt="2024-08-27T23:52:55.920" v="1078" actId="1076"/>
          <ac:picMkLst>
            <pc:docMk/>
            <pc:sldMk cId="3113495491" sldId="277"/>
            <ac:picMk id="7" creationId="{DF96C285-B1BA-335E-2D1F-6AAF2B237E81}"/>
          </ac:picMkLst>
        </pc:picChg>
        <pc:picChg chg="add mod">
          <ac:chgData name="Everett, Mary (meverett@uidaho.edu)" userId="S::meverett@uidaho.edu::b21d0241-4adb-45bd-965f-e467470a33ab" providerId="AD" clId="Web-{D2E55E5C-D7DF-6423-9171-010B6BBDD6F4}" dt="2024-08-27T23:53:07.952" v="1084" actId="1076"/>
          <ac:picMkLst>
            <pc:docMk/>
            <pc:sldMk cId="3113495491" sldId="277"/>
            <ac:picMk id="8" creationId="{0BF1D2B5-5502-0A8A-69F2-311C9288B276}"/>
          </ac:picMkLst>
        </pc:picChg>
        <pc:picChg chg="add mod">
          <ac:chgData name="Everett, Mary (meverett@uidaho.edu)" userId="S::meverett@uidaho.edu::b21d0241-4adb-45bd-965f-e467470a33ab" providerId="AD" clId="Web-{D2E55E5C-D7DF-6423-9171-010B6BBDD6F4}" dt="2024-08-27T23:53:12.186" v="1087" actId="1076"/>
          <ac:picMkLst>
            <pc:docMk/>
            <pc:sldMk cId="3113495491" sldId="277"/>
            <ac:picMk id="9" creationId="{730F3A86-81F1-5886-C864-C2E6E9946654}"/>
          </ac:picMkLst>
        </pc:picChg>
        <pc:picChg chg="add mod">
          <ac:chgData name="Everett, Mary (meverett@uidaho.edu)" userId="S::meverett@uidaho.edu::b21d0241-4adb-45bd-965f-e467470a33ab" providerId="AD" clId="Web-{D2E55E5C-D7DF-6423-9171-010B6BBDD6F4}" dt="2024-08-27T23:53:24.843" v="1090" actId="14100"/>
          <ac:picMkLst>
            <pc:docMk/>
            <pc:sldMk cId="3113495491" sldId="277"/>
            <ac:picMk id="10" creationId="{F4B7474C-3B3F-3848-1288-168DE0513DD6}"/>
          </ac:picMkLst>
        </pc:picChg>
      </pc:sldChg>
      <pc:sldChg chg="addSp delSp modSp add replId">
        <pc:chgData name="Everett, Mary (meverett@uidaho.edu)" userId="S::meverett@uidaho.edu::b21d0241-4adb-45bd-965f-e467470a33ab" providerId="AD" clId="Web-{D2E55E5C-D7DF-6423-9171-010B6BBDD6F4}" dt="2024-08-27T23:53:53.438" v="1099" actId="1076"/>
        <pc:sldMkLst>
          <pc:docMk/>
          <pc:sldMk cId="2005257009" sldId="278"/>
        </pc:sldMkLst>
        <pc:spChg chg="add del mod">
          <ac:chgData name="Everett, Mary (meverett@uidaho.edu)" userId="S::meverett@uidaho.edu::b21d0241-4adb-45bd-965f-e467470a33ab" providerId="AD" clId="Web-{D2E55E5C-D7DF-6423-9171-010B6BBDD6F4}" dt="2024-08-27T23:53:42.172" v="1096"/>
          <ac:spMkLst>
            <pc:docMk/>
            <pc:sldMk cId="2005257009" sldId="278"/>
            <ac:spMk id="5" creationId="{DBFC660E-202F-8CFC-A10D-77B9543F1FC2}"/>
          </ac:spMkLst>
        </pc:spChg>
        <pc:picChg chg="add mod ord">
          <ac:chgData name="Everett, Mary (meverett@uidaho.edu)" userId="S::meverett@uidaho.edu::b21d0241-4adb-45bd-965f-e467470a33ab" providerId="AD" clId="Web-{D2E55E5C-D7DF-6423-9171-010B6BBDD6F4}" dt="2024-08-27T23:53:53.438" v="1099" actId="1076"/>
          <ac:picMkLst>
            <pc:docMk/>
            <pc:sldMk cId="2005257009" sldId="278"/>
            <ac:picMk id="6" creationId="{02F3CF2D-CD65-D383-030A-8CA71147540B}"/>
          </ac:picMkLst>
        </pc:picChg>
        <pc:picChg chg="del">
          <ac:chgData name="Everett, Mary (meverett@uidaho.edu)" userId="S::meverett@uidaho.edu::b21d0241-4adb-45bd-965f-e467470a33ab" providerId="AD" clId="Web-{D2E55E5C-D7DF-6423-9171-010B6BBDD6F4}" dt="2024-08-27T23:53:40.968" v="1095"/>
          <ac:picMkLst>
            <pc:docMk/>
            <pc:sldMk cId="2005257009" sldId="278"/>
            <ac:picMk id="7" creationId="{DF96C285-B1BA-335E-2D1F-6AAF2B237E81}"/>
          </ac:picMkLst>
        </pc:picChg>
        <pc:picChg chg="del">
          <ac:chgData name="Everett, Mary (meverett@uidaho.edu)" userId="S::meverett@uidaho.edu::b21d0241-4adb-45bd-965f-e467470a33ab" providerId="AD" clId="Web-{D2E55E5C-D7DF-6423-9171-010B6BBDD6F4}" dt="2024-08-27T23:53:40.953" v="1094"/>
          <ac:picMkLst>
            <pc:docMk/>
            <pc:sldMk cId="2005257009" sldId="278"/>
            <ac:picMk id="8" creationId="{0BF1D2B5-5502-0A8A-69F2-311C9288B276}"/>
          </ac:picMkLst>
        </pc:picChg>
        <pc:picChg chg="del">
          <ac:chgData name="Everett, Mary (meverett@uidaho.edu)" userId="S::meverett@uidaho.edu::b21d0241-4adb-45bd-965f-e467470a33ab" providerId="AD" clId="Web-{D2E55E5C-D7DF-6423-9171-010B6BBDD6F4}" dt="2024-08-27T23:53:40.953" v="1093"/>
          <ac:picMkLst>
            <pc:docMk/>
            <pc:sldMk cId="2005257009" sldId="278"/>
            <ac:picMk id="9" creationId="{730F3A86-81F1-5886-C864-C2E6E9946654}"/>
          </ac:picMkLst>
        </pc:picChg>
        <pc:picChg chg="del">
          <ac:chgData name="Everett, Mary (meverett@uidaho.edu)" userId="S::meverett@uidaho.edu::b21d0241-4adb-45bd-965f-e467470a33ab" providerId="AD" clId="Web-{D2E55E5C-D7DF-6423-9171-010B6BBDD6F4}" dt="2024-08-27T23:53:40.953" v="1092"/>
          <ac:picMkLst>
            <pc:docMk/>
            <pc:sldMk cId="2005257009" sldId="278"/>
            <ac:picMk id="10" creationId="{F4B7474C-3B3F-3848-1288-168DE0513DD6}"/>
          </ac:picMkLst>
        </pc:picChg>
      </pc:sldChg>
      <pc:sldChg chg="addSp delSp modSp add replId">
        <pc:chgData name="Everett, Mary (meverett@uidaho.edu)" userId="S::meverett@uidaho.edu::b21d0241-4adb-45bd-965f-e467470a33ab" providerId="AD" clId="Web-{D2E55E5C-D7DF-6423-9171-010B6BBDD6F4}" dt="2024-08-27T23:54:20.438" v="1107" actId="1076"/>
        <pc:sldMkLst>
          <pc:docMk/>
          <pc:sldMk cId="1625797336" sldId="279"/>
        </pc:sldMkLst>
        <pc:spChg chg="add del mod">
          <ac:chgData name="Everett, Mary (meverett@uidaho.edu)" userId="S::meverett@uidaho.edu::b21d0241-4adb-45bd-965f-e467470a33ab" providerId="AD" clId="Web-{D2E55E5C-D7DF-6423-9171-010B6BBDD6F4}" dt="2024-08-27T23:54:10.469" v="1102"/>
          <ac:spMkLst>
            <pc:docMk/>
            <pc:sldMk cId="1625797336" sldId="279"/>
            <ac:spMk id="5" creationId="{01727751-86D0-FC67-7218-18729B3B94A0}"/>
          </ac:spMkLst>
        </pc:spChg>
        <pc:picChg chg="del">
          <ac:chgData name="Everett, Mary (meverett@uidaho.edu)" userId="S::meverett@uidaho.edu::b21d0241-4adb-45bd-965f-e467470a33ab" providerId="AD" clId="Web-{D2E55E5C-D7DF-6423-9171-010B6BBDD6F4}" dt="2024-08-27T23:53:57.578" v="1101"/>
          <ac:picMkLst>
            <pc:docMk/>
            <pc:sldMk cId="1625797336" sldId="279"/>
            <ac:picMk id="6" creationId="{02F3CF2D-CD65-D383-030A-8CA71147540B}"/>
          </ac:picMkLst>
        </pc:picChg>
        <pc:picChg chg="add mod ord modCrop">
          <ac:chgData name="Everett, Mary (meverett@uidaho.edu)" userId="S::meverett@uidaho.edu::b21d0241-4adb-45bd-965f-e467470a33ab" providerId="AD" clId="Web-{D2E55E5C-D7DF-6423-9171-010B6BBDD6F4}" dt="2024-08-27T23:54:20.438" v="1107" actId="1076"/>
          <ac:picMkLst>
            <pc:docMk/>
            <pc:sldMk cId="1625797336" sldId="279"/>
            <ac:picMk id="7" creationId="{659DDB84-E1C1-716F-D8A4-0C4609DC2803}"/>
          </ac:picMkLst>
        </pc:picChg>
      </pc:sldChg>
      <pc:sldChg chg="addSp delSp modSp add replId">
        <pc:chgData name="Everett, Mary (meverett@uidaho.edu)" userId="S::meverett@uidaho.edu::b21d0241-4adb-45bd-965f-e467470a33ab" providerId="AD" clId="Web-{D2E55E5C-D7DF-6423-9171-010B6BBDD6F4}" dt="2024-08-27T23:58:37.025" v="1115" actId="1076"/>
        <pc:sldMkLst>
          <pc:docMk/>
          <pc:sldMk cId="3012462960" sldId="280"/>
        </pc:sldMkLst>
        <pc:spChg chg="add del mod">
          <ac:chgData name="Everett, Mary (meverett@uidaho.edu)" userId="S::meverett@uidaho.edu::b21d0241-4adb-45bd-965f-e467470a33ab" providerId="AD" clId="Web-{D2E55E5C-D7DF-6423-9171-010B6BBDD6F4}" dt="2024-08-27T23:58:22.587" v="1110"/>
          <ac:spMkLst>
            <pc:docMk/>
            <pc:sldMk cId="3012462960" sldId="280"/>
            <ac:spMk id="5" creationId="{E871A14E-1F40-BAF2-25F0-BDFB8A65F54F}"/>
          </ac:spMkLst>
        </pc:spChg>
        <pc:picChg chg="add mod ord">
          <ac:chgData name="Everett, Mary (meverett@uidaho.edu)" userId="S::meverett@uidaho.edu::b21d0241-4adb-45bd-965f-e467470a33ab" providerId="AD" clId="Web-{D2E55E5C-D7DF-6423-9171-010B6BBDD6F4}" dt="2024-08-27T23:58:24.040" v="1111" actId="1076"/>
          <ac:picMkLst>
            <pc:docMk/>
            <pc:sldMk cId="3012462960" sldId="280"/>
            <ac:picMk id="6" creationId="{F479347C-C03F-0F04-1D33-1E2B99B944CE}"/>
          </ac:picMkLst>
        </pc:picChg>
        <pc:picChg chg="del">
          <ac:chgData name="Everett, Mary (meverett@uidaho.edu)" userId="S::meverett@uidaho.edu::b21d0241-4adb-45bd-965f-e467470a33ab" providerId="AD" clId="Web-{D2E55E5C-D7DF-6423-9171-010B6BBDD6F4}" dt="2024-08-27T23:58:12.884" v="1109"/>
          <ac:picMkLst>
            <pc:docMk/>
            <pc:sldMk cId="3012462960" sldId="280"/>
            <ac:picMk id="7" creationId="{659DDB84-E1C1-716F-D8A4-0C4609DC2803}"/>
          </ac:picMkLst>
        </pc:picChg>
        <pc:picChg chg="add mod">
          <ac:chgData name="Everett, Mary (meverett@uidaho.edu)" userId="S::meverett@uidaho.edu::b21d0241-4adb-45bd-965f-e467470a33ab" providerId="AD" clId="Web-{D2E55E5C-D7DF-6423-9171-010B6BBDD6F4}" dt="2024-08-27T23:58:37.025" v="1115" actId="1076"/>
          <ac:picMkLst>
            <pc:docMk/>
            <pc:sldMk cId="3012462960" sldId="280"/>
            <ac:picMk id="8" creationId="{6D57CB25-9B38-3FBE-849A-5F4C6FDEE543}"/>
          </ac:picMkLst>
        </pc:picChg>
      </pc:sldChg>
      <pc:sldChg chg="add replId">
        <pc:chgData name="Everett, Mary (meverett@uidaho.edu)" userId="S::meverett@uidaho.edu::b21d0241-4adb-45bd-965f-e467470a33ab" providerId="AD" clId="Web-{D2E55E5C-D7DF-6423-9171-010B6BBDD6F4}" dt="2024-08-27T23:58:38.947" v="1116"/>
        <pc:sldMkLst>
          <pc:docMk/>
          <pc:sldMk cId="2870745520" sldId="281"/>
        </pc:sldMkLst>
      </pc:sldChg>
      <pc:sldChg chg="addSp delSp modSp add replId">
        <pc:chgData name="Everett, Mary (meverett@uidaho.edu)" userId="S::meverett@uidaho.edu::b21d0241-4adb-45bd-965f-e467470a33ab" providerId="AD" clId="Web-{D2E55E5C-D7DF-6423-9171-010B6BBDD6F4}" dt="2024-08-27T23:59:03.917" v="1124"/>
        <pc:sldMkLst>
          <pc:docMk/>
          <pc:sldMk cId="4265133069" sldId="282"/>
        </pc:sldMkLst>
        <pc:spChg chg="add del mod">
          <ac:chgData name="Everett, Mary (meverett@uidaho.edu)" userId="S::meverett@uidaho.edu::b21d0241-4adb-45bd-965f-e467470a33ab" providerId="AD" clId="Web-{D2E55E5C-D7DF-6423-9171-010B6BBDD6F4}" dt="2024-08-27T23:58:55.760" v="1119"/>
          <ac:spMkLst>
            <pc:docMk/>
            <pc:sldMk cId="4265133069" sldId="282"/>
            <ac:spMk id="5" creationId="{D702307B-E645-5B93-2CF8-340685813C1E}"/>
          </ac:spMkLst>
        </pc:spChg>
        <pc:picChg chg="del">
          <ac:chgData name="Everett, Mary (meverett@uidaho.edu)" userId="S::meverett@uidaho.edu::b21d0241-4adb-45bd-965f-e467470a33ab" providerId="AD" clId="Web-{D2E55E5C-D7DF-6423-9171-010B6BBDD6F4}" dt="2024-08-27T23:58:53.588" v="1118"/>
          <ac:picMkLst>
            <pc:docMk/>
            <pc:sldMk cId="4265133069" sldId="282"/>
            <ac:picMk id="6" creationId="{F479347C-C03F-0F04-1D33-1E2B99B944CE}"/>
          </ac:picMkLst>
        </pc:picChg>
        <pc:picChg chg="add mod modCrop">
          <ac:chgData name="Everett, Mary (meverett@uidaho.edu)" userId="S::meverett@uidaho.edu::b21d0241-4adb-45bd-965f-e467470a33ab" providerId="AD" clId="Web-{D2E55E5C-D7DF-6423-9171-010B6BBDD6F4}" dt="2024-08-27T23:59:03.917" v="1124"/>
          <ac:picMkLst>
            <pc:docMk/>
            <pc:sldMk cId="4265133069" sldId="282"/>
            <ac:picMk id="7" creationId="{C60A9932-1CAF-84DC-1C9A-E19A1B9241A1}"/>
          </ac:picMkLst>
        </pc:picChg>
        <pc:picChg chg="del">
          <ac:chgData name="Everett, Mary (meverett@uidaho.edu)" userId="S::meverett@uidaho.edu::b21d0241-4adb-45bd-965f-e467470a33ab" providerId="AD" clId="Web-{D2E55E5C-D7DF-6423-9171-010B6BBDD6F4}" dt="2024-08-27T23:58:56.604" v="1120"/>
          <ac:picMkLst>
            <pc:docMk/>
            <pc:sldMk cId="4265133069" sldId="282"/>
            <ac:picMk id="8" creationId="{6D57CB25-9B38-3FBE-849A-5F4C6FDEE543}"/>
          </ac:picMkLst>
        </pc:picChg>
      </pc:sldChg>
      <pc:sldChg chg="addSp delSp modSp add replId">
        <pc:chgData name="Everett, Mary (meverett@uidaho.edu)" userId="S::meverett@uidaho.edu::b21d0241-4adb-45bd-965f-e467470a33ab" providerId="AD" clId="Web-{D2E55E5C-D7DF-6423-9171-010B6BBDD6F4}" dt="2024-08-27T23:59:40.684" v="1132" actId="1076"/>
        <pc:sldMkLst>
          <pc:docMk/>
          <pc:sldMk cId="886866782" sldId="283"/>
        </pc:sldMkLst>
        <pc:picChg chg="add mod">
          <ac:chgData name="Everett, Mary (meverett@uidaho.edu)" userId="S::meverett@uidaho.edu::b21d0241-4adb-45bd-965f-e467470a33ab" providerId="AD" clId="Web-{D2E55E5C-D7DF-6423-9171-010B6BBDD6F4}" dt="2024-08-27T23:59:23.667" v="1128" actId="1076"/>
          <ac:picMkLst>
            <pc:docMk/>
            <pc:sldMk cId="886866782" sldId="283"/>
            <ac:picMk id="3" creationId="{178B8A02-A320-3D2A-C96B-44CD1D3D48A1}"/>
          </ac:picMkLst>
        </pc:picChg>
        <pc:picChg chg="add mod">
          <ac:chgData name="Everett, Mary (meverett@uidaho.edu)" userId="S::meverett@uidaho.edu::b21d0241-4adb-45bd-965f-e467470a33ab" providerId="AD" clId="Web-{D2E55E5C-D7DF-6423-9171-010B6BBDD6F4}" dt="2024-08-27T23:59:40.684" v="1132" actId="1076"/>
          <ac:picMkLst>
            <pc:docMk/>
            <pc:sldMk cId="886866782" sldId="283"/>
            <ac:picMk id="5" creationId="{BA4E8E71-50B2-F374-6CCC-E7A2A31EAC7D}"/>
          </ac:picMkLst>
        </pc:picChg>
        <pc:picChg chg="del">
          <ac:chgData name="Everett, Mary (meverett@uidaho.edu)" userId="S::meverett@uidaho.edu::b21d0241-4adb-45bd-965f-e467470a33ab" providerId="AD" clId="Web-{D2E55E5C-D7DF-6423-9171-010B6BBDD6F4}" dt="2024-08-27T23:59:13.964" v="1126"/>
          <ac:picMkLst>
            <pc:docMk/>
            <pc:sldMk cId="886866782" sldId="283"/>
            <ac:picMk id="7" creationId="{C60A9932-1CAF-84DC-1C9A-E19A1B9241A1}"/>
          </ac:picMkLst>
        </pc:picChg>
      </pc:sldChg>
      <pc:sldChg chg="addSp delSp modSp add replId">
        <pc:chgData name="Everett, Mary (meverett@uidaho.edu)" userId="S::meverett@uidaho.edu::b21d0241-4adb-45bd-965f-e467470a33ab" providerId="AD" clId="Web-{D2E55E5C-D7DF-6423-9171-010B6BBDD6F4}" dt="2024-08-28T00:02:15.439" v="1240" actId="1076"/>
        <pc:sldMkLst>
          <pc:docMk/>
          <pc:sldMk cId="1565278742" sldId="284"/>
        </pc:sldMkLst>
        <pc:spChg chg="del">
          <ac:chgData name="Everett, Mary (meverett@uidaho.edu)" userId="S::meverett@uidaho.edu::b21d0241-4adb-45bd-965f-e467470a33ab" providerId="AD" clId="Web-{D2E55E5C-D7DF-6423-9171-010B6BBDD6F4}" dt="2024-08-28T00:00:32.951" v="1138"/>
          <ac:spMkLst>
            <pc:docMk/>
            <pc:sldMk cId="1565278742" sldId="284"/>
            <ac:spMk id="2" creationId="{95A35038-3804-0D21-E852-3F18DEDB9C9E}"/>
          </ac:spMkLst>
        </pc:spChg>
        <pc:spChg chg="add mod">
          <ac:chgData name="Everett, Mary (meverett@uidaho.edu)" userId="S::meverett@uidaho.edu::b21d0241-4adb-45bd-965f-e467470a33ab" providerId="AD" clId="Web-{D2E55E5C-D7DF-6423-9171-010B6BBDD6F4}" dt="2024-08-28T00:00:32.951" v="1138"/>
          <ac:spMkLst>
            <pc:docMk/>
            <pc:sldMk cId="1565278742" sldId="284"/>
            <ac:spMk id="7" creationId="{EE004108-5460-8B1F-9142-988A9FC64A93}"/>
          </ac:spMkLst>
        </pc:spChg>
        <pc:picChg chg="del">
          <ac:chgData name="Everett, Mary (meverett@uidaho.edu)" userId="S::meverett@uidaho.edu::b21d0241-4adb-45bd-965f-e467470a33ab" providerId="AD" clId="Web-{D2E55E5C-D7DF-6423-9171-010B6BBDD6F4}" dt="2024-08-28T00:00:07.513" v="1134"/>
          <ac:picMkLst>
            <pc:docMk/>
            <pc:sldMk cId="1565278742" sldId="284"/>
            <ac:picMk id="3" creationId="{178B8A02-A320-3D2A-C96B-44CD1D3D48A1}"/>
          </ac:picMkLst>
        </pc:picChg>
        <pc:picChg chg="del">
          <ac:chgData name="Everett, Mary (meverett@uidaho.edu)" userId="S::meverett@uidaho.edu::b21d0241-4adb-45bd-965f-e467470a33ab" providerId="AD" clId="Web-{D2E55E5C-D7DF-6423-9171-010B6BBDD6F4}" dt="2024-08-28T00:00:08.513" v="1135"/>
          <ac:picMkLst>
            <pc:docMk/>
            <pc:sldMk cId="1565278742" sldId="284"/>
            <ac:picMk id="5" creationId="{BA4E8E71-50B2-F374-6CCC-E7A2A31EAC7D}"/>
          </ac:picMkLst>
        </pc:picChg>
        <pc:picChg chg="add mod">
          <ac:chgData name="Everett, Mary (meverett@uidaho.edu)" userId="S::meverett@uidaho.edu::b21d0241-4adb-45bd-965f-e467470a33ab" providerId="AD" clId="Web-{D2E55E5C-D7DF-6423-9171-010B6BBDD6F4}" dt="2024-08-28T00:02:15.439" v="1240" actId="1076"/>
          <ac:picMkLst>
            <pc:docMk/>
            <pc:sldMk cId="1565278742" sldId="284"/>
            <ac:picMk id="8" creationId="{0F3C9C92-0C3E-B404-710A-79326950B435}"/>
          </ac:picMkLst>
        </pc:picChg>
      </pc:sldChg>
      <pc:sldChg chg="new del">
        <pc:chgData name="Everett, Mary (meverett@uidaho.edu)" userId="S::meverett@uidaho.edu::b21d0241-4adb-45bd-965f-e467470a33ab" providerId="AD" clId="Web-{D2E55E5C-D7DF-6423-9171-010B6BBDD6F4}" dt="2024-08-28T00:00:19.748" v="1137"/>
        <pc:sldMkLst>
          <pc:docMk/>
          <pc:sldMk cId="606280685" sldId="285"/>
        </pc:sldMkLst>
      </pc:sldChg>
      <pc:sldChg chg="modSp new">
        <pc:chgData name="Everett, Mary (meverett@uidaho.edu)" userId="S::meverett@uidaho.edu::b21d0241-4adb-45bd-965f-e467470a33ab" providerId="AD" clId="Web-{D2E55E5C-D7DF-6423-9171-010B6BBDD6F4}" dt="2024-08-28T00:01:58.923" v="1235" actId="20577"/>
        <pc:sldMkLst>
          <pc:docMk/>
          <pc:sldMk cId="2450160674" sldId="285"/>
        </pc:sldMkLst>
        <pc:spChg chg="mod">
          <ac:chgData name="Everett, Mary (meverett@uidaho.edu)" userId="S::meverett@uidaho.edu::b21d0241-4adb-45bd-965f-e467470a33ab" providerId="AD" clId="Web-{D2E55E5C-D7DF-6423-9171-010B6BBDD6F4}" dt="2024-08-28T00:00:42.920" v="1141" actId="20577"/>
          <ac:spMkLst>
            <pc:docMk/>
            <pc:sldMk cId="2450160674" sldId="285"/>
            <ac:spMk id="2" creationId="{5E492F4C-B107-3E8D-98BF-5C10F50CC882}"/>
          </ac:spMkLst>
        </pc:spChg>
        <pc:spChg chg="mod">
          <ac:chgData name="Everett, Mary (meverett@uidaho.edu)" userId="S::meverett@uidaho.edu::b21d0241-4adb-45bd-965f-e467470a33ab" providerId="AD" clId="Web-{D2E55E5C-D7DF-6423-9171-010B6BBDD6F4}" dt="2024-08-28T00:01:58.923" v="1235" actId="20577"/>
          <ac:spMkLst>
            <pc:docMk/>
            <pc:sldMk cId="2450160674" sldId="285"/>
            <ac:spMk id="3" creationId="{5A04F1C9-9803-7EED-97DA-5E9D919BED78}"/>
          </ac:spMkLst>
        </pc:spChg>
      </pc:sldChg>
      <pc:sldChg chg="addSp modSp new">
        <pc:chgData name="Everett, Mary (meverett@uidaho.edu)" userId="S::meverett@uidaho.edu::b21d0241-4adb-45bd-965f-e467470a33ab" providerId="AD" clId="Web-{D2E55E5C-D7DF-6423-9171-010B6BBDD6F4}" dt="2024-08-28T00:04:30.740" v="1299" actId="1076"/>
        <pc:sldMkLst>
          <pc:docMk/>
          <pc:sldMk cId="3576559392" sldId="286"/>
        </pc:sldMkLst>
        <pc:spChg chg="mod">
          <ac:chgData name="Everett, Mary (meverett@uidaho.edu)" userId="S::meverett@uidaho.edu::b21d0241-4adb-45bd-965f-e467470a33ab" providerId="AD" clId="Web-{D2E55E5C-D7DF-6423-9171-010B6BBDD6F4}" dt="2024-08-28T00:03:13.550" v="1260" actId="20577"/>
          <ac:spMkLst>
            <pc:docMk/>
            <pc:sldMk cId="3576559392" sldId="286"/>
            <ac:spMk id="2" creationId="{602B5F3E-B083-4E5D-0820-D4CA2C93CF91}"/>
          </ac:spMkLst>
        </pc:spChg>
        <pc:spChg chg="mod">
          <ac:chgData name="Everett, Mary (meverett@uidaho.edu)" userId="S::meverett@uidaho.edu::b21d0241-4adb-45bd-965f-e467470a33ab" providerId="AD" clId="Web-{D2E55E5C-D7DF-6423-9171-010B6BBDD6F4}" dt="2024-08-28T00:03:56.083" v="1287" actId="20577"/>
          <ac:spMkLst>
            <pc:docMk/>
            <pc:sldMk cId="3576559392" sldId="286"/>
            <ac:spMk id="3" creationId="{070FD460-36CF-5D6D-3CCF-0F200C14A599}"/>
          </ac:spMkLst>
        </pc:spChg>
        <pc:spChg chg="add mod">
          <ac:chgData name="Everett, Mary (meverett@uidaho.edu)" userId="S::meverett@uidaho.edu::b21d0241-4adb-45bd-965f-e467470a33ab" providerId="AD" clId="Web-{D2E55E5C-D7DF-6423-9171-010B6BBDD6F4}" dt="2024-08-28T00:04:26.068" v="1298" actId="1076"/>
          <ac:spMkLst>
            <pc:docMk/>
            <pc:sldMk cId="3576559392" sldId="286"/>
            <ac:spMk id="5" creationId="{BC2A06A2-88F0-86F6-991F-B2F7EAB911CF}"/>
          </ac:spMkLst>
        </pc:spChg>
        <pc:picChg chg="add mod">
          <ac:chgData name="Everett, Mary (meverett@uidaho.edu)" userId="S::meverett@uidaho.edu::b21d0241-4adb-45bd-965f-e467470a33ab" providerId="AD" clId="Web-{D2E55E5C-D7DF-6423-9171-010B6BBDD6F4}" dt="2024-08-28T00:04:30.740" v="1299" actId="1076"/>
          <ac:picMkLst>
            <pc:docMk/>
            <pc:sldMk cId="3576559392" sldId="286"/>
            <ac:picMk id="4" creationId="{92CB930B-AF83-6065-106A-1C6E02C2C424}"/>
          </ac:picMkLst>
        </pc:picChg>
      </pc:sldChg>
      <pc:sldChg chg="modSp new">
        <pc:chgData name="Everett, Mary (meverett@uidaho.edu)" userId="S::meverett@uidaho.edu::b21d0241-4adb-45bd-965f-e467470a33ab" providerId="AD" clId="Web-{D2E55E5C-D7DF-6423-9171-010B6BBDD6F4}" dt="2024-08-28T00:06:04.165" v="1398" actId="20577"/>
        <pc:sldMkLst>
          <pc:docMk/>
          <pc:sldMk cId="2398172731" sldId="287"/>
        </pc:sldMkLst>
        <pc:spChg chg="mod">
          <ac:chgData name="Everett, Mary (meverett@uidaho.edu)" userId="S::meverett@uidaho.edu::b21d0241-4adb-45bd-965f-e467470a33ab" providerId="AD" clId="Web-{D2E55E5C-D7DF-6423-9171-010B6BBDD6F4}" dt="2024-08-28T00:05:40.915" v="1356" actId="20577"/>
          <ac:spMkLst>
            <pc:docMk/>
            <pc:sldMk cId="2398172731" sldId="287"/>
            <ac:spMk id="2" creationId="{029238A3-84F0-7ED4-3B50-B7154D0487E2}"/>
          </ac:spMkLst>
        </pc:spChg>
        <pc:spChg chg="mod">
          <ac:chgData name="Everett, Mary (meverett@uidaho.edu)" userId="S::meverett@uidaho.edu::b21d0241-4adb-45bd-965f-e467470a33ab" providerId="AD" clId="Web-{D2E55E5C-D7DF-6423-9171-010B6BBDD6F4}" dt="2024-08-28T00:06:04.165" v="1398" actId="20577"/>
          <ac:spMkLst>
            <pc:docMk/>
            <pc:sldMk cId="2398172731" sldId="287"/>
            <ac:spMk id="3" creationId="{9166AAF6-B714-8B10-EEE8-E69A87A31611}"/>
          </ac:spMkLst>
        </pc:spChg>
      </pc:sldChg>
      <pc:sldChg chg="addSp modSp new">
        <pc:chgData name="Everett, Mary (meverett@uidaho.edu)" userId="S::meverett@uidaho.edu::b21d0241-4adb-45bd-965f-e467470a33ab" providerId="AD" clId="Web-{D2E55E5C-D7DF-6423-9171-010B6BBDD6F4}" dt="2024-08-28T00:15:06.106" v="1608" actId="1076"/>
        <pc:sldMkLst>
          <pc:docMk/>
          <pc:sldMk cId="3192326343" sldId="288"/>
        </pc:sldMkLst>
        <pc:spChg chg="mod">
          <ac:chgData name="Everett, Mary (meverett@uidaho.edu)" userId="S::meverett@uidaho.edu::b21d0241-4adb-45bd-965f-e467470a33ab" providerId="AD" clId="Web-{D2E55E5C-D7DF-6423-9171-010B6BBDD6F4}" dt="2024-08-28T00:06:20.416" v="1408" actId="20577"/>
          <ac:spMkLst>
            <pc:docMk/>
            <pc:sldMk cId="3192326343" sldId="288"/>
            <ac:spMk id="2" creationId="{9843CEF6-E378-A6DB-7BF7-DAE2CF4D6029}"/>
          </ac:spMkLst>
        </pc:spChg>
        <pc:spChg chg="mod">
          <ac:chgData name="Everett, Mary (meverett@uidaho.edu)" userId="S::meverett@uidaho.edu::b21d0241-4adb-45bd-965f-e467470a33ab" providerId="AD" clId="Web-{D2E55E5C-D7DF-6423-9171-010B6BBDD6F4}" dt="2024-08-28T00:14:43.308" v="1598" actId="14100"/>
          <ac:spMkLst>
            <pc:docMk/>
            <pc:sldMk cId="3192326343" sldId="288"/>
            <ac:spMk id="3" creationId="{E32749B2-416F-AA4F-4C12-F9630381BBB0}"/>
          </ac:spMkLst>
        </pc:spChg>
        <pc:spChg chg="add mod">
          <ac:chgData name="Everett, Mary (meverett@uidaho.edu)" userId="S::meverett@uidaho.edu::b21d0241-4adb-45bd-965f-e467470a33ab" providerId="AD" clId="Web-{D2E55E5C-D7DF-6423-9171-010B6BBDD6F4}" dt="2024-08-28T00:15:02.465" v="1607" actId="14100"/>
          <ac:spMkLst>
            <pc:docMk/>
            <pc:sldMk cId="3192326343" sldId="288"/>
            <ac:spMk id="5" creationId="{11321517-4E4D-FD9F-5587-E5E0D3DE6FC2}"/>
          </ac:spMkLst>
        </pc:spChg>
        <pc:picChg chg="add mod">
          <ac:chgData name="Everett, Mary (meverett@uidaho.edu)" userId="S::meverett@uidaho.edu::b21d0241-4adb-45bd-965f-e467470a33ab" providerId="AD" clId="Web-{D2E55E5C-D7DF-6423-9171-010B6BBDD6F4}" dt="2024-08-28T00:15:06.106" v="1608" actId="1076"/>
          <ac:picMkLst>
            <pc:docMk/>
            <pc:sldMk cId="3192326343" sldId="288"/>
            <ac:picMk id="4" creationId="{0C253DA2-9CC8-A276-BB0B-249DB07BADAD}"/>
          </ac:picMkLst>
        </pc:picChg>
      </pc:sldChg>
      <pc:sldChg chg="addSp modSp add replId">
        <pc:chgData name="Everett, Mary (meverett@uidaho.edu)" userId="S::meverett@uidaho.edu::b21d0241-4adb-45bd-965f-e467470a33ab" providerId="AD" clId="Web-{D2E55E5C-D7DF-6423-9171-010B6BBDD6F4}" dt="2024-08-28T00:07:17.355" v="1468" actId="1076"/>
        <pc:sldMkLst>
          <pc:docMk/>
          <pc:sldMk cId="2492735439" sldId="289"/>
        </pc:sldMkLst>
        <pc:spChg chg="mod">
          <ac:chgData name="Everett, Mary (meverett@uidaho.edu)" userId="S::meverett@uidaho.edu::b21d0241-4adb-45bd-965f-e467470a33ab" providerId="AD" clId="Web-{D2E55E5C-D7DF-6423-9171-010B6BBDD6F4}" dt="2024-08-28T00:06:32.307" v="1420" actId="20577"/>
          <ac:spMkLst>
            <pc:docMk/>
            <pc:sldMk cId="2492735439" sldId="289"/>
            <ac:spMk id="2" creationId="{9843CEF6-E378-A6DB-7BF7-DAE2CF4D6029}"/>
          </ac:spMkLst>
        </pc:spChg>
        <pc:spChg chg="mod">
          <ac:chgData name="Everett, Mary (meverett@uidaho.edu)" userId="S::meverett@uidaho.edu::b21d0241-4adb-45bd-965f-e467470a33ab" providerId="AD" clId="Web-{D2E55E5C-D7DF-6423-9171-010B6BBDD6F4}" dt="2024-08-28T00:06:46.276" v="1458" actId="20577"/>
          <ac:spMkLst>
            <pc:docMk/>
            <pc:sldMk cId="2492735439" sldId="289"/>
            <ac:spMk id="3" creationId="{E32749B2-416F-AA4F-4C12-F9630381BBB0}"/>
          </ac:spMkLst>
        </pc:spChg>
        <pc:spChg chg="add mod">
          <ac:chgData name="Everett, Mary (meverett@uidaho.edu)" userId="S::meverett@uidaho.edu::b21d0241-4adb-45bd-965f-e467470a33ab" providerId="AD" clId="Web-{D2E55E5C-D7DF-6423-9171-010B6BBDD6F4}" dt="2024-08-28T00:07:02.261" v="1464" actId="14100"/>
          <ac:spMkLst>
            <pc:docMk/>
            <pc:sldMk cId="2492735439" sldId="289"/>
            <ac:spMk id="4" creationId="{7F7B0334-4CCD-F872-CB11-0D9912C095E5}"/>
          </ac:spMkLst>
        </pc:spChg>
        <pc:picChg chg="add mod">
          <ac:chgData name="Everett, Mary (meverett@uidaho.edu)" userId="S::meverett@uidaho.edu::b21d0241-4adb-45bd-965f-e467470a33ab" providerId="AD" clId="Web-{D2E55E5C-D7DF-6423-9171-010B6BBDD6F4}" dt="2024-08-28T00:07:17.355" v="1468" actId="1076"/>
          <ac:picMkLst>
            <pc:docMk/>
            <pc:sldMk cId="2492735439" sldId="289"/>
            <ac:picMk id="5" creationId="{876DF293-BB4A-9A74-05FF-E6143991A2C7}"/>
          </ac:picMkLst>
        </pc:picChg>
      </pc:sldChg>
      <pc:sldChg chg="addSp delSp modSp add replId">
        <pc:chgData name="Everett, Mary (meverett@uidaho.edu)" userId="S::meverett@uidaho.edu::b21d0241-4adb-45bd-965f-e467470a33ab" providerId="AD" clId="Web-{D2E55E5C-D7DF-6423-9171-010B6BBDD6F4}" dt="2024-08-28T00:11:12.254" v="1597" actId="1076"/>
        <pc:sldMkLst>
          <pc:docMk/>
          <pc:sldMk cId="539836130" sldId="290"/>
        </pc:sldMkLst>
        <pc:spChg chg="mod">
          <ac:chgData name="Everett, Mary (meverett@uidaho.edu)" userId="S::meverett@uidaho.edu::b21d0241-4adb-45bd-965f-e467470a33ab" providerId="AD" clId="Web-{D2E55E5C-D7DF-6423-9171-010B6BBDD6F4}" dt="2024-08-28T00:09:51.642" v="1470" actId="20577"/>
          <ac:spMkLst>
            <pc:docMk/>
            <pc:sldMk cId="539836130" sldId="290"/>
            <ac:spMk id="2" creationId="{9843CEF6-E378-A6DB-7BF7-DAE2CF4D6029}"/>
          </ac:spMkLst>
        </pc:spChg>
        <pc:spChg chg="mod">
          <ac:chgData name="Everett, Mary (meverett@uidaho.edu)" userId="S::meverett@uidaho.edu::b21d0241-4adb-45bd-965f-e467470a33ab" providerId="AD" clId="Web-{D2E55E5C-D7DF-6423-9171-010B6BBDD6F4}" dt="2024-08-28T00:11:00.863" v="1589" actId="20577"/>
          <ac:spMkLst>
            <pc:docMk/>
            <pc:sldMk cId="539836130" sldId="290"/>
            <ac:spMk id="3" creationId="{E32749B2-416F-AA4F-4C12-F9630381BBB0}"/>
          </ac:spMkLst>
        </pc:spChg>
        <pc:spChg chg="del">
          <ac:chgData name="Everett, Mary (meverett@uidaho.edu)" userId="S::meverett@uidaho.edu::b21d0241-4adb-45bd-965f-e467470a33ab" providerId="AD" clId="Web-{D2E55E5C-D7DF-6423-9171-010B6BBDD6F4}" dt="2024-08-28T00:09:55.189" v="1472"/>
          <ac:spMkLst>
            <pc:docMk/>
            <pc:sldMk cId="539836130" sldId="290"/>
            <ac:spMk id="4" creationId="{7F7B0334-4CCD-F872-CB11-0D9912C095E5}"/>
          </ac:spMkLst>
        </pc:spChg>
        <pc:spChg chg="add mod">
          <ac:chgData name="Everett, Mary (meverett@uidaho.edu)" userId="S::meverett@uidaho.edu::b21d0241-4adb-45bd-965f-e467470a33ab" providerId="AD" clId="Web-{D2E55E5C-D7DF-6423-9171-010B6BBDD6F4}" dt="2024-08-28T00:11:12.254" v="1597" actId="1076"/>
          <ac:spMkLst>
            <pc:docMk/>
            <pc:sldMk cId="539836130" sldId="290"/>
            <ac:spMk id="6" creationId="{DD3F7521-4192-A004-9869-6B607917996C}"/>
          </ac:spMkLst>
        </pc:spChg>
        <pc:picChg chg="del">
          <ac:chgData name="Everett, Mary (meverett@uidaho.edu)" userId="S::meverett@uidaho.edu::b21d0241-4adb-45bd-965f-e467470a33ab" providerId="AD" clId="Web-{D2E55E5C-D7DF-6423-9171-010B6BBDD6F4}" dt="2024-08-28T00:09:53.283" v="1471"/>
          <ac:picMkLst>
            <pc:docMk/>
            <pc:sldMk cId="539836130" sldId="290"/>
            <ac:picMk id="5" creationId="{876DF293-BB4A-9A74-05FF-E6143991A2C7}"/>
          </ac:picMkLst>
        </pc:picChg>
      </pc:sldChg>
      <pc:sldChg chg="modSp new">
        <pc:chgData name="Everett, Mary (meverett@uidaho.edu)" userId="S::meverett@uidaho.edu::b21d0241-4adb-45bd-965f-e467470a33ab" providerId="AD" clId="Web-{D2E55E5C-D7DF-6423-9171-010B6BBDD6F4}" dt="2024-08-28T00:37:08.260" v="1647" actId="20577"/>
        <pc:sldMkLst>
          <pc:docMk/>
          <pc:sldMk cId="3858576076" sldId="291"/>
        </pc:sldMkLst>
        <pc:spChg chg="mod">
          <ac:chgData name="Everett, Mary (meverett@uidaho.edu)" userId="S::meverett@uidaho.edu::b21d0241-4adb-45bd-965f-e467470a33ab" providerId="AD" clId="Web-{D2E55E5C-D7DF-6423-9171-010B6BBDD6F4}" dt="2024-08-28T00:15:23.997" v="1616" actId="20577"/>
          <ac:spMkLst>
            <pc:docMk/>
            <pc:sldMk cId="3858576076" sldId="291"/>
            <ac:spMk id="2" creationId="{5B0F066C-D4C0-F3D2-6997-25688AFD3208}"/>
          </ac:spMkLst>
        </pc:spChg>
        <pc:spChg chg="mod">
          <ac:chgData name="Everett, Mary (meverett@uidaho.edu)" userId="S::meverett@uidaho.edu::b21d0241-4adb-45bd-965f-e467470a33ab" providerId="AD" clId="Web-{D2E55E5C-D7DF-6423-9171-010B6BBDD6F4}" dt="2024-08-28T00:37:08.260" v="1647" actId="20577"/>
          <ac:spMkLst>
            <pc:docMk/>
            <pc:sldMk cId="3858576076" sldId="291"/>
            <ac:spMk id="3" creationId="{90D31010-0FE4-3E20-223B-56300BB87EE0}"/>
          </ac:spMkLst>
        </pc:spChg>
      </pc:sldChg>
      <pc:sldChg chg="modSp new">
        <pc:chgData name="Everett, Mary (meverett@uidaho.edu)" userId="S::meverett@uidaho.edu::b21d0241-4adb-45bd-965f-e467470a33ab" providerId="AD" clId="Web-{D2E55E5C-D7DF-6423-9171-010B6BBDD6F4}" dt="2024-08-28T00:36:25.305" v="1630" actId="20577"/>
        <pc:sldMkLst>
          <pc:docMk/>
          <pc:sldMk cId="2691584107" sldId="292"/>
        </pc:sldMkLst>
        <pc:spChg chg="mod">
          <ac:chgData name="Everett, Mary (meverett@uidaho.edu)" userId="S::meverett@uidaho.edu::b21d0241-4adb-45bd-965f-e467470a33ab" providerId="AD" clId="Web-{D2E55E5C-D7DF-6423-9171-010B6BBDD6F4}" dt="2024-08-28T00:15:28.981" v="1618" actId="20577"/>
          <ac:spMkLst>
            <pc:docMk/>
            <pc:sldMk cId="2691584107" sldId="292"/>
            <ac:spMk id="2" creationId="{7D81636A-9035-08FE-0CD1-D4C4983FB0AE}"/>
          </ac:spMkLst>
        </pc:spChg>
        <pc:spChg chg="mod">
          <ac:chgData name="Everett, Mary (meverett@uidaho.edu)" userId="S::meverett@uidaho.edu::b21d0241-4adb-45bd-965f-e467470a33ab" providerId="AD" clId="Web-{D2E55E5C-D7DF-6423-9171-010B6BBDD6F4}" dt="2024-08-28T00:36:25.305" v="1630" actId="20577"/>
          <ac:spMkLst>
            <pc:docMk/>
            <pc:sldMk cId="2691584107" sldId="292"/>
            <ac:spMk id="3" creationId="{D519C6D7-BAF7-F4BD-1259-308BFACA080D}"/>
          </ac:spMkLst>
        </pc:spChg>
      </pc:sldChg>
      <pc:sldChg chg="modSp add replId">
        <pc:chgData name="Everett, Mary (meverett@uidaho.edu)" userId="S::meverett@uidaho.edu::b21d0241-4adb-45bd-965f-e467470a33ab" providerId="AD" clId="Web-{D2E55E5C-D7DF-6423-9171-010B6BBDD6F4}" dt="2024-08-28T00:37:27.120" v="1682" actId="20577"/>
        <pc:sldMkLst>
          <pc:docMk/>
          <pc:sldMk cId="2726897814" sldId="293"/>
        </pc:sldMkLst>
        <pc:spChg chg="mod">
          <ac:chgData name="Everett, Mary (meverett@uidaho.edu)" userId="S::meverett@uidaho.edu::b21d0241-4adb-45bd-965f-e467470a33ab" providerId="AD" clId="Web-{D2E55E5C-D7DF-6423-9171-010B6BBDD6F4}" dt="2024-08-28T00:37:27.120" v="1682" actId="20577"/>
          <ac:spMkLst>
            <pc:docMk/>
            <pc:sldMk cId="2726897814" sldId="293"/>
            <ac:spMk id="3" creationId="{90D31010-0FE4-3E20-223B-56300BB87EE0}"/>
          </ac:spMkLst>
        </pc:spChg>
      </pc:sldChg>
      <pc:sldChg chg="modSp add replId">
        <pc:chgData name="Everett, Mary (meverett@uidaho.edu)" userId="S::meverett@uidaho.edu::b21d0241-4adb-45bd-965f-e467470a33ab" providerId="AD" clId="Web-{D2E55E5C-D7DF-6423-9171-010B6BBDD6F4}" dt="2024-08-28T00:37:32.214" v="1686" actId="20577"/>
        <pc:sldMkLst>
          <pc:docMk/>
          <pc:sldMk cId="3472981280" sldId="294"/>
        </pc:sldMkLst>
        <pc:spChg chg="mod">
          <ac:chgData name="Everett, Mary (meverett@uidaho.edu)" userId="S::meverett@uidaho.edu::b21d0241-4adb-45bd-965f-e467470a33ab" providerId="AD" clId="Web-{D2E55E5C-D7DF-6423-9171-010B6BBDD6F4}" dt="2024-08-28T00:37:32.214" v="1686" actId="20577"/>
          <ac:spMkLst>
            <pc:docMk/>
            <pc:sldMk cId="3472981280" sldId="294"/>
            <ac:spMk id="3" creationId="{90D31010-0FE4-3E20-223B-56300BB87EE0}"/>
          </ac:spMkLst>
        </pc:spChg>
      </pc:sldChg>
      <pc:sldChg chg="modSp add replId">
        <pc:chgData name="Everett, Mary (meverett@uidaho.edu)" userId="S::meverett@uidaho.edu::b21d0241-4adb-45bd-965f-e467470a33ab" providerId="AD" clId="Web-{D2E55E5C-D7DF-6423-9171-010B6BBDD6F4}" dt="2024-08-28T00:37:42.167" v="1698" actId="20577"/>
        <pc:sldMkLst>
          <pc:docMk/>
          <pc:sldMk cId="2683490859" sldId="295"/>
        </pc:sldMkLst>
        <pc:spChg chg="mod">
          <ac:chgData name="Everett, Mary (meverett@uidaho.edu)" userId="S::meverett@uidaho.edu::b21d0241-4adb-45bd-965f-e467470a33ab" providerId="AD" clId="Web-{D2E55E5C-D7DF-6423-9171-010B6BBDD6F4}" dt="2024-08-28T00:37:42.167" v="1698" actId="20577"/>
          <ac:spMkLst>
            <pc:docMk/>
            <pc:sldMk cId="2683490859" sldId="295"/>
            <ac:spMk id="3" creationId="{90D31010-0FE4-3E20-223B-56300BB87EE0}"/>
          </ac:spMkLst>
        </pc:spChg>
      </pc:sldChg>
      <pc:sldChg chg="modSp add replId">
        <pc:chgData name="Everett, Mary (meverett@uidaho.edu)" userId="S::meverett@uidaho.edu::b21d0241-4adb-45bd-965f-e467470a33ab" providerId="AD" clId="Web-{D2E55E5C-D7DF-6423-9171-010B6BBDD6F4}" dt="2024-08-28T00:37:47.605" v="1702" actId="20577"/>
        <pc:sldMkLst>
          <pc:docMk/>
          <pc:sldMk cId="1923243554" sldId="296"/>
        </pc:sldMkLst>
        <pc:spChg chg="mod">
          <ac:chgData name="Everett, Mary (meverett@uidaho.edu)" userId="S::meverett@uidaho.edu::b21d0241-4adb-45bd-965f-e467470a33ab" providerId="AD" clId="Web-{D2E55E5C-D7DF-6423-9171-010B6BBDD6F4}" dt="2024-08-28T00:37:47.605" v="1702" actId="20577"/>
          <ac:spMkLst>
            <pc:docMk/>
            <pc:sldMk cId="1923243554" sldId="296"/>
            <ac:spMk id="3" creationId="{90D31010-0FE4-3E20-223B-56300BB87EE0}"/>
          </ac:spMkLst>
        </pc:spChg>
      </pc:sldChg>
      <pc:sldChg chg="modSp new">
        <pc:chgData name="Everett, Mary (meverett@uidaho.edu)" userId="S::meverett@uidaho.edu::b21d0241-4adb-45bd-965f-e467470a33ab" providerId="AD" clId="Web-{D2E55E5C-D7DF-6423-9171-010B6BBDD6F4}" dt="2024-08-28T00:45:20.105" v="1709" actId="20577"/>
        <pc:sldMkLst>
          <pc:docMk/>
          <pc:sldMk cId="3315780408" sldId="297"/>
        </pc:sldMkLst>
        <pc:spChg chg="mod">
          <ac:chgData name="Everett, Mary (meverett@uidaho.edu)" userId="S::meverett@uidaho.edu::b21d0241-4adb-45bd-965f-e467470a33ab" providerId="AD" clId="Web-{D2E55E5C-D7DF-6423-9171-010B6BBDD6F4}" dt="2024-08-28T00:45:20.105" v="1709" actId="20577"/>
          <ac:spMkLst>
            <pc:docMk/>
            <pc:sldMk cId="3315780408" sldId="297"/>
            <ac:spMk id="2" creationId="{4B4D47E9-3E49-7675-FF22-271529E4AC8E}"/>
          </ac:spMkLst>
        </pc:spChg>
      </pc:sldChg>
      <pc:sldChg chg="modSp new">
        <pc:chgData name="Everett, Mary (meverett@uidaho.edu)" userId="S::meverett@uidaho.edu::b21d0241-4adb-45bd-965f-e467470a33ab" providerId="AD" clId="Web-{D2E55E5C-D7DF-6423-9171-010B6BBDD6F4}" dt="2024-08-28T00:49:26.707" v="1852" actId="20577"/>
        <pc:sldMkLst>
          <pc:docMk/>
          <pc:sldMk cId="2809606024" sldId="298"/>
        </pc:sldMkLst>
        <pc:spChg chg="mod">
          <ac:chgData name="Everett, Mary (meverett@uidaho.edu)" userId="S::meverett@uidaho.edu::b21d0241-4adb-45bd-965f-e467470a33ab" providerId="AD" clId="Web-{D2E55E5C-D7DF-6423-9171-010B6BBDD6F4}" dt="2024-08-28T00:48:30.486" v="1733" actId="20577"/>
          <ac:spMkLst>
            <pc:docMk/>
            <pc:sldMk cId="2809606024" sldId="298"/>
            <ac:spMk id="2" creationId="{A2AA0851-4986-4807-F074-10A676E9D873}"/>
          </ac:spMkLst>
        </pc:spChg>
        <pc:spChg chg="mod">
          <ac:chgData name="Everett, Mary (meverett@uidaho.edu)" userId="S::meverett@uidaho.edu::b21d0241-4adb-45bd-965f-e467470a33ab" providerId="AD" clId="Web-{D2E55E5C-D7DF-6423-9171-010B6BBDD6F4}" dt="2024-08-28T00:49:26.707" v="1852" actId="20577"/>
          <ac:spMkLst>
            <pc:docMk/>
            <pc:sldMk cId="2809606024" sldId="298"/>
            <ac:spMk id="3" creationId="{15FE6E83-8DEE-BCA4-3E6E-E1EC14B188FF}"/>
          </ac:spMkLst>
        </pc:spChg>
      </pc:sldChg>
      <pc:sldChg chg="modSp add replId">
        <pc:chgData name="Everett, Mary (meverett@uidaho.edu)" userId="S::meverett@uidaho.edu::b21d0241-4adb-45bd-965f-e467470a33ab" providerId="AD" clId="Web-{D2E55E5C-D7DF-6423-9171-010B6BBDD6F4}" dt="2024-08-28T00:49:45.629" v="1877" actId="20577"/>
        <pc:sldMkLst>
          <pc:docMk/>
          <pc:sldMk cId="4170472644" sldId="299"/>
        </pc:sldMkLst>
        <pc:spChg chg="mod">
          <ac:chgData name="Everett, Mary (meverett@uidaho.edu)" userId="S::meverett@uidaho.edu::b21d0241-4adb-45bd-965f-e467470a33ab" providerId="AD" clId="Web-{D2E55E5C-D7DF-6423-9171-010B6BBDD6F4}" dt="2024-08-28T00:49:35.394" v="1860" actId="20577"/>
          <ac:spMkLst>
            <pc:docMk/>
            <pc:sldMk cId="4170472644" sldId="299"/>
            <ac:spMk id="2" creationId="{A2AA0851-4986-4807-F074-10A676E9D873}"/>
          </ac:spMkLst>
        </pc:spChg>
        <pc:spChg chg="mod">
          <ac:chgData name="Everett, Mary (meverett@uidaho.edu)" userId="S::meverett@uidaho.edu::b21d0241-4adb-45bd-965f-e467470a33ab" providerId="AD" clId="Web-{D2E55E5C-D7DF-6423-9171-010B6BBDD6F4}" dt="2024-08-28T00:49:45.629" v="1877" actId="20577"/>
          <ac:spMkLst>
            <pc:docMk/>
            <pc:sldMk cId="4170472644" sldId="299"/>
            <ac:spMk id="3" creationId="{15FE6E83-8DEE-BCA4-3E6E-E1EC14B188FF}"/>
          </ac:spMkLst>
        </pc:spChg>
      </pc:sldChg>
    </pc:docChg>
  </pc:docChgLst>
  <pc:docChgLst>
    <pc:chgData name="Everett, Mary (meverett@uidaho.edu)" userId="S::meverett@uidaho.edu::b21d0241-4adb-45bd-965f-e467470a33ab" providerId="AD" clId="Web-{3F995411-0A97-1717-F5B5-420861CFD8D8}"/>
    <pc:docChg chg="modSld">
      <pc:chgData name="Everett, Mary (meverett@uidaho.edu)" userId="S::meverett@uidaho.edu::b21d0241-4adb-45bd-965f-e467470a33ab" providerId="AD" clId="Web-{3F995411-0A97-1717-F5B5-420861CFD8D8}" dt="2025-06-13T15:50:44.923" v="1" actId="20577"/>
      <pc:docMkLst>
        <pc:docMk/>
      </pc:docMkLst>
      <pc:sldChg chg="modSp">
        <pc:chgData name="Everett, Mary (meverett@uidaho.edu)" userId="S::meverett@uidaho.edu::b21d0241-4adb-45bd-965f-e467470a33ab" providerId="AD" clId="Web-{3F995411-0A97-1717-F5B5-420861CFD8D8}" dt="2025-06-13T15:50:44.923" v="1" actId="20577"/>
        <pc:sldMkLst>
          <pc:docMk/>
          <pc:sldMk cId="2691584107" sldId="292"/>
        </pc:sldMkLst>
        <pc:spChg chg="mod">
          <ac:chgData name="Everett, Mary (meverett@uidaho.edu)" userId="S::meverett@uidaho.edu::b21d0241-4adb-45bd-965f-e467470a33ab" providerId="AD" clId="Web-{3F995411-0A97-1717-F5B5-420861CFD8D8}" dt="2025-06-13T15:50:44.923" v="1" actId="20577"/>
          <ac:spMkLst>
            <pc:docMk/>
            <pc:sldMk cId="2691584107" sldId="292"/>
            <ac:spMk id="3" creationId="{D519C6D7-BAF7-F4BD-1259-308BFACA080D}"/>
          </ac:spMkLst>
        </pc:spChg>
      </pc:sldChg>
    </pc:docChg>
  </pc:docChgLst>
  <pc:docChgLst>
    <pc:chgData name="Everett, Mary (meverett@uidaho.edu)" userId="S::meverett@uidaho.edu::b21d0241-4adb-45bd-965f-e467470a33ab" providerId="AD" clId="Web-{B2FD596C-70B3-3414-6B3E-7BC7B778A659}"/>
    <pc:docChg chg="delSld modSld">
      <pc:chgData name="Everett, Mary (meverett@uidaho.edu)" userId="S::meverett@uidaho.edu::b21d0241-4adb-45bd-965f-e467470a33ab" providerId="AD" clId="Web-{B2FD596C-70B3-3414-6B3E-7BC7B778A659}" dt="2025-06-08T20:45:57.475" v="15"/>
      <pc:docMkLst>
        <pc:docMk/>
      </pc:docMkLst>
      <pc:sldChg chg="addSp delSp modSp">
        <pc:chgData name="Everett, Mary (meverett@uidaho.edu)" userId="S::meverett@uidaho.edu::b21d0241-4adb-45bd-965f-e467470a33ab" providerId="AD" clId="Web-{B2FD596C-70B3-3414-6B3E-7BC7B778A659}" dt="2025-06-08T20:45:57.475" v="15"/>
        <pc:sldMkLst>
          <pc:docMk/>
          <pc:sldMk cId="109857222" sldId="256"/>
        </pc:sldMkLst>
        <pc:spChg chg="del">
          <ac:chgData name="Everett, Mary (meverett@uidaho.edu)" userId="S::meverett@uidaho.edu::b21d0241-4adb-45bd-965f-e467470a33ab" providerId="AD" clId="Web-{B2FD596C-70B3-3414-6B3E-7BC7B778A659}" dt="2025-06-08T20:45:57.475" v="15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Everett, Mary (meverett@uidaho.edu)" userId="S::meverett@uidaho.edu::b21d0241-4adb-45bd-965f-e467470a33ab" providerId="AD" clId="Web-{B2FD596C-70B3-3414-6B3E-7BC7B778A659}" dt="2025-06-08T20:45:57.475" v="15"/>
          <ac:spMkLst>
            <pc:docMk/>
            <pc:sldMk cId="109857222" sldId="256"/>
            <ac:spMk id="5" creationId="{20BA5618-4F62-3F51-1514-5E40CE10E654}"/>
          </ac:spMkLst>
        </pc:spChg>
      </pc:sldChg>
      <pc:sldChg chg="del">
        <pc:chgData name="Everett, Mary (meverett@uidaho.edu)" userId="S::meverett@uidaho.edu::b21d0241-4adb-45bd-965f-e467470a33ab" providerId="AD" clId="Web-{B2FD596C-70B3-3414-6B3E-7BC7B778A659}" dt="2025-06-08T20:31:19.945" v="1"/>
        <pc:sldMkLst>
          <pc:docMk/>
          <pc:sldMk cId="376541293" sldId="273"/>
        </pc:sldMkLst>
      </pc:sldChg>
      <pc:sldChg chg="del">
        <pc:chgData name="Everett, Mary (meverett@uidaho.edu)" userId="S::meverett@uidaho.edu::b21d0241-4adb-45bd-965f-e467470a33ab" providerId="AD" clId="Web-{B2FD596C-70B3-3414-6B3E-7BC7B778A659}" dt="2025-06-08T20:31:20.788" v="2"/>
        <pc:sldMkLst>
          <pc:docMk/>
          <pc:sldMk cId="4254380101" sldId="274"/>
        </pc:sldMkLst>
      </pc:sldChg>
      <pc:sldChg chg="del">
        <pc:chgData name="Everett, Mary (meverett@uidaho.edu)" userId="S::meverett@uidaho.edu::b21d0241-4adb-45bd-965f-e467470a33ab" providerId="AD" clId="Web-{B2FD596C-70B3-3414-6B3E-7BC7B778A659}" dt="2025-06-08T20:31:18.445" v="0"/>
        <pc:sldMkLst>
          <pc:docMk/>
          <pc:sldMk cId="2549568631" sldId="275"/>
        </pc:sldMkLst>
      </pc:sldChg>
      <pc:sldChg chg="del">
        <pc:chgData name="Everett, Mary (meverett@uidaho.edu)" userId="S::meverett@uidaho.edu::b21d0241-4adb-45bd-965f-e467470a33ab" providerId="AD" clId="Web-{B2FD596C-70B3-3414-6B3E-7BC7B778A659}" dt="2025-06-08T20:31:21.492" v="3"/>
        <pc:sldMkLst>
          <pc:docMk/>
          <pc:sldMk cId="3776412276" sldId="276"/>
        </pc:sldMkLst>
      </pc:sldChg>
      <pc:sldChg chg="del">
        <pc:chgData name="Everett, Mary (meverett@uidaho.edu)" userId="S::meverett@uidaho.edu::b21d0241-4adb-45bd-965f-e467470a33ab" providerId="AD" clId="Web-{B2FD596C-70B3-3414-6B3E-7BC7B778A659}" dt="2025-06-08T20:31:22.602" v="4"/>
        <pc:sldMkLst>
          <pc:docMk/>
          <pc:sldMk cId="3113495491" sldId="277"/>
        </pc:sldMkLst>
      </pc:sldChg>
      <pc:sldChg chg="del">
        <pc:chgData name="Everett, Mary (meverett@uidaho.edu)" userId="S::meverett@uidaho.edu::b21d0241-4adb-45bd-965f-e467470a33ab" providerId="AD" clId="Web-{B2FD596C-70B3-3414-6B3E-7BC7B778A659}" dt="2025-06-08T20:31:23.540" v="5"/>
        <pc:sldMkLst>
          <pc:docMk/>
          <pc:sldMk cId="2005257009" sldId="278"/>
        </pc:sldMkLst>
      </pc:sldChg>
      <pc:sldChg chg="del">
        <pc:chgData name="Everett, Mary (meverett@uidaho.edu)" userId="S::meverett@uidaho.edu::b21d0241-4adb-45bd-965f-e467470a33ab" providerId="AD" clId="Web-{B2FD596C-70B3-3414-6B3E-7BC7B778A659}" dt="2025-06-08T20:31:24.102" v="6"/>
        <pc:sldMkLst>
          <pc:docMk/>
          <pc:sldMk cId="1625797336" sldId="279"/>
        </pc:sldMkLst>
      </pc:sldChg>
      <pc:sldChg chg="del">
        <pc:chgData name="Everett, Mary (meverett@uidaho.edu)" userId="S::meverett@uidaho.edu::b21d0241-4adb-45bd-965f-e467470a33ab" providerId="AD" clId="Web-{B2FD596C-70B3-3414-6B3E-7BC7B778A659}" dt="2025-06-08T20:31:24.743" v="7"/>
        <pc:sldMkLst>
          <pc:docMk/>
          <pc:sldMk cId="3012462960" sldId="280"/>
        </pc:sldMkLst>
      </pc:sldChg>
      <pc:sldChg chg="del">
        <pc:chgData name="Everett, Mary (meverett@uidaho.edu)" userId="S::meverett@uidaho.edu::b21d0241-4adb-45bd-965f-e467470a33ab" providerId="AD" clId="Web-{B2FD596C-70B3-3414-6B3E-7BC7B778A659}" dt="2025-06-08T20:31:25.305" v="8"/>
        <pc:sldMkLst>
          <pc:docMk/>
          <pc:sldMk cId="2870745520" sldId="281"/>
        </pc:sldMkLst>
      </pc:sldChg>
      <pc:sldChg chg="del">
        <pc:chgData name="Everett, Mary (meverett@uidaho.edu)" userId="S::meverett@uidaho.edu::b21d0241-4adb-45bd-965f-e467470a33ab" providerId="AD" clId="Web-{B2FD596C-70B3-3414-6B3E-7BC7B778A659}" dt="2025-06-08T20:31:26.712" v="9"/>
        <pc:sldMkLst>
          <pc:docMk/>
          <pc:sldMk cId="4265133069" sldId="282"/>
        </pc:sldMkLst>
      </pc:sldChg>
      <pc:sldChg chg="del">
        <pc:chgData name="Everett, Mary (meverett@uidaho.edu)" userId="S::meverett@uidaho.edu::b21d0241-4adb-45bd-965f-e467470a33ab" providerId="AD" clId="Web-{B2FD596C-70B3-3414-6B3E-7BC7B778A659}" dt="2025-06-08T20:31:30.711" v="10"/>
        <pc:sldMkLst>
          <pc:docMk/>
          <pc:sldMk cId="886866782" sldId="283"/>
        </pc:sldMkLst>
      </pc:sldChg>
      <pc:sldChg chg="del">
        <pc:chgData name="Everett, Mary (meverett@uidaho.edu)" userId="S::meverett@uidaho.edu::b21d0241-4adb-45bd-965f-e467470a33ab" providerId="AD" clId="Web-{B2FD596C-70B3-3414-6B3E-7BC7B778A659}" dt="2025-06-08T20:31:50.711" v="11"/>
        <pc:sldMkLst>
          <pc:docMk/>
          <pc:sldMk cId="2726897814" sldId="293"/>
        </pc:sldMkLst>
      </pc:sldChg>
      <pc:sldChg chg="del">
        <pc:chgData name="Everett, Mary (meverett@uidaho.edu)" userId="S::meverett@uidaho.edu::b21d0241-4adb-45bd-965f-e467470a33ab" providerId="AD" clId="Web-{B2FD596C-70B3-3414-6B3E-7BC7B778A659}" dt="2025-06-08T20:31:51.680" v="12"/>
        <pc:sldMkLst>
          <pc:docMk/>
          <pc:sldMk cId="3472981280" sldId="294"/>
        </pc:sldMkLst>
      </pc:sldChg>
      <pc:sldChg chg="del">
        <pc:chgData name="Everett, Mary (meverett@uidaho.edu)" userId="S::meverett@uidaho.edu::b21d0241-4adb-45bd-965f-e467470a33ab" providerId="AD" clId="Web-{B2FD596C-70B3-3414-6B3E-7BC7B778A659}" dt="2025-06-08T20:31:52.321" v="13"/>
        <pc:sldMkLst>
          <pc:docMk/>
          <pc:sldMk cId="2683490859" sldId="295"/>
        </pc:sldMkLst>
      </pc:sldChg>
      <pc:sldChg chg="del">
        <pc:chgData name="Everett, Mary (meverett@uidaho.edu)" userId="S::meverett@uidaho.edu::b21d0241-4adb-45bd-965f-e467470a33ab" providerId="AD" clId="Web-{B2FD596C-70B3-3414-6B3E-7BC7B778A659}" dt="2025-06-08T20:31:52.852" v="14"/>
        <pc:sldMkLst>
          <pc:docMk/>
          <pc:sldMk cId="1923243554" sldId="296"/>
        </pc:sldMkLst>
      </pc:sldChg>
    </pc:docChg>
  </pc:docChgLst>
  <pc:docChgLst>
    <pc:chgData name="Everett, Mary (meverett@uidaho.edu)" userId="S::meverett@uidaho.edu::b21d0241-4adb-45bd-965f-e467470a33ab" providerId="AD" clId="Web-{32610E38-6669-BF16-6C58-A0EB0FE8F3D6}"/>
    <pc:docChg chg="modSld">
      <pc:chgData name="Everett, Mary (meverett@uidaho.edu)" userId="S::meverett@uidaho.edu::b21d0241-4adb-45bd-965f-e467470a33ab" providerId="AD" clId="Web-{32610E38-6669-BF16-6C58-A0EB0FE8F3D6}" dt="2025-06-11T18:20:53.983" v="22" actId="20577"/>
      <pc:docMkLst>
        <pc:docMk/>
      </pc:docMkLst>
      <pc:sldChg chg="modSp">
        <pc:chgData name="Everett, Mary (meverett@uidaho.edu)" userId="S::meverett@uidaho.edu::b21d0241-4adb-45bd-965f-e467470a33ab" providerId="AD" clId="Web-{32610E38-6669-BF16-6C58-A0EB0FE8F3D6}" dt="2025-06-11T18:20:41.654" v="20" actId="20577"/>
        <pc:sldMkLst>
          <pc:docMk/>
          <pc:sldMk cId="3848405482" sldId="260"/>
        </pc:sldMkLst>
        <pc:spChg chg="mod">
          <ac:chgData name="Everett, Mary (meverett@uidaho.edu)" userId="S::meverett@uidaho.edu::b21d0241-4adb-45bd-965f-e467470a33ab" providerId="AD" clId="Web-{32610E38-6669-BF16-6C58-A0EB0FE8F3D6}" dt="2025-06-11T18:20:41.654" v="20" actId="20577"/>
          <ac:spMkLst>
            <pc:docMk/>
            <pc:sldMk cId="3848405482" sldId="260"/>
            <ac:spMk id="3" creationId="{888CDF0B-C300-CB81-A675-A0D0D89AEE5E}"/>
          </ac:spMkLst>
        </pc:spChg>
      </pc:sldChg>
      <pc:sldChg chg="modSp">
        <pc:chgData name="Everett, Mary (meverett@uidaho.edu)" userId="S::meverett@uidaho.edu::b21d0241-4adb-45bd-965f-e467470a33ab" providerId="AD" clId="Web-{32610E38-6669-BF16-6C58-A0EB0FE8F3D6}" dt="2025-06-11T18:20:53.983" v="22" actId="20577"/>
        <pc:sldMkLst>
          <pc:docMk/>
          <pc:sldMk cId="2239990162" sldId="261"/>
        </pc:sldMkLst>
        <pc:spChg chg="mod">
          <ac:chgData name="Everett, Mary (meverett@uidaho.edu)" userId="S::meverett@uidaho.edu::b21d0241-4adb-45bd-965f-e467470a33ab" providerId="AD" clId="Web-{32610E38-6669-BF16-6C58-A0EB0FE8F3D6}" dt="2025-06-11T18:20:53.983" v="22" actId="20577"/>
          <ac:spMkLst>
            <pc:docMk/>
            <pc:sldMk cId="2239990162" sldId="261"/>
            <ac:spMk id="3" creationId="{888CDF0B-C300-CB81-A675-A0D0D89AEE5E}"/>
          </ac:spMkLst>
        </pc:spChg>
      </pc:sldChg>
    </pc:docChg>
  </pc:docChgLst>
  <pc:docChgLst>
    <pc:chgData name="Everett, Mary (meverett@uidaho.edu)" userId="S::meverett@uidaho.edu::b21d0241-4adb-45bd-965f-e467470a33ab" providerId="AD" clId="Web-{8D83F5D0-D35E-AE19-C6F8-64D1F43C1DA9}"/>
    <pc:docChg chg="addSld modSld">
      <pc:chgData name="Everett, Mary (meverett@uidaho.edu)" userId="S::meverett@uidaho.edu::b21d0241-4adb-45bd-965f-e467470a33ab" providerId="AD" clId="Web-{8D83F5D0-D35E-AE19-C6F8-64D1F43C1DA9}" dt="2024-08-30T18:45:03.970" v="46" actId="20577"/>
      <pc:docMkLst>
        <pc:docMk/>
      </pc:docMkLst>
      <pc:sldChg chg="modSp new">
        <pc:chgData name="Everett, Mary (meverett@uidaho.edu)" userId="S::meverett@uidaho.edu::b21d0241-4adb-45bd-965f-e467470a33ab" providerId="AD" clId="Web-{8D83F5D0-D35E-AE19-C6F8-64D1F43C1DA9}" dt="2024-08-30T18:32:42.101" v="24" actId="20577"/>
        <pc:sldMkLst>
          <pc:docMk/>
          <pc:sldMk cId="1825130961" sldId="300"/>
        </pc:sldMkLst>
        <pc:spChg chg="mod">
          <ac:chgData name="Everett, Mary (meverett@uidaho.edu)" userId="S::meverett@uidaho.edu::b21d0241-4adb-45bd-965f-e467470a33ab" providerId="AD" clId="Web-{8D83F5D0-D35E-AE19-C6F8-64D1F43C1DA9}" dt="2024-08-30T18:28:46.353" v="2" actId="20577"/>
          <ac:spMkLst>
            <pc:docMk/>
            <pc:sldMk cId="1825130961" sldId="300"/>
            <ac:spMk id="2" creationId="{B4074828-37E7-7320-FEDF-446164C5DAFD}"/>
          </ac:spMkLst>
        </pc:spChg>
        <pc:spChg chg="mod">
          <ac:chgData name="Everett, Mary (meverett@uidaho.edu)" userId="S::meverett@uidaho.edu::b21d0241-4adb-45bd-965f-e467470a33ab" providerId="AD" clId="Web-{8D83F5D0-D35E-AE19-C6F8-64D1F43C1DA9}" dt="2024-08-30T18:32:42.101" v="24" actId="20577"/>
          <ac:spMkLst>
            <pc:docMk/>
            <pc:sldMk cId="1825130961" sldId="300"/>
            <ac:spMk id="3" creationId="{2A19153F-9F66-A963-0A50-5698FE16DACA}"/>
          </ac:spMkLst>
        </pc:spChg>
      </pc:sldChg>
      <pc:sldChg chg="modSp new">
        <pc:chgData name="Everett, Mary (meverett@uidaho.edu)" userId="S::meverett@uidaho.edu::b21d0241-4adb-45bd-965f-e467470a33ab" providerId="AD" clId="Web-{8D83F5D0-D35E-AE19-C6F8-64D1F43C1DA9}" dt="2024-08-30T18:45:03.970" v="46" actId="20577"/>
        <pc:sldMkLst>
          <pc:docMk/>
          <pc:sldMk cId="3125880406" sldId="301"/>
        </pc:sldMkLst>
        <pc:spChg chg="mod">
          <ac:chgData name="Everett, Mary (meverett@uidaho.edu)" userId="S::meverett@uidaho.edu::b21d0241-4adb-45bd-965f-e467470a33ab" providerId="AD" clId="Web-{8D83F5D0-D35E-AE19-C6F8-64D1F43C1DA9}" dt="2024-08-30T18:45:03.970" v="46" actId="20577"/>
          <ac:spMkLst>
            <pc:docMk/>
            <pc:sldMk cId="3125880406" sldId="301"/>
            <ac:spMk id="3" creationId="{2A3BC17D-B1F4-0510-684F-DD3D2F708932}"/>
          </ac:spMkLst>
        </pc:spChg>
      </pc:sldChg>
    </pc:docChg>
  </pc:docChgLst>
  <pc:docChgLst>
    <pc:chgData name="Everett, Mary (meverett@uidaho.edu)" userId="S::meverett@uidaho.edu::b21d0241-4adb-45bd-965f-e467470a33ab" providerId="AD" clId="Web-{268E3117-5CFB-31A9-B424-491C7CEC0FBD}"/>
    <pc:docChg chg="modSld">
      <pc:chgData name="Everett, Mary (meverett@uidaho.edu)" userId="S::meverett@uidaho.edu::b21d0241-4adb-45bd-965f-e467470a33ab" providerId="AD" clId="Web-{268E3117-5CFB-31A9-B424-491C7CEC0FBD}" dt="2024-08-30T17:03:10.292" v="15" actId="1076"/>
      <pc:docMkLst>
        <pc:docMk/>
      </pc:docMkLst>
      <pc:sldChg chg="modSp">
        <pc:chgData name="Everett, Mary (meverett@uidaho.edu)" userId="S::meverett@uidaho.edu::b21d0241-4adb-45bd-965f-e467470a33ab" providerId="AD" clId="Web-{268E3117-5CFB-31A9-B424-491C7CEC0FBD}" dt="2024-08-30T16:56:07.431" v="1" actId="1076"/>
        <pc:sldMkLst>
          <pc:docMk/>
          <pc:sldMk cId="4068806983" sldId="264"/>
        </pc:sldMkLst>
        <pc:picChg chg="mod">
          <ac:chgData name="Everett, Mary (meverett@uidaho.edu)" userId="S::meverett@uidaho.edu::b21d0241-4adb-45bd-965f-e467470a33ab" providerId="AD" clId="Web-{268E3117-5CFB-31A9-B424-491C7CEC0FBD}" dt="2024-08-30T16:56:07.431" v="1" actId="1076"/>
          <ac:picMkLst>
            <pc:docMk/>
            <pc:sldMk cId="4068806983" sldId="264"/>
            <ac:picMk id="5" creationId="{3B616151-B195-3965-91BF-A0ADD01FE1BD}"/>
          </ac:picMkLst>
        </pc:picChg>
      </pc:sldChg>
      <pc:sldChg chg="addSp modSp">
        <pc:chgData name="Everett, Mary (meverett@uidaho.edu)" userId="S::meverett@uidaho.edu::b21d0241-4adb-45bd-965f-e467470a33ab" providerId="AD" clId="Web-{268E3117-5CFB-31A9-B424-491C7CEC0FBD}" dt="2024-08-30T17:00:55.755" v="8" actId="1076"/>
        <pc:sldMkLst>
          <pc:docMk/>
          <pc:sldMk cId="376541293" sldId="273"/>
        </pc:sldMkLst>
        <pc:picChg chg="add mod">
          <ac:chgData name="Everett, Mary (meverett@uidaho.edu)" userId="S::meverett@uidaho.edu::b21d0241-4adb-45bd-965f-e467470a33ab" providerId="AD" clId="Web-{268E3117-5CFB-31A9-B424-491C7CEC0FBD}" dt="2024-08-30T17:00:55.755" v="8" actId="1076"/>
          <ac:picMkLst>
            <pc:docMk/>
            <pc:sldMk cId="376541293" sldId="273"/>
            <ac:picMk id="5" creationId="{07EDC5DF-EE14-1E1A-3011-B37E374B9180}"/>
          </ac:picMkLst>
        </pc:picChg>
        <pc:picChg chg="mod">
          <ac:chgData name="Everett, Mary (meverett@uidaho.edu)" userId="S::meverett@uidaho.edu::b21d0241-4adb-45bd-965f-e467470a33ab" providerId="AD" clId="Web-{268E3117-5CFB-31A9-B424-491C7CEC0FBD}" dt="2024-08-30T17:00:47.348" v="3" actId="1076"/>
          <ac:picMkLst>
            <pc:docMk/>
            <pc:sldMk cId="376541293" sldId="273"/>
            <ac:picMk id="8" creationId="{DD4A5F8F-EA04-ECCC-45AD-214FD6CC2B45}"/>
          </ac:picMkLst>
        </pc:picChg>
      </pc:sldChg>
      <pc:sldChg chg="addSp modSp">
        <pc:chgData name="Everett, Mary (meverett@uidaho.edu)" userId="S::meverett@uidaho.edu::b21d0241-4adb-45bd-965f-e467470a33ab" providerId="AD" clId="Web-{268E3117-5CFB-31A9-B424-491C7CEC0FBD}" dt="2024-08-30T17:01:00.818" v="10"/>
        <pc:sldMkLst>
          <pc:docMk/>
          <pc:sldMk cId="4254380101" sldId="274"/>
        </pc:sldMkLst>
        <pc:picChg chg="add">
          <ac:chgData name="Everett, Mary (meverett@uidaho.edu)" userId="S::meverett@uidaho.edu::b21d0241-4adb-45bd-965f-e467470a33ab" providerId="AD" clId="Web-{268E3117-5CFB-31A9-B424-491C7CEC0FBD}" dt="2024-08-30T17:01:00.818" v="10"/>
          <ac:picMkLst>
            <pc:docMk/>
            <pc:sldMk cId="4254380101" sldId="274"/>
            <ac:picMk id="5" creationId="{2D410497-0D14-84A3-A825-46A4AE674EC1}"/>
          </ac:picMkLst>
        </pc:picChg>
        <pc:picChg chg="mod">
          <ac:chgData name="Everett, Mary (meverett@uidaho.edu)" userId="S::meverett@uidaho.edu::b21d0241-4adb-45bd-965f-e467470a33ab" providerId="AD" clId="Web-{268E3117-5CFB-31A9-B424-491C7CEC0FBD}" dt="2024-08-30T17:00:59.865" v="9" actId="1076"/>
          <ac:picMkLst>
            <pc:docMk/>
            <pc:sldMk cId="4254380101" sldId="274"/>
            <ac:picMk id="7" creationId="{44BA798C-962E-0852-ACB3-6B7C796FED9B}"/>
          </ac:picMkLst>
        </pc:picChg>
      </pc:sldChg>
      <pc:sldChg chg="addSp modSp">
        <pc:chgData name="Everett, Mary (meverett@uidaho.edu)" userId="S::meverett@uidaho.edu::b21d0241-4adb-45bd-965f-e467470a33ab" providerId="AD" clId="Web-{268E3117-5CFB-31A9-B424-491C7CEC0FBD}" dt="2024-08-30T17:01:13.396" v="13" actId="1076"/>
        <pc:sldMkLst>
          <pc:docMk/>
          <pc:sldMk cId="3776412276" sldId="276"/>
        </pc:sldMkLst>
        <pc:picChg chg="add mod">
          <ac:chgData name="Everett, Mary (meverett@uidaho.edu)" userId="S::meverett@uidaho.edu::b21d0241-4adb-45bd-965f-e467470a33ab" providerId="AD" clId="Web-{268E3117-5CFB-31A9-B424-491C7CEC0FBD}" dt="2024-08-30T17:01:13.396" v="13" actId="1076"/>
          <ac:picMkLst>
            <pc:docMk/>
            <pc:sldMk cId="3776412276" sldId="276"/>
            <ac:picMk id="5" creationId="{A5D461A3-1284-C3B4-EFA5-66B61591AD7D}"/>
          </ac:picMkLst>
        </pc:picChg>
        <pc:picChg chg="mod">
          <ac:chgData name="Everett, Mary (meverett@uidaho.edu)" userId="S::meverett@uidaho.edu::b21d0241-4adb-45bd-965f-e467470a33ab" providerId="AD" clId="Web-{268E3117-5CFB-31A9-B424-491C7CEC0FBD}" dt="2024-08-30T17:01:10.787" v="11" actId="1076"/>
          <ac:picMkLst>
            <pc:docMk/>
            <pc:sldMk cId="3776412276" sldId="276"/>
            <ac:picMk id="6" creationId="{427FC4F9-379B-B0DF-4A82-37F6D8B7AE3E}"/>
          </ac:picMkLst>
        </pc:picChg>
      </pc:sldChg>
      <pc:sldChg chg="modSp">
        <pc:chgData name="Everett, Mary (meverett@uidaho.edu)" userId="S::meverett@uidaho.edu::b21d0241-4adb-45bd-965f-e467470a33ab" providerId="AD" clId="Web-{268E3117-5CFB-31A9-B424-491C7CEC0FBD}" dt="2024-08-30T17:03:10.292" v="15" actId="1076"/>
        <pc:sldMkLst>
          <pc:docMk/>
          <pc:sldMk cId="3576559392" sldId="286"/>
        </pc:sldMkLst>
        <pc:picChg chg="mod">
          <ac:chgData name="Everett, Mary (meverett@uidaho.edu)" userId="S::meverett@uidaho.edu::b21d0241-4adb-45bd-965f-e467470a33ab" providerId="AD" clId="Web-{268E3117-5CFB-31A9-B424-491C7CEC0FBD}" dt="2024-08-30T17:03:10.292" v="15" actId="1076"/>
          <ac:picMkLst>
            <pc:docMk/>
            <pc:sldMk cId="3576559392" sldId="286"/>
            <ac:picMk id="4" creationId="{92CB930B-AF83-6065-106A-1C6E02C2C424}"/>
          </ac:picMkLst>
        </pc:picChg>
      </pc:sldChg>
    </pc:docChg>
  </pc:docChgLst>
  <pc:docChgLst>
    <pc:chgData clId="Web-{B2FD596C-70B3-3414-6B3E-7BC7B778A659}"/>
    <pc:docChg chg="delSld">
      <pc:chgData name="" userId="" providerId="" clId="Web-{B2FD596C-70B3-3414-6B3E-7BC7B778A659}" dt="2025-06-08T20:31:12.007" v="0"/>
      <pc:docMkLst>
        <pc:docMk/>
      </pc:docMkLst>
      <pc:sldChg chg="del">
        <pc:chgData name="" userId="" providerId="" clId="Web-{B2FD596C-70B3-3414-6B3E-7BC7B778A659}" dt="2025-06-08T20:31:12.007" v="0"/>
        <pc:sldMkLst>
          <pc:docMk/>
          <pc:sldMk cId="1825130961" sldId="300"/>
        </pc:sldMkLst>
      </pc:sldChg>
    </pc:docChg>
  </pc:docChgLst>
  <pc:docChgLst>
    <pc:chgData name="Everett, Mary (meverett@uidaho.edu)" userId="S::meverett@uidaho.edu::b21d0241-4adb-45bd-965f-e467470a33ab" providerId="AD" clId="Web-{7FE264CA-5F06-8010-77C7-02F257079B1C}"/>
    <pc:docChg chg="modSld">
      <pc:chgData name="Everett, Mary (meverett@uidaho.edu)" userId="S::meverett@uidaho.edu::b21d0241-4adb-45bd-965f-e467470a33ab" providerId="AD" clId="Web-{7FE264CA-5F06-8010-77C7-02F257079B1C}" dt="2024-08-29T22:06:36.901" v="1"/>
      <pc:docMkLst>
        <pc:docMk/>
      </pc:docMkLst>
      <pc:sldChg chg="modSp">
        <pc:chgData name="Everett, Mary (meverett@uidaho.edu)" userId="S::meverett@uidaho.edu::b21d0241-4adb-45bd-965f-e467470a33ab" providerId="AD" clId="Web-{7FE264CA-5F06-8010-77C7-02F257079B1C}" dt="2024-08-29T22:05:13.384" v="0" actId="20577"/>
        <pc:sldMkLst>
          <pc:docMk/>
          <pc:sldMk cId="109857222" sldId="256"/>
        </pc:sldMkLst>
        <pc:spChg chg="mod">
          <ac:chgData name="Everett, Mary (meverett@uidaho.edu)" userId="S::meverett@uidaho.edu::b21d0241-4adb-45bd-965f-e467470a33ab" providerId="AD" clId="Web-{7FE264CA-5F06-8010-77C7-02F257079B1C}" dt="2024-08-29T22:05:13.384" v="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delSp">
        <pc:chgData name="Everett, Mary (meverett@uidaho.edu)" userId="S::meverett@uidaho.edu::b21d0241-4adb-45bd-965f-e467470a33ab" providerId="AD" clId="Web-{7FE264CA-5F06-8010-77C7-02F257079B1C}" dt="2024-08-29T22:06:36.901" v="1"/>
        <pc:sldMkLst>
          <pc:docMk/>
          <pc:sldMk cId="1565278742" sldId="284"/>
        </pc:sldMkLst>
        <pc:spChg chg="del">
          <ac:chgData name="Everett, Mary (meverett@uidaho.edu)" userId="S::meverett@uidaho.edu::b21d0241-4adb-45bd-965f-e467470a33ab" providerId="AD" clId="Web-{7FE264CA-5F06-8010-77C7-02F257079B1C}" dt="2024-08-29T22:06:36.901" v="1"/>
          <ac:spMkLst>
            <pc:docMk/>
            <pc:sldMk cId="1565278742" sldId="284"/>
            <ac:spMk id="7" creationId="{EE004108-5460-8B1F-9142-988A9FC64A9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kindsonthegenius.com/blog/how-to-build-a-decision-tree-for-classification-step-by-step-procedure-using-entropy-and-gain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victorzhou.com/blog/information-gain/" TargetMode="External"/><Relationship Id="rId2" Type="http://schemas.openxmlformats.org/officeDocument/2006/relationships/hyperlink" Target="https://machinelearningmastery.com/what-is-information-entropy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indsonthegenius.com/blog/how-to-build-a-decision-tree-for-classification-step-by-step-procedure-using-entropy-and-gain/" TargetMode="External"/><Relationship Id="rId5" Type="http://schemas.openxmlformats.org/officeDocument/2006/relationships/hyperlink" Target="https://pro.arcgis.com/en/pro-app/latest/tool-reference/geoai/how-decision-tree-classification-and-regression-works.htm" TargetMode="External"/><Relationship Id="rId4" Type="http://schemas.openxmlformats.org/officeDocument/2006/relationships/hyperlink" Target="https://www.tutorialspoint.com/difference-between-entropy-and-information-gain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0BA5618-4F62-3F51-1514-5E40CE10E6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D5093-B2A0-C5E5-F454-DE269C039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E8FFD-9F9B-EA21-B4A7-DDA674853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Sometimes also called Shannon Entropy, </a:t>
            </a:r>
            <a:r>
              <a:rPr lang="en-US" dirty="0" err="1"/>
              <a:t>fyi</a:t>
            </a:r>
            <a:r>
              <a:rPr lang="en-US" dirty="0"/>
              <a:t> </a:t>
            </a:r>
          </a:p>
          <a:p>
            <a:r>
              <a:rPr lang="en-US" dirty="0"/>
              <a:t>How much information is in a random variable – basically looks at the variance of the random variable </a:t>
            </a:r>
            <a:endParaRPr lang="en-US"/>
          </a:p>
          <a:p>
            <a:r>
              <a:rPr lang="en-US" dirty="0"/>
              <a:t>Random variable x</a:t>
            </a:r>
          </a:p>
          <a:p>
            <a:r>
              <a:rPr lang="en-US" dirty="0"/>
              <a:t>K states in x </a:t>
            </a:r>
          </a:p>
          <a:p>
            <a:r>
              <a:rPr lang="en-US" dirty="0"/>
              <a:t>N instances of random variable x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Entropy of x = 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B616151-B195-3965-91BF-A0ADD01FE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38042" y="4859832"/>
            <a:ext cx="2812761" cy="18007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251792-EBEE-9D92-A02F-37A8D223050F}"/>
              </a:ext>
            </a:extLst>
          </p:cNvPr>
          <p:cNvSpPr txBox="1"/>
          <p:nvPr/>
        </p:nvSpPr>
        <p:spPr>
          <a:xfrm>
            <a:off x="7541491" y="6421583"/>
            <a:ext cx="4544291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Source: https://machinelearningmastery.com/what-is-information-entropy/</a:t>
            </a:r>
          </a:p>
        </p:txBody>
      </p:sp>
    </p:spTree>
    <p:extLst>
      <p:ext uri="{BB962C8B-B14F-4D97-AF65-F5344CB8AC3E}">
        <p14:creationId xmlns:p14="http://schemas.microsoft.com/office/powerpoint/2010/main" val="4068806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D5093-B2A0-C5E5-F454-DE269C039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E8FFD-9F9B-EA21-B4A7-DDA674853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Entropy gives you basically a measure of the average information </a:t>
            </a:r>
            <a:r>
              <a:rPr lang="en-US"/>
              <a:t>in your distribution of the variable</a:t>
            </a:r>
          </a:p>
          <a:p>
            <a:r>
              <a:rPr lang="en-US"/>
              <a:t>Low entropy for average unsurprising distributions</a:t>
            </a:r>
          </a:p>
          <a:p>
            <a:r>
              <a:rPr lang="en-US"/>
              <a:t>High entropy for average surprising distributions </a:t>
            </a:r>
            <a:endParaRPr lang="en-US" dirty="0"/>
          </a:p>
          <a:p>
            <a:r>
              <a:rPr lang="en-US"/>
              <a:t>A balanced dataset has higher entropy than a very skewed one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251792-EBEE-9D92-A02F-37A8D223050F}"/>
              </a:ext>
            </a:extLst>
          </p:cNvPr>
          <p:cNvSpPr txBox="1"/>
          <p:nvPr/>
        </p:nvSpPr>
        <p:spPr>
          <a:xfrm>
            <a:off x="7541491" y="6421583"/>
            <a:ext cx="4544291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Source: https://machinelearningmastery.com/what-is-information-entropy/</a:t>
            </a:r>
          </a:p>
        </p:txBody>
      </p:sp>
    </p:spTree>
    <p:extLst>
      <p:ext uri="{BB962C8B-B14F-4D97-AF65-F5344CB8AC3E}">
        <p14:creationId xmlns:p14="http://schemas.microsoft.com/office/powerpoint/2010/main" val="2178903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0251792-EBEE-9D92-A02F-37A8D223050F}"/>
              </a:ext>
            </a:extLst>
          </p:cNvPr>
          <p:cNvSpPr txBox="1"/>
          <p:nvPr/>
        </p:nvSpPr>
        <p:spPr>
          <a:xfrm>
            <a:off x="4054764" y="6144492"/>
            <a:ext cx="4544291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Source: https://machinelearningmastery.com/what-is-information-entropy/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3341DA-2A1E-3538-F278-869965052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698" y="450273"/>
            <a:ext cx="6797149" cy="535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690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D5093-B2A0-C5E5-F454-DE269C039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E8FFD-9F9B-EA21-B4A7-DDA674853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Information gain = Entropy removed </a:t>
            </a:r>
          </a:p>
          <a:p>
            <a:r>
              <a:rPr lang="en-US" dirty="0"/>
              <a:t>That will come in handy for making decision trees 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251792-EBEE-9D92-A02F-37A8D223050F}"/>
              </a:ext>
            </a:extLst>
          </p:cNvPr>
          <p:cNvSpPr txBox="1"/>
          <p:nvPr/>
        </p:nvSpPr>
        <p:spPr>
          <a:xfrm>
            <a:off x="7541491" y="6421583"/>
            <a:ext cx="4544291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ea typeface="+mn-lt"/>
                <a:cs typeface="+mn-lt"/>
              </a:rPr>
              <a:t>https://victorzhou.com/blog/information-gain/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07765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491ED-8209-66FF-298C-FD6B04556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2DE989-87CC-97A6-E574-8C78D1070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637" y="1316470"/>
            <a:ext cx="6765636" cy="5171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4F4172-0B0E-E8B6-EED0-8491D86C784C}"/>
              </a:ext>
            </a:extLst>
          </p:cNvPr>
          <p:cNvSpPr txBox="1"/>
          <p:nvPr/>
        </p:nvSpPr>
        <p:spPr>
          <a:xfrm>
            <a:off x="2830945" y="6490854"/>
            <a:ext cx="6980381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https://pro.arcgis.com/en/pro-app/latest/tool-reference/geoai/how-decision-tree-classification-and-regression-works.htm</a:t>
            </a:r>
          </a:p>
        </p:txBody>
      </p:sp>
    </p:spTree>
    <p:extLst>
      <p:ext uri="{BB962C8B-B14F-4D97-AF65-F5344CB8AC3E}">
        <p14:creationId xmlns:p14="http://schemas.microsoft.com/office/powerpoint/2010/main" val="3443158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9D9E4-FB4C-A520-C49B-33B77BC34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C5A7F-FAE0-9264-84BA-CA1DFFE69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Decision Trees are basically like flow charts</a:t>
            </a:r>
          </a:p>
          <a:p>
            <a:r>
              <a:rPr lang="en-US" dirty="0"/>
              <a:t>They have nodes and leaves</a:t>
            </a:r>
          </a:p>
          <a:p>
            <a:r>
              <a:rPr lang="en-US" dirty="0"/>
              <a:t>You follow the root of the tree down to the nodes and leaves, taking paths based on a value of a feature</a:t>
            </a:r>
          </a:p>
        </p:txBody>
      </p:sp>
    </p:spTree>
    <p:extLst>
      <p:ext uri="{BB962C8B-B14F-4D97-AF65-F5344CB8AC3E}">
        <p14:creationId xmlns:p14="http://schemas.microsoft.com/office/powerpoint/2010/main" val="2757090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DBA9A-A1B0-C58C-8C08-1BA526004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3" descr="decision tree example for heart attack prevention">
            <a:extLst>
              <a:ext uri="{FF2B5EF4-FFF2-40B4-BE49-F238E27FC236}">
                <a16:creationId xmlns:a16="http://schemas.microsoft.com/office/drawing/2014/main" id="{596867A4-06EC-E136-DA05-C0BD965F7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673" y="1226391"/>
            <a:ext cx="8134926" cy="51325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E64381-0DFC-A720-3319-5BD3F1938251}"/>
              </a:ext>
            </a:extLst>
          </p:cNvPr>
          <p:cNvSpPr txBox="1"/>
          <p:nvPr/>
        </p:nvSpPr>
        <p:spPr>
          <a:xfrm>
            <a:off x="3662219" y="6467764"/>
            <a:ext cx="486756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https://www.datacamp.com/tutorial/decision-tree-classification-python</a:t>
            </a:r>
          </a:p>
        </p:txBody>
      </p:sp>
    </p:spTree>
    <p:extLst>
      <p:ext uri="{BB962C8B-B14F-4D97-AF65-F5344CB8AC3E}">
        <p14:creationId xmlns:p14="http://schemas.microsoft.com/office/powerpoint/2010/main" val="3933123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A3889-493A-320F-B7ED-244FB2FEB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create the trees?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2FB39-4107-AD85-BDD6-9117CFE62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look for the best splits of the data to have efficient, useful trees</a:t>
            </a:r>
          </a:p>
          <a:p>
            <a:r>
              <a:rPr lang="en-US" dirty="0"/>
              <a:t>Basically all ways to split the data involve some aspect of information theory – like information gain or the </a:t>
            </a:r>
            <a:r>
              <a:rPr lang="en-US" dirty="0" err="1"/>
              <a:t>gini</a:t>
            </a:r>
            <a:r>
              <a:rPr lang="en-US" dirty="0"/>
              <a:t> index </a:t>
            </a:r>
          </a:p>
          <a:p>
            <a:r>
              <a:rPr lang="en-US" dirty="0"/>
              <a:t>Let's go through the example from here: </a:t>
            </a:r>
            <a:r>
              <a:rPr lang="en-US" dirty="0">
                <a:ea typeface="+mn-lt"/>
                <a:cs typeface="+mn-lt"/>
                <a:hlinkClick r:id="rId2"/>
              </a:rPr>
              <a:t>https://kindsonthegenius.com/blog/how-to-build-a-decision-tree-for-classification-step-by-step-procedure-using-entropy-and-gain/</a:t>
            </a:r>
            <a:r>
              <a:rPr lang="en-US" dirty="0">
                <a:ea typeface="+mn-lt"/>
                <a:cs typeface="+mn-lt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319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92F4C-B107-3E8D-98BF-5C10F50CC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4F1C9-9803-7EED-97DA-5E9D919BE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Keep splitting the tree based on values down through the nodes until you have split the categories or run out of nodes </a:t>
            </a:r>
          </a:p>
          <a:p>
            <a:r>
              <a:rPr lang="en-US" dirty="0"/>
              <a:t>For values that are continuous, arrange the values and generally find averages/midpoints to calculate around </a:t>
            </a:r>
          </a:p>
        </p:txBody>
      </p:sp>
    </p:spTree>
    <p:extLst>
      <p:ext uri="{BB962C8B-B14F-4D97-AF65-F5344CB8AC3E}">
        <p14:creationId xmlns:p14="http://schemas.microsoft.com/office/powerpoint/2010/main" val="2450160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4BDC23-9D9B-A86F-0C0E-CB5532B98DCB}"/>
              </a:ext>
            </a:extLst>
          </p:cNvPr>
          <p:cNvSpPr txBox="1"/>
          <p:nvPr/>
        </p:nvSpPr>
        <p:spPr>
          <a:xfrm>
            <a:off x="2115127" y="6329218"/>
            <a:ext cx="746529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https://kindsonthegenius.com/blog/how-to-build-a-decision-tree-for-classification-step-by-step-procedure-using-entropy-and-gain/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3C9C92-0C3E-B404-710A-79326950B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637" y="1023361"/>
            <a:ext cx="8070272" cy="521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278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8DC12-8439-B44A-1A16-A3F5CE52C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BC17D-B1F4-0510-684F-DD3D2F708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Graphviz</a:t>
            </a:r>
            <a:r>
              <a:rPr lang="en-US" dirty="0"/>
              <a:t> package installed on python </a:t>
            </a:r>
          </a:p>
        </p:txBody>
      </p:sp>
    </p:spTree>
    <p:extLst>
      <p:ext uri="{BB962C8B-B14F-4D97-AF65-F5344CB8AC3E}">
        <p14:creationId xmlns:p14="http://schemas.microsoft.com/office/powerpoint/2010/main" val="3125880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B5F3E-B083-4E5D-0820-D4CA2C93C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Gini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FD460-36CF-5D6D-3CCF-0F200C14A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Can use instead of information gain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CB930B-AF83-6065-106A-1C6E02C2C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902" y="2384052"/>
            <a:ext cx="7801058" cy="36660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2A06A2-88F0-86F6-991F-B2F7EAB911CF}"/>
              </a:ext>
            </a:extLst>
          </p:cNvPr>
          <p:cNvSpPr txBox="1"/>
          <p:nvPr/>
        </p:nvSpPr>
        <p:spPr>
          <a:xfrm>
            <a:off x="4163683" y="6176512"/>
            <a:ext cx="484229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https://www.kdnuggets.com/2020/01/decision-tree-algorithm-explained.html</a:t>
            </a:r>
          </a:p>
        </p:txBody>
      </p:sp>
    </p:spTree>
    <p:extLst>
      <p:ext uri="{BB962C8B-B14F-4D97-AF65-F5344CB8AC3E}">
        <p14:creationId xmlns:p14="http://schemas.microsoft.com/office/powerpoint/2010/main" val="3576559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52250-EEBF-F527-BA36-58FF2510D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F147D-33E2-EA71-1F6E-019880F7D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Very easy to understand = explainable </a:t>
            </a:r>
          </a:p>
          <a:p>
            <a:r>
              <a:rPr lang="en-US" dirty="0"/>
              <a:t>Look at the lovely flowchart!</a:t>
            </a:r>
          </a:p>
          <a:p>
            <a:r>
              <a:rPr lang="en-US" dirty="0"/>
              <a:t>Can be very accurate</a:t>
            </a:r>
          </a:p>
          <a:p>
            <a:r>
              <a:rPr lang="en-US" dirty="0"/>
              <a:t>Intuitive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520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238A3-84F0-7ED4-3B50-B7154D048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6AAF6-B714-8B10-EEE8-E69A87A31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Can overfit like mad</a:t>
            </a:r>
          </a:p>
          <a:p>
            <a:r>
              <a:rPr lang="en-US" dirty="0"/>
              <a:t>Not always great for very high dimensional data </a:t>
            </a:r>
          </a:p>
        </p:txBody>
      </p:sp>
    </p:spTree>
    <p:extLst>
      <p:ext uri="{BB962C8B-B14F-4D97-AF65-F5344CB8AC3E}">
        <p14:creationId xmlns:p14="http://schemas.microsoft.com/office/powerpoint/2010/main" val="2398172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3CEF6-E378-A6DB-7BF7-DAE2CF4D6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 on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749B2-416F-AA4F-4C12-F9630381B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1123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Pruning</a:t>
            </a:r>
          </a:p>
          <a:p>
            <a:r>
              <a:rPr lang="en-US" dirty="0"/>
              <a:t>Random Forest</a:t>
            </a:r>
          </a:p>
        </p:txBody>
      </p:sp>
      <p:pic>
        <p:nvPicPr>
          <p:cNvPr id="4" name="Picture 3" descr="Watita Pojanakanokporn on LinkedIn: This is hilarious! What is a ...">
            <a:extLst>
              <a:ext uri="{FF2B5EF4-FFF2-40B4-BE49-F238E27FC236}">
                <a16:creationId xmlns:a16="http://schemas.microsoft.com/office/drawing/2014/main" id="{0C253DA2-9CC8-A276-BB0B-249DB07BA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492" y="1497728"/>
            <a:ext cx="4798290" cy="46822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21517-4E4D-FD9F-5587-E5E0D3DE6FC2}"/>
              </a:ext>
            </a:extLst>
          </p:cNvPr>
          <p:cNvSpPr txBox="1"/>
          <p:nvPr/>
        </p:nvSpPr>
        <p:spPr>
          <a:xfrm>
            <a:off x="6525491" y="6306127"/>
            <a:ext cx="479829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https://www.linkedin.com/posts/watitap_this-is-hilarious-what-is-a-random-forest-activity-7060857693221097472-SETf</a:t>
            </a:r>
          </a:p>
        </p:txBody>
      </p:sp>
    </p:spTree>
    <p:extLst>
      <p:ext uri="{BB962C8B-B14F-4D97-AF65-F5344CB8AC3E}">
        <p14:creationId xmlns:p14="http://schemas.microsoft.com/office/powerpoint/2010/main" val="3192326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3CEF6-E378-A6DB-7BF7-DAE2CF4D6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749B2-416F-AA4F-4C12-F9630381B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Use your validation set to remove branches of the tree without killing accuracy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7B0334-4CCD-F872-CB11-0D9912C095E5}"/>
              </a:ext>
            </a:extLst>
          </p:cNvPr>
          <p:cNvSpPr txBox="1"/>
          <p:nvPr/>
        </p:nvSpPr>
        <p:spPr>
          <a:xfrm>
            <a:off x="3050309" y="6490854"/>
            <a:ext cx="6253018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https://www.kdnuggets.com/2020/01/decision-tree-algorithm-explained.html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6DF293-BB4A-9A74-05FF-E6143991A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945" y="2907001"/>
            <a:ext cx="7107382" cy="339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735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3CEF6-E378-A6DB-7BF7-DAE2CF4D6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749B2-416F-AA4F-4C12-F9630381B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Train a BUNCH of decision trees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Often only on a subset of the data </a:t>
            </a:r>
          </a:p>
          <a:p>
            <a:r>
              <a:rPr lang="en-US" dirty="0"/>
              <a:t>Average the answers together or use some weighting/voting system</a:t>
            </a:r>
          </a:p>
          <a:p>
            <a:r>
              <a:rPr lang="en-US" dirty="0"/>
              <a:t>This is an ensemble method</a:t>
            </a:r>
          </a:p>
          <a:p>
            <a:r>
              <a:rPr lang="en-US" dirty="0"/>
              <a:t>Can be very powerful!</a:t>
            </a:r>
          </a:p>
          <a:p>
            <a:r>
              <a:rPr lang="en-US" dirty="0"/>
              <a:t>Slightly less explainable than a typical decision tree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3F7521-4192-A004-9869-6B607917996C}"/>
              </a:ext>
            </a:extLst>
          </p:cNvPr>
          <p:cNvSpPr txBox="1"/>
          <p:nvPr/>
        </p:nvSpPr>
        <p:spPr>
          <a:xfrm>
            <a:off x="3177309" y="6179128"/>
            <a:ext cx="582583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https://scikit-learn.org/stable/modules/generated/sklearn.ensemble.RandomForestClassifier.html</a:t>
            </a:r>
          </a:p>
        </p:txBody>
      </p:sp>
    </p:spTree>
    <p:extLst>
      <p:ext uri="{BB962C8B-B14F-4D97-AF65-F5344CB8AC3E}">
        <p14:creationId xmlns:p14="http://schemas.microsoft.com/office/powerpoint/2010/main" val="539836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1636A-9035-08FE-0CD1-D4C4983FB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9C6D7-BAF7-F4BD-1259-308BFACA0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Steel Dataset -&gt; prediction of defects </a:t>
            </a:r>
          </a:p>
        </p:txBody>
      </p:sp>
    </p:spTree>
    <p:extLst>
      <p:ext uri="{BB962C8B-B14F-4D97-AF65-F5344CB8AC3E}">
        <p14:creationId xmlns:p14="http://schemas.microsoft.com/office/powerpoint/2010/main" val="2691584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F066C-D4C0-F3D2-6997-25688AFD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Basics!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31010-0FE4-3E20-223B-56300BB87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Dataset </a:t>
            </a:r>
          </a:p>
          <a:p>
            <a:r>
              <a:rPr lang="en-US" dirty="0"/>
              <a:t>Type of Machine Learning</a:t>
            </a:r>
          </a:p>
          <a:p>
            <a:r>
              <a:rPr lang="en-US" dirty="0"/>
              <a:t>Data Split</a:t>
            </a:r>
          </a:p>
          <a:p>
            <a:r>
              <a:rPr lang="en-US" dirty="0"/>
              <a:t>Model Evaluation </a:t>
            </a:r>
          </a:p>
        </p:txBody>
      </p:sp>
    </p:spTree>
    <p:extLst>
      <p:ext uri="{BB962C8B-B14F-4D97-AF65-F5344CB8AC3E}">
        <p14:creationId xmlns:p14="http://schemas.microsoft.com/office/powerpoint/2010/main" val="38585760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A0851-4986-4807-F074-10A676E9D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might you use a Decision Tree?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E6E83-8DEE-BCA4-3E6E-E1EC14B18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When you need a highly explainable model</a:t>
            </a:r>
          </a:p>
          <a:p>
            <a:r>
              <a:rPr lang="en-US" dirty="0"/>
              <a:t>When you have a small-</a:t>
            </a:r>
            <a:r>
              <a:rPr lang="en-US" dirty="0" err="1"/>
              <a:t>ish</a:t>
            </a:r>
            <a:r>
              <a:rPr lang="en-US" dirty="0"/>
              <a:t> dataset </a:t>
            </a:r>
          </a:p>
          <a:p>
            <a:r>
              <a:rPr lang="en-US" dirty="0"/>
              <a:t>When the dataset is highly related to management decisions or other analysis</a:t>
            </a:r>
          </a:p>
          <a:p>
            <a:r>
              <a:rPr lang="en-US" dirty="0"/>
              <a:t>When you have tabular data </a:t>
            </a:r>
          </a:p>
        </p:txBody>
      </p:sp>
    </p:spTree>
    <p:extLst>
      <p:ext uri="{BB962C8B-B14F-4D97-AF65-F5344CB8AC3E}">
        <p14:creationId xmlns:p14="http://schemas.microsoft.com/office/powerpoint/2010/main" val="28096060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A0851-4986-4807-F074-10A676E9D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might you use a Random Forest?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E6E83-8DEE-BCA4-3E6E-E1EC14B18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When accuracy is an important tradeoff compared to explainability </a:t>
            </a:r>
          </a:p>
        </p:txBody>
      </p:sp>
    </p:spTree>
    <p:extLst>
      <p:ext uri="{BB962C8B-B14F-4D97-AF65-F5344CB8AC3E}">
        <p14:creationId xmlns:p14="http://schemas.microsoft.com/office/powerpoint/2010/main" val="4170472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697F2-40AB-4B70-A124-D7EF3AF53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Resources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C4DAA-2039-237A-2E2A-E971C97E2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>
                <a:ea typeface="+mn-lt"/>
                <a:cs typeface="+mn-lt"/>
              </a:rPr>
              <a:t>I'm relying heavily on this one: </a:t>
            </a:r>
            <a:r>
              <a:rPr lang="en-US" dirty="0">
                <a:ea typeface="+mn-lt"/>
                <a:cs typeface="+mn-lt"/>
                <a:hlinkClick r:id="rId2"/>
              </a:rPr>
              <a:t>https://machinelearningmastery.com/what-is-information-entropy/</a:t>
            </a:r>
            <a:r>
              <a:rPr lang="en-US" dirty="0">
                <a:ea typeface="+mn-lt"/>
                <a:cs typeface="+mn-lt"/>
              </a:rPr>
              <a:t> </a:t>
            </a:r>
            <a:endParaRPr lang="en-US"/>
          </a:p>
          <a:p>
            <a:r>
              <a:rPr lang="en-US" dirty="0">
                <a:ea typeface="+mn-lt"/>
                <a:cs typeface="+mn-lt"/>
                <a:hlinkClick r:id="rId3"/>
              </a:rPr>
              <a:t>https://victorzhou.com/blog/information-gain/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  <a:hlinkClick r:id="rId4"/>
              </a:rPr>
              <a:t>https://www.tutorialspoint.com/difference-between-entropy-and-information-gain</a:t>
            </a:r>
            <a:r>
              <a:rPr lang="en-US" dirty="0">
                <a:ea typeface="+mn-lt"/>
                <a:cs typeface="+mn-lt"/>
              </a:rPr>
              <a:t> </a:t>
            </a:r>
            <a:endParaRPr lang="en-US" dirty="0"/>
          </a:p>
          <a:p>
            <a:r>
              <a:rPr lang="en-US" dirty="0">
                <a:ea typeface="+mn-lt"/>
                <a:cs typeface="+mn-lt"/>
                <a:hlinkClick r:id="rId5"/>
              </a:rPr>
              <a:t>https://pro.arcgis.com/en/pro-app/latest/tool-reference/geoai/how-decision-tree-classification-and-regression-works.htm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  <a:hlinkClick r:id="rId6"/>
              </a:rPr>
              <a:t>https://kindsonthegenius.com/blog/how-to-build-a-decision-tree-for-classification-step-by-step-procedure-using-entropy-and-gain/</a:t>
            </a:r>
            <a:r>
              <a:rPr lang="en-US" dirty="0">
                <a:ea typeface="+mn-lt"/>
                <a:cs typeface="+mn-lt"/>
              </a:rPr>
              <a:t>  </a:t>
            </a:r>
            <a:endParaRPr lang="en-US">
              <a:ea typeface="+mn-lt"/>
              <a:cs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11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D47E9-3E49-7675-FF22-271529E4A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0A86B-CA0B-44A0-B1DC-ED59EF3B6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80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8AF0A-C110-50CE-2A39-0036E716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72608-3EDC-81D3-5AF5-6492465BB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are going to need to learn some concepts in this first before we talk about decision trees</a:t>
            </a:r>
          </a:p>
          <a:p>
            <a:r>
              <a:rPr lang="en-US" dirty="0"/>
              <a:t>Probability is going to underlie these concepts, as before with Bayes</a:t>
            </a:r>
          </a:p>
          <a:p>
            <a:r>
              <a:rPr lang="en-US" dirty="0"/>
              <a:t>Information Theory is a lot about quantifying uncertainty – looking at how 'surprising' or 'unsurprising' an event is </a:t>
            </a:r>
          </a:p>
          <a:p>
            <a:r>
              <a:rPr lang="en-US" dirty="0"/>
              <a:t>Developed by Claude Shannon at Bell Labs</a:t>
            </a:r>
          </a:p>
        </p:txBody>
      </p:sp>
    </p:spTree>
    <p:extLst>
      <p:ext uri="{BB962C8B-B14F-4D97-AF65-F5344CB8AC3E}">
        <p14:creationId xmlns:p14="http://schemas.microsoft.com/office/powerpoint/2010/main" val="3762999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47B2E-88B9-CB03-D882-140B2DE99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look at some levels of surprise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CDF0B-C300-CB81-A675-A0D0D89AE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Tomorrow, the sun will rise</a:t>
            </a:r>
          </a:p>
          <a:p>
            <a:r>
              <a:rPr lang="en-US" dirty="0"/>
              <a:t>Tomorrow, it will be cloudy </a:t>
            </a:r>
          </a:p>
          <a:p>
            <a:r>
              <a:rPr lang="en-US" dirty="0"/>
              <a:t>Tomorrow, you will be attacked by wolverines </a:t>
            </a:r>
          </a:p>
        </p:txBody>
      </p:sp>
    </p:spTree>
    <p:extLst>
      <p:ext uri="{BB962C8B-B14F-4D97-AF65-F5344CB8AC3E}">
        <p14:creationId xmlns:p14="http://schemas.microsoft.com/office/powerpoint/2010/main" val="1820398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47B2E-88B9-CB03-D882-140B2DE99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look at some levels of surprise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CDF0B-C300-CB81-A675-A0D0D89AE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Tomorrow, the sun will rise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Not surprising. Basically guaranteed to happen. </a:t>
            </a:r>
          </a:p>
          <a:p>
            <a:r>
              <a:rPr lang="en-US" dirty="0"/>
              <a:t>Tomorrow, it will be cloudy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Maybe surprising, maybe not – depends on the time of year</a:t>
            </a:r>
          </a:p>
          <a:p>
            <a:r>
              <a:rPr lang="en-US" dirty="0"/>
              <a:t>Tomorrow, you will be attacked by wolverines 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Very surprising</a:t>
            </a:r>
          </a:p>
        </p:txBody>
      </p:sp>
    </p:spTree>
    <p:extLst>
      <p:ext uri="{BB962C8B-B14F-4D97-AF65-F5344CB8AC3E}">
        <p14:creationId xmlns:p14="http://schemas.microsoft.com/office/powerpoint/2010/main" val="3848405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47B2E-88B9-CB03-D882-140B2DE99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look at some levels of surprise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CDF0B-C300-CB81-A675-A0D0D89AE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5623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Tomorrow, the sun will rise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Not surprising. Basically guaranteed to happen. (Low information) </a:t>
            </a:r>
          </a:p>
          <a:p>
            <a:r>
              <a:rPr lang="en-US" dirty="0"/>
              <a:t>Tomorrow, it will be cloudy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Maybe surprising, maybe not</a:t>
            </a:r>
            <a:r>
              <a:rPr lang="en-US" dirty="0"/>
              <a:t> (Medium information)</a:t>
            </a:r>
          </a:p>
          <a:p>
            <a:r>
              <a:rPr lang="en-US" dirty="0"/>
              <a:t>Tomorrow, you will be attacked by wolverines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Very surprising (High information. You'll probably make the paper.) </a:t>
            </a:r>
          </a:p>
        </p:txBody>
      </p:sp>
      <p:pic>
        <p:nvPicPr>
          <p:cNvPr id="4" name="Picture 3" descr="Free Wolverine Predator photo and picture">
            <a:extLst>
              <a:ext uri="{FF2B5EF4-FFF2-40B4-BE49-F238E27FC236}">
                <a16:creationId xmlns:a16="http://schemas.microsoft.com/office/drawing/2014/main" id="{1E5046B1-AE27-4EE2-4944-D3B8BE0A9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5128" y="4257250"/>
            <a:ext cx="3551380" cy="237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990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A4437-B7D5-39BA-6BCD-DA342FBA4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the Information of an Event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AC8B9-D8F6-3E10-6C49-B1284D16E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We can calculate the information of an event: </a:t>
            </a:r>
          </a:p>
          <a:p>
            <a:r>
              <a:rPr lang="en-US" dirty="0"/>
              <a:t>Information of event x = -log(p(x)) </a:t>
            </a:r>
          </a:p>
          <a:p>
            <a:r>
              <a:rPr lang="en-US" dirty="0"/>
              <a:t>Using log base 2</a:t>
            </a:r>
          </a:p>
          <a:p>
            <a:r>
              <a:rPr lang="en-US" dirty="0"/>
              <a:t>We can see there is an inverse relationship between information of an event and probability </a:t>
            </a:r>
          </a:p>
          <a:p>
            <a:r>
              <a:rPr lang="en-US" dirty="0"/>
              <a:t>Sun will rise tomorrow: 100% probability, 0 information</a:t>
            </a:r>
          </a:p>
          <a:p>
            <a:r>
              <a:rPr lang="en-US" dirty="0"/>
              <a:t>Tomorrow will be cloudy, 50% probability, 0.301 information</a:t>
            </a:r>
          </a:p>
          <a:p>
            <a:r>
              <a:rPr lang="en-US" dirty="0"/>
              <a:t>You will be attacked by wolverines (let's say 1 in 1 million): 6 information</a:t>
            </a:r>
          </a:p>
          <a:p>
            <a:r>
              <a:rPr lang="en-US" dirty="0"/>
              <a:t>Information often written as h(x)</a:t>
            </a:r>
          </a:p>
          <a:p>
            <a:r>
              <a:rPr lang="en-US" dirty="0"/>
              <a:t>Information always &gt;= 0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042D98-84C3-0CFF-98E1-8F2FF52EE49D}"/>
              </a:ext>
            </a:extLst>
          </p:cNvPr>
          <p:cNvSpPr txBox="1"/>
          <p:nvPr/>
        </p:nvSpPr>
        <p:spPr>
          <a:xfrm>
            <a:off x="7541491" y="6421583"/>
            <a:ext cx="4544291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Source: https://machinelearningmastery.com/what-is-information-entropy/</a:t>
            </a:r>
          </a:p>
        </p:txBody>
      </p:sp>
    </p:spTree>
    <p:extLst>
      <p:ext uri="{BB962C8B-B14F-4D97-AF65-F5344CB8AC3E}">
        <p14:creationId xmlns:p14="http://schemas.microsoft.com/office/powerpoint/2010/main" val="639481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a blue line&#10;&#10;Description automatically generated">
            <a:extLst>
              <a:ext uri="{FF2B5EF4-FFF2-40B4-BE49-F238E27FC236}">
                <a16:creationId xmlns:a16="http://schemas.microsoft.com/office/drawing/2014/main" id="{4341BAD1-A635-B54B-0C61-3DEE757F1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802" y="438727"/>
            <a:ext cx="7509032" cy="57034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8C72E4-6002-E5C3-731F-428A2AF805C9}"/>
              </a:ext>
            </a:extLst>
          </p:cNvPr>
          <p:cNvSpPr txBox="1"/>
          <p:nvPr/>
        </p:nvSpPr>
        <p:spPr>
          <a:xfrm>
            <a:off x="3985491" y="6294583"/>
            <a:ext cx="4544291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Source: https://machinelearningmastery.com/what-is-information-entropy/</a:t>
            </a:r>
          </a:p>
        </p:txBody>
      </p:sp>
    </p:spTree>
    <p:extLst>
      <p:ext uri="{BB962C8B-B14F-4D97-AF65-F5344CB8AC3E}">
        <p14:creationId xmlns:p14="http://schemas.microsoft.com/office/powerpoint/2010/main" val="11799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Decision Trees</vt:lpstr>
      <vt:lpstr>PowerPoint Presentation</vt:lpstr>
      <vt:lpstr>Lecture Resources </vt:lpstr>
      <vt:lpstr>Information Theory</vt:lpstr>
      <vt:lpstr>Let's look at some levels of surprise </vt:lpstr>
      <vt:lpstr>Let's look at some levels of surprise </vt:lpstr>
      <vt:lpstr>Let's look at some levels of surprise </vt:lpstr>
      <vt:lpstr>Calculating the Information of an Event </vt:lpstr>
      <vt:lpstr>PowerPoint Presentation</vt:lpstr>
      <vt:lpstr>Entropy</vt:lpstr>
      <vt:lpstr>Entropy</vt:lpstr>
      <vt:lpstr>PowerPoint Presentation</vt:lpstr>
      <vt:lpstr>Entropy</vt:lpstr>
      <vt:lpstr>Decision Trees</vt:lpstr>
      <vt:lpstr>Decision Trees</vt:lpstr>
      <vt:lpstr>Example</vt:lpstr>
      <vt:lpstr>How do we create the trees?</vt:lpstr>
      <vt:lpstr>Decision Trees</vt:lpstr>
      <vt:lpstr>PowerPoint Presentation</vt:lpstr>
      <vt:lpstr>Gini Index</vt:lpstr>
      <vt:lpstr>Decision Tree Advantages</vt:lpstr>
      <vt:lpstr>Decision Tree Disadvantages</vt:lpstr>
      <vt:lpstr>Improvements on Decision Tree</vt:lpstr>
      <vt:lpstr>Pruning</vt:lpstr>
      <vt:lpstr>Random Forests</vt:lpstr>
      <vt:lpstr>Let's Code!</vt:lpstr>
      <vt:lpstr>Back to Basics!</vt:lpstr>
      <vt:lpstr>When might you use a Decision Tree?</vt:lpstr>
      <vt:lpstr>When might you use a Random Forest?</vt:lpstr>
      <vt:lpstr>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374</cp:revision>
  <dcterms:created xsi:type="dcterms:W3CDTF">2024-08-27T19:23:28Z</dcterms:created>
  <dcterms:modified xsi:type="dcterms:W3CDTF">2025-06-13T15:50:53Z</dcterms:modified>
</cp:coreProperties>
</file>