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9926638" cy="1435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75" indent="2222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50" indent="4445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25" indent="6667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00" indent="889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9">
          <p15:clr>
            <a:srgbClr val="A4A3A4"/>
          </p15:clr>
        </p15:guide>
        <p15:guide id="2" orient="horz" pos="26264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5ED"/>
    <a:srgbClr val="BCE7EE"/>
    <a:srgbClr val="C9C9C9"/>
    <a:srgbClr val="FF0000"/>
    <a:srgbClr val="FFFFFF"/>
    <a:srgbClr val="A7C4FF"/>
    <a:srgbClr val="EAEAEA"/>
    <a:srgbClr val="C0C0C0"/>
    <a:srgbClr val="0046D2"/>
    <a:srgbClr val="698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7" autoAdjust="0"/>
    <p:restoredTop sz="94713" autoAdjust="0"/>
  </p:normalViewPr>
  <p:slideViewPr>
    <p:cSldViewPr snapToGrid="0">
      <p:cViewPr varScale="1">
        <p:scale>
          <a:sx n="11" d="100"/>
          <a:sy n="11" d="100"/>
        </p:scale>
        <p:origin x="2492" y="132"/>
      </p:cViewPr>
      <p:guideLst>
        <p:guide orient="horz" pos="6289"/>
        <p:guide orient="horz" pos="26264"/>
        <p:guide orient="horz" pos="279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100" y="-96"/>
      </p:cViewPr>
      <p:guideLst>
        <p:guide orient="horz" pos="452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VERRIER" userId="4e330581-5666-49f0-8799-5da371175321" providerId="ADAL" clId="{FBBC50C0-55CD-4C4F-99EF-42E693A1C344}"/>
    <pc:docChg chg="undo redo custSel addSld delSld modSld modNotesMaster modHandout">
      <pc:chgData name="Bastien VERRIER" userId="4e330581-5666-49f0-8799-5da371175321" providerId="ADAL" clId="{FBBC50C0-55CD-4C4F-99EF-42E693A1C344}" dt="2018-04-20T12:46:52.600" v="758" actId="1076"/>
      <pc:docMkLst>
        <pc:docMk/>
      </pc:docMkLst>
      <pc:sldChg chg="addSp delSp modSp">
        <pc:chgData name="Bastien VERRIER" userId="4e330581-5666-49f0-8799-5da371175321" providerId="ADAL" clId="{FBBC50C0-55CD-4C4F-99EF-42E693A1C344}" dt="2018-04-20T12:46:52.600" v="758" actId="1076"/>
        <pc:sldMkLst>
          <pc:docMk/>
          <pc:sldMk cId="0" sldId="256"/>
        </pc:sldMkLst>
        <pc:spChg chg="mod">
          <ac:chgData name="Bastien VERRIER" userId="4e330581-5666-49f0-8799-5da371175321" providerId="ADAL" clId="{FBBC50C0-55CD-4C4F-99EF-42E693A1C344}" dt="2018-04-20T12:01:28.400" v="16" actId="20577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Bastien VERRIER" userId="4e330581-5666-49f0-8799-5da371175321" providerId="ADAL" clId="{FBBC50C0-55CD-4C4F-99EF-42E693A1C344}" dt="2018-04-20T12:13:53.080" v="297" actId="207"/>
          <ac:spMkLst>
            <pc:docMk/>
            <pc:sldMk cId="0" sldId="256"/>
            <ac:spMk id="7" creationId="{7E05EC45-5B8F-4581-B04F-F73FE47EC7B9}"/>
          </ac:spMkLst>
        </pc:spChg>
        <pc:spChg chg="add mod">
          <ac:chgData name="Bastien VERRIER" userId="4e330581-5666-49f0-8799-5da371175321" providerId="ADAL" clId="{FBBC50C0-55CD-4C4F-99EF-42E693A1C344}" dt="2018-04-20T12:31:22.675" v="587" actId="207"/>
          <ac:spMkLst>
            <pc:docMk/>
            <pc:sldMk cId="0" sldId="256"/>
            <ac:spMk id="8" creationId="{72AC85D7-C632-4AF3-81F5-866E33FB4E25}"/>
          </ac:spMkLst>
        </pc:spChg>
        <pc:spChg chg="add mod">
          <ac:chgData name="Bastien VERRIER" userId="4e330581-5666-49f0-8799-5da371175321" providerId="ADAL" clId="{FBBC50C0-55CD-4C4F-99EF-42E693A1C344}" dt="2018-04-20T12:46:34.468" v="757" actId="2711"/>
          <ac:spMkLst>
            <pc:docMk/>
            <pc:sldMk cId="0" sldId="256"/>
            <ac:spMk id="9" creationId="{456EB2B2-A48F-4788-AB77-4DAE6CECB471}"/>
          </ac:spMkLst>
        </pc:spChg>
        <pc:spChg chg="add mod">
          <ac:chgData name="Bastien VERRIER" userId="4e330581-5666-49f0-8799-5da371175321" providerId="ADAL" clId="{FBBC50C0-55CD-4C4F-99EF-42E693A1C344}" dt="2018-04-20T12:46:34.468" v="757" actId="2711"/>
          <ac:spMkLst>
            <pc:docMk/>
            <pc:sldMk cId="0" sldId="256"/>
            <ac:spMk id="10" creationId="{58AE8FB1-7EA8-4AD9-9B9F-2AA50436A0E8}"/>
          </ac:spMkLst>
        </pc:spChg>
        <pc:spChg chg="add mod">
          <ac:chgData name="Bastien VERRIER" userId="4e330581-5666-49f0-8799-5da371175321" providerId="ADAL" clId="{FBBC50C0-55CD-4C4F-99EF-42E693A1C344}" dt="2018-04-20T12:46:34.468" v="757" actId="2711"/>
          <ac:spMkLst>
            <pc:docMk/>
            <pc:sldMk cId="0" sldId="256"/>
            <ac:spMk id="11" creationId="{231CBDB3-43BA-4505-A082-8ABD3CA7AAA2}"/>
          </ac:spMkLst>
        </pc:spChg>
        <pc:spChg chg="add del mod">
          <ac:chgData name="Bastien VERRIER" userId="4e330581-5666-49f0-8799-5da371175321" providerId="ADAL" clId="{FBBC50C0-55CD-4C4F-99EF-42E693A1C344}" dt="2018-04-20T12:30:03.429" v="583" actId="478"/>
          <ac:spMkLst>
            <pc:docMk/>
            <pc:sldMk cId="0" sldId="256"/>
            <ac:spMk id="12" creationId="{35291C79-B537-4AE3-8D10-5207F0BAA810}"/>
          </ac:spMkLst>
        </pc:spChg>
        <pc:spChg chg="add del mod">
          <ac:chgData name="Bastien VERRIER" userId="4e330581-5666-49f0-8799-5da371175321" providerId="ADAL" clId="{FBBC50C0-55CD-4C4F-99EF-42E693A1C344}" dt="2018-04-20T12:31:17.861" v="586"/>
          <ac:spMkLst>
            <pc:docMk/>
            <pc:sldMk cId="0" sldId="256"/>
            <ac:spMk id="13" creationId="{A42958A3-5BA0-476E-8213-2B0A22511B7C}"/>
          </ac:spMkLst>
        </pc:spChg>
        <pc:spChg chg="mod">
          <ac:chgData name="Bastien VERRIER" userId="4e330581-5666-49f0-8799-5da371175321" providerId="ADAL" clId="{FBBC50C0-55CD-4C4F-99EF-42E693A1C344}" dt="2018-04-20T12:11:44.219" v="271" actId="1038"/>
          <ac:spMkLst>
            <pc:docMk/>
            <pc:sldMk cId="0" sldId="256"/>
            <ac:spMk id="63" creationId="{00000000-0000-0000-0000-000000000000}"/>
          </ac:spMkLst>
        </pc:spChg>
        <pc:spChg chg="mod">
          <ac:chgData name="Bastien VERRIER" userId="4e330581-5666-49f0-8799-5da371175321" providerId="ADAL" clId="{FBBC50C0-55CD-4C4F-99EF-42E693A1C344}" dt="2018-04-20T12:09:55.040" v="247" actId="1038"/>
          <ac:spMkLst>
            <pc:docMk/>
            <pc:sldMk cId="0" sldId="256"/>
            <ac:spMk id="2068" creationId="{00000000-0000-0000-0000-000000000000}"/>
          </ac:spMkLst>
        </pc:spChg>
        <pc:picChg chg="add mod ord">
          <ac:chgData name="Bastien VERRIER" userId="4e330581-5666-49f0-8799-5da371175321" providerId="ADAL" clId="{FBBC50C0-55CD-4C4F-99EF-42E693A1C344}" dt="2018-04-20T12:15:18.867" v="323" actId="1036"/>
          <ac:picMkLst>
            <pc:docMk/>
            <pc:sldMk cId="0" sldId="256"/>
            <ac:picMk id="3" creationId="{75C594CC-8ACD-4BDD-924C-4A5C60C71BB7}"/>
          </ac:picMkLst>
        </pc:picChg>
        <pc:picChg chg="add mod modCrop">
          <ac:chgData name="Bastien VERRIER" userId="4e330581-5666-49f0-8799-5da371175321" providerId="ADAL" clId="{FBBC50C0-55CD-4C4F-99EF-42E693A1C344}" dt="2018-04-20T12:33:47.497" v="609" actId="1076"/>
          <ac:picMkLst>
            <pc:docMk/>
            <pc:sldMk cId="0" sldId="256"/>
            <ac:picMk id="6" creationId="{B9B6A012-877B-4931-A237-8DB4A538C33D}"/>
          </ac:picMkLst>
        </pc:picChg>
        <pc:picChg chg="add mod modCrop">
          <ac:chgData name="Bastien VERRIER" userId="4e330581-5666-49f0-8799-5da371175321" providerId="ADAL" clId="{FBBC50C0-55CD-4C4F-99EF-42E693A1C344}" dt="2018-04-20T12:26:51.101" v="547" actId="1036"/>
          <ac:picMkLst>
            <pc:docMk/>
            <pc:sldMk cId="0" sldId="256"/>
            <ac:picMk id="15" creationId="{72C9C5B6-2440-456B-AFD6-D6E1B96D8265}"/>
          </ac:picMkLst>
        </pc:picChg>
        <pc:picChg chg="add mod modCrop">
          <ac:chgData name="Bastien VERRIER" userId="4e330581-5666-49f0-8799-5da371175321" providerId="ADAL" clId="{FBBC50C0-55CD-4C4F-99EF-42E693A1C344}" dt="2018-04-20T12:26:48.706" v="545" actId="1035"/>
          <ac:picMkLst>
            <pc:docMk/>
            <pc:sldMk cId="0" sldId="256"/>
            <ac:picMk id="16" creationId="{21FF1423-07FA-4AED-AA89-9497AECBFB8A}"/>
          </ac:picMkLst>
        </pc:picChg>
        <pc:picChg chg="add mod">
          <ac:chgData name="Bastien VERRIER" userId="4e330581-5666-49f0-8799-5da371175321" providerId="ADAL" clId="{FBBC50C0-55CD-4C4F-99EF-42E693A1C344}" dt="2018-04-20T12:46:52.600" v="758" actId="1076"/>
          <ac:picMkLst>
            <pc:docMk/>
            <pc:sldMk cId="0" sldId="256"/>
            <ac:picMk id="17" creationId="{B5F86D85-6362-4634-AA48-1D66F6A4B08B}"/>
          </ac:picMkLst>
        </pc:picChg>
        <pc:picChg chg="add del mod">
          <ac:chgData name="Bastien VERRIER" userId="4e330581-5666-49f0-8799-5da371175321" providerId="ADAL" clId="{FBBC50C0-55CD-4C4F-99EF-42E693A1C344}" dt="2018-04-20T12:35:25.814" v="624" actId="478"/>
          <ac:picMkLst>
            <pc:docMk/>
            <pc:sldMk cId="0" sldId="256"/>
            <ac:picMk id="19" creationId="{82D6441A-42AC-4130-A8FF-93786FC20924}"/>
          </ac:picMkLst>
        </pc:picChg>
        <pc:picChg chg="add del mod modCrop">
          <ac:chgData name="Bastien VERRIER" userId="4e330581-5666-49f0-8799-5da371175321" providerId="ADAL" clId="{FBBC50C0-55CD-4C4F-99EF-42E693A1C344}" dt="2018-04-20T12:37:12.512" v="648" actId="478"/>
          <ac:picMkLst>
            <pc:docMk/>
            <pc:sldMk cId="0" sldId="256"/>
            <ac:picMk id="21" creationId="{97FC1989-EEC3-430F-A8FF-EADDC04BF40A}"/>
          </ac:picMkLst>
        </pc:picChg>
        <pc:picChg chg="add mod modCrop">
          <ac:chgData name="Bastien VERRIER" userId="4e330581-5666-49f0-8799-5da371175321" providerId="ADAL" clId="{FBBC50C0-55CD-4C4F-99EF-42E693A1C344}" dt="2018-04-20T12:38:56.081" v="664" actId="1076"/>
          <ac:picMkLst>
            <pc:docMk/>
            <pc:sldMk cId="0" sldId="256"/>
            <ac:picMk id="23" creationId="{4580766E-27A9-4D34-87CD-8EA4C522428B}"/>
          </ac:picMkLst>
        </pc:picChg>
        <pc:picChg chg="add mod modCrop">
          <ac:chgData name="Bastien VERRIER" userId="4e330581-5666-49f0-8799-5da371175321" providerId="ADAL" clId="{FBBC50C0-55CD-4C4F-99EF-42E693A1C344}" dt="2018-04-20T12:39:43.885" v="675" actId="1076"/>
          <ac:picMkLst>
            <pc:docMk/>
            <pc:sldMk cId="0" sldId="256"/>
            <ac:picMk id="25" creationId="{47FCC902-8492-40F6-BC9F-8CA39D8ED771}"/>
          </ac:picMkLst>
        </pc:picChg>
        <pc:picChg chg="add mod modCrop">
          <ac:chgData name="Bastien VERRIER" userId="4e330581-5666-49f0-8799-5da371175321" providerId="ADAL" clId="{FBBC50C0-55CD-4C4F-99EF-42E693A1C344}" dt="2018-04-20T12:41:12.883" v="684" actId="14100"/>
          <ac:picMkLst>
            <pc:docMk/>
            <pc:sldMk cId="0" sldId="256"/>
            <ac:picMk id="27" creationId="{93BD9E89-2805-4992-8CBB-8842098E0BE3}"/>
          </ac:picMkLst>
        </pc:picChg>
        <pc:picChg chg="add del mod modCrop">
          <ac:chgData name="Bastien VERRIER" userId="4e330581-5666-49f0-8799-5da371175321" providerId="ADAL" clId="{FBBC50C0-55CD-4C4F-99EF-42E693A1C344}" dt="2018-04-20T12:42:34.414" v="698"/>
          <ac:picMkLst>
            <pc:docMk/>
            <pc:sldMk cId="0" sldId="256"/>
            <ac:picMk id="35" creationId="{4684D76C-CB34-4911-8A88-E2593724A760}"/>
          </ac:picMkLst>
        </pc:picChg>
        <pc:picChg chg="add del mod">
          <ac:chgData name="Bastien VERRIER" userId="4e330581-5666-49f0-8799-5da371175321" providerId="ADAL" clId="{FBBC50C0-55CD-4C4F-99EF-42E693A1C344}" dt="2018-04-20T12:43:41.718" v="713"/>
          <ac:picMkLst>
            <pc:docMk/>
            <pc:sldMk cId="0" sldId="256"/>
            <ac:picMk id="36" creationId="{1FBC5BAA-7B4B-444F-87B4-055D0FF196BF}"/>
          </ac:picMkLst>
        </pc:picChg>
        <pc:picChg chg="add mod">
          <ac:chgData name="Bastien VERRIER" userId="4e330581-5666-49f0-8799-5da371175321" providerId="ADAL" clId="{FBBC50C0-55CD-4C4F-99EF-42E693A1C344}" dt="2018-04-20T12:42:59.520" v="709" actId="571"/>
          <ac:picMkLst>
            <pc:docMk/>
            <pc:sldMk cId="0" sldId="256"/>
            <ac:picMk id="37" creationId="{4AA96E95-4D7B-4EB2-93AC-4917475E22CC}"/>
          </ac:picMkLst>
        </pc:picChg>
        <pc:picChg chg="add del mod">
          <ac:chgData name="Bastien VERRIER" userId="4e330581-5666-49f0-8799-5da371175321" providerId="ADAL" clId="{FBBC50C0-55CD-4C4F-99EF-42E693A1C344}" dt="2018-04-20T12:45:04.470" v="739"/>
          <ac:picMkLst>
            <pc:docMk/>
            <pc:sldMk cId="0" sldId="256"/>
            <ac:picMk id="38" creationId="{7094CFE6-1FDD-47A8-9337-426C2D97D7EB}"/>
          </ac:picMkLst>
        </pc:picChg>
        <pc:picChg chg="add mod">
          <ac:chgData name="Bastien VERRIER" userId="4e330581-5666-49f0-8799-5da371175321" providerId="ADAL" clId="{FBBC50C0-55CD-4C4F-99EF-42E693A1C344}" dt="2018-04-20T12:46:05.266" v="755" actId="1076"/>
          <ac:picMkLst>
            <pc:docMk/>
            <pc:sldMk cId="0" sldId="256"/>
            <ac:picMk id="39" creationId="{3FD586D6-1F27-417D-ACC8-6141D8B82D83}"/>
          </ac:picMkLst>
        </pc:picChg>
      </pc:sldChg>
      <pc:sldChg chg="addSp delSp modSp add del">
        <pc:chgData name="Bastien VERRIER" userId="4e330581-5666-49f0-8799-5da371175321" providerId="ADAL" clId="{FBBC50C0-55CD-4C4F-99EF-42E693A1C344}" dt="2018-04-20T12:46:09.359" v="756" actId="2696"/>
        <pc:sldMkLst>
          <pc:docMk/>
          <pc:sldMk cId="1074761268" sldId="257"/>
        </pc:sldMkLst>
        <pc:picChg chg="add del mod modCrop">
          <ac:chgData name="Bastien VERRIER" userId="4e330581-5666-49f0-8799-5da371175321" providerId="ADAL" clId="{FBBC50C0-55CD-4C4F-99EF-42E693A1C344}" dt="2018-04-20T12:42:52.195" v="705"/>
          <ac:picMkLst>
            <pc:docMk/>
            <pc:sldMk cId="1074761268" sldId="257"/>
            <ac:picMk id="2" creationId="{F2B56744-30F7-48B7-A0B7-381FFD5BD493}"/>
          </ac:picMkLst>
        </pc:picChg>
        <pc:picChg chg="add del mod">
          <ac:chgData name="Bastien VERRIER" userId="4e330581-5666-49f0-8799-5da371175321" providerId="ADAL" clId="{FBBC50C0-55CD-4C4F-99EF-42E693A1C344}" dt="2018-04-20T12:45:58.457" v="751"/>
          <ac:picMkLst>
            <pc:docMk/>
            <pc:sldMk cId="1074761268" sldId="257"/>
            <ac:picMk id="3" creationId="{1AA319AE-1529-4E68-857C-BFFF8E9632AA}"/>
          </ac:picMkLst>
        </pc:picChg>
      </pc:sldChg>
      <pc:sldChg chg="addSp delSp modSp add del">
        <pc:chgData name="Bastien VERRIER" userId="4e330581-5666-49f0-8799-5da371175321" providerId="ADAL" clId="{FBBC50C0-55CD-4C4F-99EF-42E693A1C344}" dt="2018-04-20T12:18:07.376" v="354" actId="2696"/>
        <pc:sldMkLst>
          <pc:docMk/>
          <pc:sldMk cId="2280324261" sldId="257"/>
        </pc:sldMkLst>
        <pc:picChg chg="add del mod modCrop">
          <ac:chgData name="Bastien VERRIER" userId="4e330581-5666-49f0-8799-5da371175321" providerId="ADAL" clId="{FBBC50C0-55CD-4C4F-99EF-42E693A1C344}" dt="2018-04-20T12:16:39.960" v="335" actId="478"/>
          <ac:picMkLst>
            <pc:docMk/>
            <pc:sldMk cId="2280324261" sldId="257"/>
            <ac:picMk id="3" creationId="{CD57B7D9-F279-4DBF-B1F5-89365862D117}"/>
          </ac:picMkLst>
        </pc:picChg>
        <pc:picChg chg="add del">
          <ac:chgData name="Bastien VERRIER" userId="4e330581-5666-49f0-8799-5da371175321" providerId="ADAL" clId="{FBBC50C0-55CD-4C4F-99EF-42E693A1C344}" dt="2018-04-20T12:16:55.044" v="337" actId="478"/>
          <ac:picMkLst>
            <pc:docMk/>
            <pc:sldMk cId="2280324261" sldId="257"/>
            <ac:picMk id="4" creationId="{492B68F5-A5F6-4400-834C-158286E43997}"/>
          </ac:picMkLst>
        </pc:picChg>
        <pc:picChg chg="add mod modCrop">
          <ac:chgData name="Bastien VERRIER" userId="4e330581-5666-49f0-8799-5da371175321" providerId="ADAL" clId="{FBBC50C0-55CD-4C4F-99EF-42E693A1C344}" dt="2018-04-20T12:17:34.024" v="345" actId="14100"/>
          <ac:picMkLst>
            <pc:docMk/>
            <pc:sldMk cId="2280324261" sldId="257"/>
            <ac:picMk id="6" creationId="{21C5131A-06FD-47EF-976F-00AC4823B1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4" cy="717790"/>
          </a:xfrm>
          <a:prstGeom prst="rect">
            <a:avLst/>
          </a:prstGeom>
        </p:spPr>
        <p:txBody>
          <a:bodyPr vert="horz" lIns="139175" tIns="69587" rIns="139175" bIns="69587" rtlCol="0"/>
          <a:lstStyle>
            <a:lvl1pPr algn="l">
              <a:defRPr sz="1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747" y="1"/>
            <a:ext cx="4301544" cy="717790"/>
          </a:xfrm>
          <a:prstGeom prst="rect">
            <a:avLst/>
          </a:prstGeom>
        </p:spPr>
        <p:txBody>
          <a:bodyPr vert="horz" lIns="139175" tIns="69587" rIns="139175" bIns="69587" rtlCol="0"/>
          <a:lstStyle>
            <a:lvl1pPr algn="r">
              <a:defRPr sz="1900"/>
            </a:lvl1pPr>
          </a:lstStyle>
          <a:p>
            <a:pPr>
              <a:defRPr/>
            </a:pPr>
            <a:fld id="{A9DE1766-DF79-4F19-B15B-357AFC96D595}" type="datetimeFigureOut">
              <a:rPr lang="fr-FR"/>
              <a:pPr>
                <a:defRPr/>
              </a:pPr>
              <a:t>20/04/2018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3635510"/>
            <a:ext cx="4301544" cy="717790"/>
          </a:xfrm>
          <a:prstGeom prst="rect">
            <a:avLst/>
          </a:prstGeom>
        </p:spPr>
        <p:txBody>
          <a:bodyPr vert="horz" lIns="139175" tIns="69587" rIns="139175" bIns="69587" rtlCol="0" anchor="b"/>
          <a:lstStyle>
            <a:lvl1pPr algn="l">
              <a:defRPr sz="1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747" y="13635510"/>
            <a:ext cx="4301544" cy="717790"/>
          </a:xfrm>
          <a:prstGeom prst="rect">
            <a:avLst/>
          </a:prstGeom>
        </p:spPr>
        <p:txBody>
          <a:bodyPr vert="horz" lIns="139175" tIns="69587" rIns="139175" bIns="69587" rtlCol="0" anchor="b"/>
          <a:lstStyle>
            <a:lvl1pPr algn="r">
              <a:defRPr sz="1900"/>
            </a:lvl1pPr>
          </a:lstStyle>
          <a:p>
            <a:pPr>
              <a:defRPr/>
            </a:pPr>
            <a:fld id="{AAB55ECA-7665-4411-8814-9878976E19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59483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1544" cy="7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175" tIns="69587" rIns="139175" bIns="69587" numCol="1" anchor="t" anchorCtr="0" compatLnSpc="1">
            <a:prstTxWarp prst="textNoShape">
              <a:avLst/>
            </a:prstTxWarp>
          </a:bodyPr>
          <a:lstStyle>
            <a:lvl1pPr algn="l">
              <a:defRPr sz="1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47" y="1"/>
            <a:ext cx="4301544" cy="7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175" tIns="69587" rIns="139175" bIns="69587" numCol="1" anchor="t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60700" y="1076325"/>
            <a:ext cx="3808413" cy="538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6" y="6820222"/>
            <a:ext cx="7941310" cy="646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175" tIns="69587" rIns="139175" bIns="69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5510"/>
            <a:ext cx="4301544" cy="7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175" tIns="69587" rIns="139175" bIns="69587" numCol="1" anchor="b" anchorCtr="0" compatLnSpc="1">
            <a:prstTxWarp prst="textNoShape">
              <a:avLst/>
            </a:prstTxWarp>
          </a:bodyPr>
          <a:lstStyle>
            <a:lvl1pPr algn="l">
              <a:defRPr sz="1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47" y="13635510"/>
            <a:ext cx="4301544" cy="7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9175" tIns="69587" rIns="139175" bIns="69587" numCol="1" anchor="b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pPr>
              <a:defRPr/>
            </a:pPr>
            <a:fld id="{E910AACC-9DCE-4014-9A23-ABA71317F62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5129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0155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5181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80206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700">
                <a:solidFill>
                  <a:schemeClr val="tx1"/>
                </a:solidFill>
                <a:latin typeface="Arial" charset="0"/>
              </a:defRPr>
            </a:lvl1pPr>
            <a:lvl2pPr marL="1130789" indent="-434920" eaLnBrk="0" hangingPunct="0">
              <a:spcBef>
                <a:spcPct val="30000"/>
              </a:spcBef>
              <a:defRPr sz="1700">
                <a:solidFill>
                  <a:schemeClr val="tx1"/>
                </a:solidFill>
                <a:latin typeface="Arial" charset="0"/>
              </a:defRPr>
            </a:lvl2pPr>
            <a:lvl3pPr marL="1739677" indent="-347935" eaLnBrk="0" hangingPunct="0">
              <a:spcBef>
                <a:spcPct val="30000"/>
              </a:spcBef>
              <a:defRPr sz="1700">
                <a:solidFill>
                  <a:schemeClr val="tx1"/>
                </a:solidFill>
                <a:latin typeface="Arial" charset="0"/>
              </a:defRPr>
            </a:lvl3pPr>
            <a:lvl4pPr marL="2435548" indent="-347935" eaLnBrk="0" hangingPunct="0">
              <a:spcBef>
                <a:spcPct val="30000"/>
              </a:spcBef>
              <a:defRPr sz="1700">
                <a:solidFill>
                  <a:schemeClr val="tx1"/>
                </a:solidFill>
                <a:latin typeface="Arial" charset="0"/>
              </a:defRPr>
            </a:lvl4pPr>
            <a:lvl5pPr marL="3131417" indent="-347935" eaLnBrk="0" hangingPunct="0">
              <a:spcBef>
                <a:spcPct val="30000"/>
              </a:spcBef>
              <a:defRPr sz="1700">
                <a:solidFill>
                  <a:schemeClr val="tx1"/>
                </a:solidFill>
                <a:latin typeface="Arial" charset="0"/>
              </a:defRPr>
            </a:lvl5pPr>
            <a:lvl6pPr marL="3827288" indent="-347935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6pPr>
            <a:lvl7pPr marL="4523159" indent="-347935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7pPr>
            <a:lvl8pPr marL="5219030" indent="-347935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8pPr>
            <a:lvl9pPr marL="5914900" indent="-347935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27BB3F-2A3C-4128-9A0D-D0BB1F724EC4}" type="slidenum">
              <a:rPr lang="en-US" altLang="fr-FR" sz="1900"/>
              <a:pPr eaLnBrk="1" hangingPunct="1">
                <a:spcBef>
                  <a:spcPct val="0"/>
                </a:spcBef>
              </a:pPr>
              <a:t>1</a:t>
            </a:fld>
            <a:endParaRPr lang="en-US" altLang="fr-FR" sz="19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8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">
            <a:hlinkClick r:id="rId3"/>
          </p:cNvPr>
          <p:cNvSpPr txBox="1">
            <a:spLocks noChangeArrowheads="1"/>
          </p:cNvSpPr>
          <p:nvPr userDrawn="1"/>
        </p:nvSpPr>
        <p:spPr bwMode="auto">
          <a:xfrm rot="-5400000">
            <a:off x="24791988" y="42192575"/>
            <a:ext cx="309562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005" tIns="43503" rIns="87005" bIns="43503">
            <a:spAutoFit/>
          </a:bodyPr>
          <a:lstStyle/>
          <a:p>
            <a:pPr algn="ctr"/>
            <a:r>
              <a:rPr lang="en-US" altLang="fr-FR" sz="100">
                <a:hlinkClick r:id="rId3"/>
              </a:rPr>
              <a:t>www.postersession.com</a:t>
            </a:r>
            <a:endParaRPr lang="en-US" altLang="fr-FR" sz="100"/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 rot="-5400000">
            <a:off x="24752300" y="42189400"/>
            <a:ext cx="38893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05" tIns="43503" rIns="87005" bIns="43503">
            <a:spAutoFit/>
          </a:bodyPr>
          <a:lstStyle/>
          <a:p>
            <a:pPr algn="ctr"/>
            <a:r>
              <a:rPr lang="en-US" altLang="fr-FR" sz="100">
                <a:hlinkClick r:id="rId3"/>
              </a:rPr>
              <a:t>www.postersession.com</a:t>
            </a:r>
            <a:endParaRPr lang="en-US" altLang="fr-FR" sz="100"/>
          </a:p>
        </p:txBody>
      </p:sp>
      <p:pic>
        <p:nvPicPr>
          <p:cNvPr id="1028" name="Picture 4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9213" y="42149713"/>
            <a:ext cx="380841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26717625" y="42075100"/>
            <a:ext cx="2243138" cy="317500"/>
          </a:xfrm>
          <a:prstGeom prst="rect">
            <a:avLst/>
          </a:prstGeom>
          <a:noFill/>
        </p:spPr>
        <p:txBody>
          <a:bodyPr wrap="none" lIns="87005" tIns="43503" rIns="87005" bIns="43503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50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5026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70052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5077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40103" algn="ctr" defTabSz="4176550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512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1886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6911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1937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6963" indent="-1043760" algn="l" defTabSz="4176550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02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052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077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0103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5129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0155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5181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020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7604760"/>
            <a:ext cx="30279975" cy="3389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pPr algn="ctr" defTabSz="4389438"/>
            <a:endParaRPr lang="en-US" altLang="fr-FR" sz="8600" dirty="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838200"/>
            <a:ext cx="30279975" cy="581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1971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6543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1115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5687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fr-FR" sz="8600" dirty="0"/>
          </a:p>
        </p:txBody>
      </p:sp>
      <p:sp>
        <p:nvSpPr>
          <p:cNvPr id="2068" name="Rectangle à coins arrondis 3"/>
          <p:cNvSpPr>
            <a:spLocks noChangeArrowheads="1"/>
          </p:cNvSpPr>
          <p:nvPr/>
        </p:nvSpPr>
        <p:spPr bwMode="auto">
          <a:xfrm>
            <a:off x="15772720" y="1531938"/>
            <a:ext cx="231775" cy="44704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1971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6543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1115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5687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fr-FR" sz="8600" dirty="0"/>
          </a:p>
        </p:txBody>
      </p:sp>
      <p:sp>
        <p:nvSpPr>
          <p:cNvPr id="5" name="ZoneTexte 4"/>
          <p:cNvSpPr txBox="1"/>
          <p:nvPr/>
        </p:nvSpPr>
        <p:spPr>
          <a:xfrm>
            <a:off x="15780774" y="3034751"/>
            <a:ext cx="13745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Pratique du sport</a:t>
            </a:r>
          </a:p>
        </p:txBody>
      </p:sp>
      <p:pic>
        <p:nvPicPr>
          <p:cNvPr id="1026" name="Picture 2" descr="C:\Users\PC\Downloads\Yncrea_BM_ISEN-Lille_horizont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7" y="1600459"/>
            <a:ext cx="6151563" cy="2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à coins arrondis 3"/>
          <p:cNvSpPr>
            <a:spLocks noChangeArrowheads="1"/>
          </p:cNvSpPr>
          <p:nvPr/>
        </p:nvSpPr>
        <p:spPr bwMode="auto">
          <a:xfrm>
            <a:off x="6928642" y="1531938"/>
            <a:ext cx="231775" cy="44704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1pPr>
            <a:lvl2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2pPr>
            <a:lvl3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3pPr>
            <a:lvl4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4pPr>
            <a:lvl5pPr defTabSz="4389438" eaLnBrk="0" hangingPunct="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1971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6543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1115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568700" indent="88900" defTabSz="438943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fr-FR" sz="8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476801" y="1740230"/>
            <a:ext cx="818473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5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Nasreddine</a:t>
            </a: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AIOUNE</a:t>
            </a:r>
          </a:p>
          <a:p>
            <a:pPr>
              <a:defRPr/>
            </a:pP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Mohamed BOULANOUAR</a:t>
            </a:r>
          </a:p>
          <a:p>
            <a:pPr>
              <a:defRPr/>
            </a:pP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Fabien BRUGE</a:t>
            </a:r>
          </a:p>
          <a:p>
            <a:pPr>
              <a:defRPr/>
            </a:pP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Matthieu DESMARESCAUX</a:t>
            </a:r>
          </a:p>
          <a:p>
            <a:pPr>
              <a:defRPr/>
            </a:pPr>
            <a:r>
              <a:rPr lang="fr-FR" sz="5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Bastien VERRIER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766915" y="5036311"/>
            <a:ext cx="5598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CIR2 / 2017-2018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B6A012-877B-4931-A237-8DB4A538C3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5" t="832" r="20620" b="40835"/>
          <a:stretch/>
        </p:blipFill>
        <p:spPr>
          <a:xfrm>
            <a:off x="0" y="18921296"/>
            <a:ext cx="30279975" cy="22582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05EC45-5B8F-4581-B04F-F73FE47EC7B9}"/>
              </a:ext>
            </a:extLst>
          </p:cNvPr>
          <p:cNvSpPr/>
          <p:nvPr/>
        </p:nvSpPr>
        <p:spPr bwMode="auto">
          <a:xfrm>
            <a:off x="0" y="7604760"/>
            <a:ext cx="30279975" cy="11783260"/>
          </a:xfrm>
          <a:prstGeom prst="rect">
            <a:avLst/>
          </a:prstGeom>
          <a:solidFill>
            <a:srgbClr val="B6E5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C594CC-8ACD-4BDD-924C-4A5C60C71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891" y="6446520"/>
            <a:ext cx="12128192" cy="113165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2C9C5B6-2440-456B-AFD6-D6E1B96D82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8" t="24895" r="46133" b="46398"/>
          <a:stretch/>
        </p:blipFill>
        <p:spPr>
          <a:xfrm>
            <a:off x="22012735" y="6984504"/>
            <a:ext cx="6349540" cy="113165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1FF1423-07FA-4AED-AA89-9497AECBFB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8" t="74630" r="45617" b="-3031"/>
          <a:stretch/>
        </p:blipFill>
        <p:spPr>
          <a:xfrm>
            <a:off x="1911633" y="6639778"/>
            <a:ext cx="7927907" cy="1189186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2AC85D7-C632-4AF3-81F5-866E33FB4E25}"/>
              </a:ext>
            </a:extLst>
          </p:cNvPr>
          <p:cNvSpPr txBox="1"/>
          <p:nvPr/>
        </p:nvSpPr>
        <p:spPr>
          <a:xfrm>
            <a:off x="8267239" y="18722220"/>
            <a:ext cx="137454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Showcard Gothic" panose="04020904020102020604" pitchFamily="82" charset="0"/>
                <a:cs typeface="Segoe UI" panose="020B0502040204020203" pitchFamily="34" charset="0"/>
              </a:rPr>
              <a:t>Pratiquer au moins une activité physique par jour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6EB2B2-A48F-4788-AB77-4DAE6CECB471}"/>
              </a:ext>
            </a:extLst>
          </p:cNvPr>
          <p:cNvSpPr txBox="1"/>
          <p:nvPr/>
        </p:nvSpPr>
        <p:spPr>
          <a:xfrm rot="20681711">
            <a:off x="22428575" y="19984104"/>
            <a:ext cx="551785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howcard Gothic" panose="04020904020102020604" pitchFamily="82" charset="0"/>
                <a:cs typeface="Segoe UI" panose="020B0502040204020203" pitchFamily="34" charset="0"/>
              </a:rPr>
              <a:t>Bien-être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AE8FB1-7EA8-4AD9-9B9F-2AA50436A0E8}"/>
              </a:ext>
            </a:extLst>
          </p:cNvPr>
          <p:cNvSpPr txBox="1"/>
          <p:nvPr/>
        </p:nvSpPr>
        <p:spPr>
          <a:xfrm rot="19653354">
            <a:off x="950498" y="25343418"/>
            <a:ext cx="327525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howcard Gothic" panose="04020904020102020604" pitchFamily="82" charset="0"/>
                <a:cs typeface="Segoe UI" panose="020B0502040204020203" pitchFamily="34" charset="0"/>
              </a:rPr>
              <a:t>Santé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1CBDB3-43BA-4505-A082-8ABD3CA7AAA2}"/>
              </a:ext>
            </a:extLst>
          </p:cNvPr>
          <p:cNvSpPr txBox="1"/>
          <p:nvPr/>
        </p:nvSpPr>
        <p:spPr>
          <a:xfrm rot="1628384">
            <a:off x="19987745" y="28162608"/>
            <a:ext cx="78822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howcard Gothic" panose="04020904020102020604" pitchFamily="82" charset="0"/>
                <a:cs typeface="Segoe UI" panose="020B0502040204020203" pitchFamily="34" charset="0"/>
              </a:rPr>
              <a:t>Être en forme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5F86D85-6362-4634-AA48-1D66F6A4B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764">
            <a:off x="2721625" y="18809408"/>
            <a:ext cx="4565874" cy="451500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580766E-27A9-4D34-87CD-8EA4C522428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51255" r="54612" b="23008"/>
          <a:stretch/>
        </p:blipFill>
        <p:spPr>
          <a:xfrm rot="20072626">
            <a:off x="21091813" y="34171604"/>
            <a:ext cx="1315792" cy="57505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7FCC902-8492-40F6-BC9F-8CA39D8ED77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5" t="77361"/>
          <a:stretch/>
        </p:blipFill>
        <p:spPr>
          <a:xfrm rot="1571942">
            <a:off x="16382051" y="32815538"/>
            <a:ext cx="1625385" cy="57275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BD9E89-2805-4992-8CBB-8842098E0BE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32" b="52433"/>
          <a:stretch/>
        </p:blipFill>
        <p:spPr>
          <a:xfrm rot="21336364">
            <a:off x="18251477" y="32708869"/>
            <a:ext cx="1749839" cy="165956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FD586D6-1F27-417D-ACC8-6141D8B82D8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458" b="31667" l="16797" r="19063">
                        <a14:foregroundMark x1="17578" y1="30729" x2="18203" y2="30521"/>
                        <a14:foregroundMark x1="17656" y1="31042" x2="18281" y2="30833"/>
                        <a14:foregroundMark x1="18047" y1="31042" x2="17578" y2="31354"/>
                        <a14:foregroundMark x1="17656" y1="31667" x2="18125" y2="31458"/>
                        <a14:foregroundMark x1="18203" y1="30625" x2="18125" y2="3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29" t="25851" r="80636" b="68032"/>
          <a:stretch/>
        </p:blipFill>
        <p:spPr>
          <a:xfrm>
            <a:off x="26422162" y="26471903"/>
            <a:ext cx="1463040" cy="2367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30</Words>
  <Application>Microsoft Office PowerPoint</Application>
  <PresentationFormat>Personnalisé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Segoe UI</vt:lpstr>
      <vt:lpstr>Showcard Gothic</vt:lpstr>
      <vt:lpstr>Default Design</vt:lpstr>
      <vt:lpstr>Présentation PowerPoint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Intelligence Ambiante</dc:title>
  <dc:creator>Ethan Shulda</dc:creator>
  <dc:description>©MegaPrint Inc. 2009</dc:description>
  <cp:lastModifiedBy>Bastien VERRIER</cp:lastModifiedBy>
  <cp:revision>147</cp:revision>
  <cp:lastPrinted>2015-05-18T13:51:55Z</cp:lastPrinted>
  <dcterms:created xsi:type="dcterms:W3CDTF">2008-12-04T00:20:37Z</dcterms:created>
  <dcterms:modified xsi:type="dcterms:W3CDTF">2018-04-20T12:47:03Z</dcterms:modified>
  <cp:category>Research Poster</cp:category>
</cp:coreProperties>
</file>