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6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33D97-C522-D14C-A216-DD98CB134652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0EDCDBC-2654-5648-97A9-7FB6D50260CD}">
      <dgm:prSet phldrT="[Text]"/>
      <dgm:spPr/>
      <dgm:t>
        <a:bodyPr/>
        <a:lstStyle/>
        <a:p>
          <a:r>
            <a:rPr lang="en-GB" dirty="0"/>
            <a:t>House 1</a:t>
          </a:r>
        </a:p>
      </dgm:t>
    </dgm:pt>
    <dgm:pt modelId="{243CB7E9-63FF-BD44-A69F-6D93B7A1979D}" type="parTrans" cxnId="{5CE000B5-B548-F747-8FA7-36DAAAF1073E}">
      <dgm:prSet/>
      <dgm:spPr/>
      <dgm:t>
        <a:bodyPr/>
        <a:lstStyle/>
        <a:p>
          <a:endParaRPr lang="en-GB"/>
        </a:p>
      </dgm:t>
    </dgm:pt>
    <dgm:pt modelId="{D8DBF3E3-5F7B-5647-99E1-807318A3AB2A}" type="sibTrans" cxnId="{5CE000B5-B548-F747-8FA7-36DAAAF1073E}">
      <dgm:prSet/>
      <dgm:spPr/>
      <dgm:t>
        <a:bodyPr/>
        <a:lstStyle/>
        <a:p>
          <a:endParaRPr lang="en-GB"/>
        </a:p>
      </dgm:t>
    </dgm:pt>
    <dgm:pt modelId="{84C4248D-0F0C-8D4E-B65F-037F1AA5A643}">
      <dgm:prSet phldrT="[Text]"/>
      <dgm:spPr/>
      <dgm:t>
        <a:bodyPr/>
        <a:lstStyle/>
        <a:p>
          <a:r>
            <a:rPr lang="en-GB" dirty="0"/>
            <a:t>Tenant A</a:t>
          </a:r>
        </a:p>
      </dgm:t>
    </dgm:pt>
    <dgm:pt modelId="{449C305B-B8E1-D843-98DE-E5649EB8F556}" type="parTrans" cxnId="{BCD65BF9-8605-A34A-84EF-8630D80E330B}">
      <dgm:prSet/>
      <dgm:spPr/>
      <dgm:t>
        <a:bodyPr/>
        <a:lstStyle/>
        <a:p>
          <a:endParaRPr lang="en-GB"/>
        </a:p>
      </dgm:t>
    </dgm:pt>
    <dgm:pt modelId="{A5ABACE7-455D-E243-8B32-36D3055D5A9A}" type="sibTrans" cxnId="{BCD65BF9-8605-A34A-84EF-8630D80E330B}">
      <dgm:prSet/>
      <dgm:spPr/>
      <dgm:t>
        <a:bodyPr/>
        <a:lstStyle/>
        <a:p>
          <a:endParaRPr lang="en-GB"/>
        </a:p>
      </dgm:t>
    </dgm:pt>
    <dgm:pt modelId="{FC877A1B-26FE-EB4A-859E-460842528D67}">
      <dgm:prSet phldrT="[Text]"/>
      <dgm:spPr/>
      <dgm:t>
        <a:bodyPr/>
        <a:lstStyle/>
        <a:p>
          <a:r>
            <a:rPr lang="en-GB" dirty="0"/>
            <a:t>Booking 1</a:t>
          </a:r>
        </a:p>
      </dgm:t>
    </dgm:pt>
    <dgm:pt modelId="{D0FB246B-2A54-C849-B2FA-1C5A88578C22}" type="parTrans" cxnId="{7510B1E3-B487-3444-B819-F3D3D6E542C2}">
      <dgm:prSet/>
      <dgm:spPr/>
      <dgm:t>
        <a:bodyPr/>
        <a:lstStyle/>
        <a:p>
          <a:endParaRPr lang="en-GB"/>
        </a:p>
      </dgm:t>
    </dgm:pt>
    <dgm:pt modelId="{2FFAA4A0-0CC8-294A-8318-5745DBE8FC16}" type="sibTrans" cxnId="{7510B1E3-B487-3444-B819-F3D3D6E542C2}">
      <dgm:prSet/>
      <dgm:spPr/>
      <dgm:t>
        <a:bodyPr/>
        <a:lstStyle/>
        <a:p>
          <a:endParaRPr lang="en-GB"/>
        </a:p>
      </dgm:t>
    </dgm:pt>
    <dgm:pt modelId="{135823BC-C948-FF44-9EF4-206161420F3D}">
      <dgm:prSet phldrT="[Text]"/>
      <dgm:spPr/>
      <dgm:t>
        <a:bodyPr/>
        <a:lstStyle/>
        <a:p>
          <a:r>
            <a:rPr lang="en-GB" dirty="0"/>
            <a:t>Booking 2</a:t>
          </a:r>
        </a:p>
      </dgm:t>
    </dgm:pt>
    <dgm:pt modelId="{177116EF-3CB7-824D-8E0D-5F0831534C20}" type="parTrans" cxnId="{746C8D7F-57E8-2C48-BD5E-0357A2B1BA11}">
      <dgm:prSet/>
      <dgm:spPr/>
      <dgm:t>
        <a:bodyPr/>
        <a:lstStyle/>
        <a:p>
          <a:endParaRPr lang="en-GB"/>
        </a:p>
      </dgm:t>
    </dgm:pt>
    <dgm:pt modelId="{1DF763BE-D229-4A46-A94B-61002706D85D}" type="sibTrans" cxnId="{746C8D7F-57E8-2C48-BD5E-0357A2B1BA11}">
      <dgm:prSet/>
      <dgm:spPr/>
      <dgm:t>
        <a:bodyPr/>
        <a:lstStyle/>
        <a:p>
          <a:endParaRPr lang="en-GB"/>
        </a:p>
      </dgm:t>
    </dgm:pt>
    <dgm:pt modelId="{D8A01C32-B109-0B4C-80ED-C09C7C2A890D}">
      <dgm:prSet phldrT="[Text]"/>
      <dgm:spPr/>
      <dgm:t>
        <a:bodyPr/>
        <a:lstStyle/>
        <a:p>
          <a:r>
            <a:rPr lang="en-GB" dirty="0"/>
            <a:t>Tenant B </a:t>
          </a:r>
        </a:p>
      </dgm:t>
    </dgm:pt>
    <dgm:pt modelId="{13AB09D7-9E07-5446-A5FC-55A141664842}" type="parTrans" cxnId="{33CBBBE2-2CA6-8A44-B00D-A0BD9C7AA045}">
      <dgm:prSet/>
      <dgm:spPr/>
      <dgm:t>
        <a:bodyPr/>
        <a:lstStyle/>
        <a:p>
          <a:endParaRPr lang="en-GB"/>
        </a:p>
      </dgm:t>
    </dgm:pt>
    <dgm:pt modelId="{AB3CA67D-56CD-0147-827D-BB1223768CA8}" type="sibTrans" cxnId="{33CBBBE2-2CA6-8A44-B00D-A0BD9C7AA045}">
      <dgm:prSet/>
      <dgm:spPr/>
      <dgm:t>
        <a:bodyPr/>
        <a:lstStyle/>
        <a:p>
          <a:endParaRPr lang="en-GB"/>
        </a:p>
      </dgm:t>
    </dgm:pt>
    <dgm:pt modelId="{BF925844-F207-5745-8BC6-D47005C303B0}">
      <dgm:prSet phldrT="[Text]"/>
      <dgm:spPr/>
      <dgm:t>
        <a:bodyPr/>
        <a:lstStyle/>
        <a:p>
          <a:r>
            <a:rPr lang="en-GB" dirty="0"/>
            <a:t>Booking 3</a:t>
          </a:r>
        </a:p>
      </dgm:t>
    </dgm:pt>
    <dgm:pt modelId="{1DC4F8C5-DC7D-024E-B260-46AD432C50B7}" type="parTrans" cxnId="{3C300D0B-FB50-F144-8591-9EF55F2FC096}">
      <dgm:prSet/>
      <dgm:spPr/>
      <dgm:t>
        <a:bodyPr/>
        <a:lstStyle/>
        <a:p>
          <a:endParaRPr lang="en-GB"/>
        </a:p>
      </dgm:t>
    </dgm:pt>
    <dgm:pt modelId="{349EFFC3-A7B9-D04A-9EA8-5C6ADA7871FB}" type="sibTrans" cxnId="{3C300D0B-FB50-F144-8591-9EF55F2FC096}">
      <dgm:prSet/>
      <dgm:spPr/>
      <dgm:t>
        <a:bodyPr/>
        <a:lstStyle/>
        <a:p>
          <a:endParaRPr lang="en-GB"/>
        </a:p>
      </dgm:t>
    </dgm:pt>
    <dgm:pt modelId="{216753B3-6C7C-C04D-8993-BBE75647494B}" type="pres">
      <dgm:prSet presAssocID="{F1833D97-C522-D14C-A216-DD98CB134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55A2B9-77E1-2849-AAB7-797BD8953079}" type="pres">
      <dgm:prSet presAssocID="{D0EDCDBC-2654-5648-97A9-7FB6D50260CD}" presName="hierRoot1" presStyleCnt="0">
        <dgm:presLayoutVars>
          <dgm:hierBranch val="init"/>
        </dgm:presLayoutVars>
      </dgm:prSet>
      <dgm:spPr/>
    </dgm:pt>
    <dgm:pt modelId="{4ADDC9A2-C2AA-9C49-9062-43937A23EF6D}" type="pres">
      <dgm:prSet presAssocID="{D0EDCDBC-2654-5648-97A9-7FB6D50260CD}" presName="rootComposite1" presStyleCnt="0"/>
      <dgm:spPr/>
    </dgm:pt>
    <dgm:pt modelId="{33FBB317-F372-D142-946A-744D74D7330E}" type="pres">
      <dgm:prSet presAssocID="{D0EDCDBC-2654-5648-97A9-7FB6D50260CD}" presName="rootText1" presStyleLbl="node0" presStyleIdx="0" presStyleCnt="1">
        <dgm:presLayoutVars>
          <dgm:chPref val="3"/>
        </dgm:presLayoutVars>
      </dgm:prSet>
      <dgm:spPr/>
    </dgm:pt>
    <dgm:pt modelId="{8E10B2E3-FB22-9646-AFD4-4EF81996CC42}" type="pres">
      <dgm:prSet presAssocID="{D0EDCDBC-2654-5648-97A9-7FB6D50260CD}" presName="rootConnector1" presStyleLbl="node1" presStyleIdx="0" presStyleCnt="0"/>
      <dgm:spPr/>
    </dgm:pt>
    <dgm:pt modelId="{3CB1023B-2397-C44C-9612-382D20053F29}" type="pres">
      <dgm:prSet presAssocID="{D0EDCDBC-2654-5648-97A9-7FB6D50260CD}" presName="hierChild2" presStyleCnt="0"/>
      <dgm:spPr/>
    </dgm:pt>
    <dgm:pt modelId="{307F3A03-C77F-BB47-88DA-5291B5ED6F7A}" type="pres">
      <dgm:prSet presAssocID="{449C305B-B8E1-D843-98DE-E5649EB8F556}" presName="Name64" presStyleLbl="parChTrans1D2" presStyleIdx="0" presStyleCnt="2"/>
      <dgm:spPr/>
    </dgm:pt>
    <dgm:pt modelId="{682805F8-69F3-4E47-98FF-57D84C9FDFE5}" type="pres">
      <dgm:prSet presAssocID="{84C4248D-0F0C-8D4E-B65F-037F1AA5A643}" presName="hierRoot2" presStyleCnt="0">
        <dgm:presLayoutVars>
          <dgm:hierBranch val="init"/>
        </dgm:presLayoutVars>
      </dgm:prSet>
      <dgm:spPr/>
    </dgm:pt>
    <dgm:pt modelId="{A60D5B6D-3049-B141-B444-22FC1E94A0F6}" type="pres">
      <dgm:prSet presAssocID="{84C4248D-0F0C-8D4E-B65F-037F1AA5A643}" presName="rootComposite" presStyleCnt="0"/>
      <dgm:spPr/>
    </dgm:pt>
    <dgm:pt modelId="{00ACF1D9-A7D0-544D-8EC0-5705AD1F088A}" type="pres">
      <dgm:prSet presAssocID="{84C4248D-0F0C-8D4E-B65F-037F1AA5A643}" presName="rootText" presStyleLbl="node2" presStyleIdx="0" presStyleCnt="2">
        <dgm:presLayoutVars>
          <dgm:chPref val="3"/>
        </dgm:presLayoutVars>
      </dgm:prSet>
      <dgm:spPr/>
    </dgm:pt>
    <dgm:pt modelId="{FEE5EB3B-14F2-4246-A09E-CC31A08DF68C}" type="pres">
      <dgm:prSet presAssocID="{84C4248D-0F0C-8D4E-B65F-037F1AA5A643}" presName="rootConnector" presStyleLbl="node2" presStyleIdx="0" presStyleCnt="2"/>
      <dgm:spPr/>
    </dgm:pt>
    <dgm:pt modelId="{51443B96-659C-B440-9D24-DF2156A7FA5A}" type="pres">
      <dgm:prSet presAssocID="{84C4248D-0F0C-8D4E-B65F-037F1AA5A643}" presName="hierChild4" presStyleCnt="0"/>
      <dgm:spPr/>
    </dgm:pt>
    <dgm:pt modelId="{D6521C10-F1C5-9746-9CF4-DD0D5E6B897B}" type="pres">
      <dgm:prSet presAssocID="{D0FB246B-2A54-C849-B2FA-1C5A88578C22}" presName="Name64" presStyleLbl="parChTrans1D3" presStyleIdx="0" presStyleCnt="3"/>
      <dgm:spPr/>
    </dgm:pt>
    <dgm:pt modelId="{39595582-F45D-6D47-9CEB-18E7B24A43B4}" type="pres">
      <dgm:prSet presAssocID="{FC877A1B-26FE-EB4A-859E-460842528D67}" presName="hierRoot2" presStyleCnt="0">
        <dgm:presLayoutVars>
          <dgm:hierBranch val="init"/>
        </dgm:presLayoutVars>
      </dgm:prSet>
      <dgm:spPr/>
    </dgm:pt>
    <dgm:pt modelId="{E6727A32-A0CA-2248-8B8A-A4A80BAD88F3}" type="pres">
      <dgm:prSet presAssocID="{FC877A1B-26FE-EB4A-859E-460842528D67}" presName="rootComposite" presStyleCnt="0"/>
      <dgm:spPr/>
    </dgm:pt>
    <dgm:pt modelId="{5001887A-B592-444A-9983-5EA29F6D2C46}" type="pres">
      <dgm:prSet presAssocID="{FC877A1B-26FE-EB4A-859E-460842528D67}" presName="rootText" presStyleLbl="node3" presStyleIdx="0" presStyleCnt="3">
        <dgm:presLayoutVars>
          <dgm:chPref val="3"/>
        </dgm:presLayoutVars>
      </dgm:prSet>
      <dgm:spPr/>
    </dgm:pt>
    <dgm:pt modelId="{63A8FB76-1F03-CE4B-A837-CA16F54925E3}" type="pres">
      <dgm:prSet presAssocID="{FC877A1B-26FE-EB4A-859E-460842528D67}" presName="rootConnector" presStyleLbl="node3" presStyleIdx="0" presStyleCnt="3"/>
      <dgm:spPr/>
    </dgm:pt>
    <dgm:pt modelId="{F4401773-2AD3-CF4C-BF4B-7654AB08ACD8}" type="pres">
      <dgm:prSet presAssocID="{FC877A1B-26FE-EB4A-859E-460842528D67}" presName="hierChild4" presStyleCnt="0"/>
      <dgm:spPr/>
    </dgm:pt>
    <dgm:pt modelId="{8E8CD299-F020-AD40-B831-7585FE0B08BB}" type="pres">
      <dgm:prSet presAssocID="{FC877A1B-26FE-EB4A-859E-460842528D67}" presName="hierChild5" presStyleCnt="0"/>
      <dgm:spPr/>
    </dgm:pt>
    <dgm:pt modelId="{B1E89445-E1C5-F241-8158-CB432EECD435}" type="pres">
      <dgm:prSet presAssocID="{177116EF-3CB7-824D-8E0D-5F0831534C20}" presName="Name64" presStyleLbl="parChTrans1D3" presStyleIdx="1" presStyleCnt="3"/>
      <dgm:spPr/>
    </dgm:pt>
    <dgm:pt modelId="{480E723B-3243-3B48-AF36-26215D4248CD}" type="pres">
      <dgm:prSet presAssocID="{135823BC-C948-FF44-9EF4-206161420F3D}" presName="hierRoot2" presStyleCnt="0">
        <dgm:presLayoutVars>
          <dgm:hierBranch val="init"/>
        </dgm:presLayoutVars>
      </dgm:prSet>
      <dgm:spPr/>
    </dgm:pt>
    <dgm:pt modelId="{83E16D2C-1A2D-1440-9FFB-E17233D57E0D}" type="pres">
      <dgm:prSet presAssocID="{135823BC-C948-FF44-9EF4-206161420F3D}" presName="rootComposite" presStyleCnt="0"/>
      <dgm:spPr/>
    </dgm:pt>
    <dgm:pt modelId="{FA5BE73D-990C-C94D-B2B2-272A2A71FDC1}" type="pres">
      <dgm:prSet presAssocID="{135823BC-C948-FF44-9EF4-206161420F3D}" presName="rootText" presStyleLbl="node3" presStyleIdx="1" presStyleCnt="3">
        <dgm:presLayoutVars>
          <dgm:chPref val="3"/>
        </dgm:presLayoutVars>
      </dgm:prSet>
      <dgm:spPr/>
    </dgm:pt>
    <dgm:pt modelId="{BD5AD62E-1481-DA4F-9094-23886DE40D02}" type="pres">
      <dgm:prSet presAssocID="{135823BC-C948-FF44-9EF4-206161420F3D}" presName="rootConnector" presStyleLbl="node3" presStyleIdx="1" presStyleCnt="3"/>
      <dgm:spPr/>
    </dgm:pt>
    <dgm:pt modelId="{AA3C8F4A-591D-AD4F-B19B-E963C0B97D48}" type="pres">
      <dgm:prSet presAssocID="{135823BC-C948-FF44-9EF4-206161420F3D}" presName="hierChild4" presStyleCnt="0"/>
      <dgm:spPr/>
    </dgm:pt>
    <dgm:pt modelId="{8A3779CE-1B52-2E47-91C1-22E1FF12186A}" type="pres">
      <dgm:prSet presAssocID="{135823BC-C948-FF44-9EF4-206161420F3D}" presName="hierChild5" presStyleCnt="0"/>
      <dgm:spPr/>
    </dgm:pt>
    <dgm:pt modelId="{ACEC8685-16C6-3646-B166-44A2F26F1175}" type="pres">
      <dgm:prSet presAssocID="{84C4248D-0F0C-8D4E-B65F-037F1AA5A643}" presName="hierChild5" presStyleCnt="0"/>
      <dgm:spPr/>
    </dgm:pt>
    <dgm:pt modelId="{A30B1DA1-1AA9-594E-87AE-6FCC9BDB9972}" type="pres">
      <dgm:prSet presAssocID="{13AB09D7-9E07-5446-A5FC-55A141664842}" presName="Name64" presStyleLbl="parChTrans1D2" presStyleIdx="1" presStyleCnt="2"/>
      <dgm:spPr/>
    </dgm:pt>
    <dgm:pt modelId="{F3D21A55-BE6A-254D-A9FE-46F682B92DCC}" type="pres">
      <dgm:prSet presAssocID="{D8A01C32-B109-0B4C-80ED-C09C7C2A890D}" presName="hierRoot2" presStyleCnt="0">
        <dgm:presLayoutVars>
          <dgm:hierBranch val="init"/>
        </dgm:presLayoutVars>
      </dgm:prSet>
      <dgm:spPr/>
    </dgm:pt>
    <dgm:pt modelId="{12ED82ED-D634-FC45-A417-17EB53B76091}" type="pres">
      <dgm:prSet presAssocID="{D8A01C32-B109-0B4C-80ED-C09C7C2A890D}" presName="rootComposite" presStyleCnt="0"/>
      <dgm:spPr/>
    </dgm:pt>
    <dgm:pt modelId="{0A8EC5A7-AC39-0545-A7FE-12499D902BFE}" type="pres">
      <dgm:prSet presAssocID="{D8A01C32-B109-0B4C-80ED-C09C7C2A890D}" presName="rootText" presStyleLbl="node2" presStyleIdx="1" presStyleCnt="2">
        <dgm:presLayoutVars>
          <dgm:chPref val="3"/>
        </dgm:presLayoutVars>
      </dgm:prSet>
      <dgm:spPr/>
    </dgm:pt>
    <dgm:pt modelId="{DF4779A9-8FB9-AC44-B183-7DA7278E2169}" type="pres">
      <dgm:prSet presAssocID="{D8A01C32-B109-0B4C-80ED-C09C7C2A890D}" presName="rootConnector" presStyleLbl="node2" presStyleIdx="1" presStyleCnt="2"/>
      <dgm:spPr/>
    </dgm:pt>
    <dgm:pt modelId="{D4989089-7341-5647-AC51-8C9DEAAD81E7}" type="pres">
      <dgm:prSet presAssocID="{D8A01C32-B109-0B4C-80ED-C09C7C2A890D}" presName="hierChild4" presStyleCnt="0"/>
      <dgm:spPr/>
    </dgm:pt>
    <dgm:pt modelId="{1FE6C4B9-3FE8-564D-B594-55A099BAAE3A}" type="pres">
      <dgm:prSet presAssocID="{1DC4F8C5-DC7D-024E-B260-46AD432C50B7}" presName="Name64" presStyleLbl="parChTrans1D3" presStyleIdx="2" presStyleCnt="3"/>
      <dgm:spPr/>
    </dgm:pt>
    <dgm:pt modelId="{7FC49CCC-5938-DD42-9A50-42780DDE5DB8}" type="pres">
      <dgm:prSet presAssocID="{BF925844-F207-5745-8BC6-D47005C303B0}" presName="hierRoot2" presStyleCnt="0">
        <dgm:presLayoutVars>
          <dgm:hierBranch val="init"/>
        </dgm:presLayoutVars>
      </dgm:prSet>
      <dgm:spPr/>
    </dgm:pt>
    <dgm:pt modelId="{9E03C724-FAF9-DB41-A5E3-93877FAD365F}" type="pres">
      <dgm:prSet presAssocID="{BF925844-F207-5745-8BC6-D47005C303B0}" presName="rootComposite" presStyleCnt="0"/>
      <dgm:spPr/>
    </dgm:pt>
    <dgm:pt modelId="{9B4A0C7E-DB8B-3E49-803E-FB3B4E149786}" type="pres">
      <dgm:prSet presAssocID="{BF925844-F207-5745-8BC6-D47005C303B0}" presName="rootText" presStyleLbl="node3" presStyleIdx="2" presStyleCnt="3">
        <dgm:presLayoutVars>
          <dgm:chPref val="3"/>
        </dgm:presLayoutVars>
      </dgm:prSet>
      <dgm:spPr/>
    </dgm:pt>
    <dgm:pt modelId="{5EF1AEB1-C1AA-EF4E-8FEA-BD13007C6528}" type="pres">
      <dgm:prSet presAssocID="{BF925844-F207-5745-8BC6-D47005C303B0}" presName="rootConnector" presStyleLbl="node3" presStyleIdx="2" presStyleCnt="3"/>
      <dgm:spPr/>
    </dgm:pt>
    <dgm:pt modelId="{BC68E045-8202-B745-AB26-34645B36AA69}" type="pres">
      <dgm:prSet presAssocID="{BF925844-F207-5745-8BC6-D47005C303B0}" presName="hierChild4" presStyleCnt="0"/>
      <dgm:spPr/>
    </dgm:pt>
    <dgm:pt modelId="{AA40450C-09E4-AF48-93C3-A8E5E15EA9A8}" type="pres">
      <dgm:prSet presAssocID="{BF925844-F207-5745-8BC6-D47005C303B0}" presName="hierChild5" presStyleCnt="0"/>
      <dgm:spPr/>
    </dgm:pt>
    <dgm:pt modelId="{B37F50C7-2AB0-BB42-B065-F21AF9FC7420}" type="pres">
      <dgm:prSet presAssocID="{D8A01C32-B109-0B4C-80ED-C09C7C2A890D}" presName="hierChild5" presStyleCnt="0"/>
      <dgm:spPr/>
    </dgm:pt>
    <dgm:pt modelId="{532DE9D5-8D40-C744-BE11-A073A7A1EBDF}" type="pres">
      <dgm:prSet presAssocID="{D0EDCDBC-2654-5648-97A9-7FB6D50260CD}" presName="hierChild3" presStyleCnt="0"/>
      <dgm:spPr/>
    </dgm:pt>
  </dgm:ptLst>
  <dgm:cxnLst>
    <dgm:cxn modelId="{3C300D0B-FB50-F144-8591-9EF55F2FC096}" srcId="{D8A01C32-B109-0B4C-80ED-C09C7C2A890D}" destId="{BF925844-F207-5745-8BC6-D47005C303B0}" srcOrd="0" destOrd="0" parTransId="{1DC4F8C5-DC7D-024E-B260-46AD432C50B7}" sibTransId="{349EFFC3-A7B9-D04A-9EA8-5C6ADA7871FB}"/>
    <dgm:cxn modelId="{27289018-0375-E54F-A5D9-C8AD9D23A089}" type="presOf" srcId="{D8A01C32-B109-0B4C-80ED-C09C7C2A890D}" destId="{0A8EC5A7-AC39-0545-A7FE-12499D902BFE}" srcOrd="0" destOrd="0" presId="urn:microsoft.com/office/officeart/2009/3/layout/HorizontalOrganizationChart"/>
    <dgm:cxn modelId="{6BD5592F-AE9D-7F4E-971E-BD783236610D}" type="presOf" srcId="{84C4248D-0F0C-8D4E-B65F-037F1AA5A643}" destId="{FEE5EB3B-14F2-4246-A09E-CC31A08DF68C}" srcOrd="1" destOrd="0" presId="urn:microsoft.com/office/officeart/2009/3/layout/HorizontalOrganizationChart"/>
    <dgm:cxn modelId="{D372D330-4076-B44B-A0A1-BFED52A74BEC}" type="presOf" srcId="{449C305B-B8E1-D843-98DE-E5649EB8F556}" destId="{307F3A03-C77F-BB47-88DA-5291B5ED6F7A}" srcOrd="0" destOrd="0" presId="urn:microsoft.com/office/officeart/2009/3/layout/HorizontalOrganizationChart"/>
    <dgm:cxn modelId="{8E140C39-A7AC-9E40-B33A-87E82ACB1A0F}" type="presOf" srcId="{1DC4F8C5-DC7D-024E-B260-46AD432C50B7}" destId="{1FE6C4B9-3FE8-564D-B594-55A099BAAE3A}" srcOrd="0" destOrd="0" presId="urn:microsoft.com/office/officeart/2009/3/layout/HorizontalOrganizationChart"/>
    <dgm:cxn modelId="{054EFC3F-D96F-0541-82EC-354226884243}" type="presOf" srcId="{177116EF-3CB7-824D-8E0D-5F0831534C20}" destId="{B1E89445-E1C5-F241-8158-CB432EECD435}" srcOrd="0" destOrd="0" presId="urn:microsoft.com/office/officeart/2009/3/layout/HorizontalOrganizationChart"/>
    <dgm:cxn modelId="{E9054240-24C3-E444-AC90-10B31DD8ED8F}" type="presOf" srcId="{135823BC-C948-FF44-9EF4-206161420F3D}" destId="{BD5AD62E-1481-DA4F-9094-23886DE40D02}" srcOrd="1" destOrd="0" presId="urn:microsoft.com/office/officeart/2009/3/layout/HorizontalOrganizationChart"/>
    <dgm:cxn modelId="{88289945-E5BF-9942-AC06-9B4621A502A1}" type="presOf" srcId="{84C4248D-0F0C-8D4E-B65F-037F1AA5A643}" destId="{00ACF1D9-A7D0-544D-8EC0-5705AD1F088A}" srcOrd="0" destOrd="0" presId="urn:microsoft.com/office/officeart/2009/3/layout/HorizontalOrganizationChart"/>
    <dgm:cxn modelId="{ABDFFC4C-2612-C341-9769-576171484DF4}" type="presOf" srcId="{D0EDCDBC-2654-5648-97A9-7FB6D50260CD}" destId="{33FBB317-F372-D142-946A-744D74D7330E}" srcOrd="0" destOrd="0" presId="urn:microsoft.com/office/officeart/2009/3/layout/HorizontalOrganizationChart"/>
    <dgm:cxn modelId="{0B2D9051-8F26-0446-8095-D5FC3CD9AA98}" type="presOf" srcId="{135823BC-C948-FF44-9EF4-206161420F3D}" destId="{FA5BE73D-990C-C94D-B2B2-272A2A71FDC1}" srcOrd="0" destOrd="0" presId="urn:microsoft.com/office/officeart/2009/3/layout/HorizontalOrganizationChart"/>
    <dgm:cxn modelId="{3275C354-8F4C-2B42-988F-E8F02CDC8C98}" type="presOf" srcId="{BF925844-F207-5745-8BC6-D47005C303B0}" destId="{5EF1AEB1-C1AA-EF4E-8FEA-BD13007C6528}" srcOrd="1" destOrd="0" presId="urn:microsoft.com/office/officeart/2009/3/layout/HorizontalOrganizationChart"/>
    <dgm:cxn modelId="{746C8D7F-57E8-2C48-BD5E-0357A2B1BA11}" srcId="{84C4248D-0F0C-8D4E-B65F-037F1AA5A643}" destId="{135823BC-C948-FF44-9EF4-206161420F3D}" srcOrd="1" destOrd="0" parTransId="{177116EF-3CB7-824D-8E0D-5F0831534C20}" sibTransId="{1DF763BE-D229-4A46-A94B-61002706D85D}"/>
    <dgm:cxn modelId="{C7C46C88-B346-404F-B94C-9DA6378DA9A1}" type="presOf" srcId="{FC877A1B-26FE-EB4A-859E-460842528D67}" destId="{63A8FB76-1F03-CE4B-A837-CA16F54925E3}" srcOrd="1" destOrd="0" presId="urn:microsoft.com/office/officeart/2009/3/layout/HorizontalOrganizationChart"/>
    <dgm:cxn modelId="{B7ED2195-1464-5540-8E87-98D55B9E8C2B}" type="presOf" srcId="{BF925844-F207-5745-8BC6-D47005C303B0}" destId="{9B4A0C7E-DB8B-3E49-803E-FB3B4E149786}" srcOrd="0" destOrd="0" presId="urn:microsoft.com/office/officeart/2009/3/layout/HorizontalOrganizationChart"/>
    <dgm:cxn modelId="{88E3F3A9-44AF-CB49-BFD7-5109E75B2A7C}" type="presOf" srcId="{F1833D97-C522-D14C-A216-DD98CB134652}" destId="{216753B3-6C7C-C04D-8993-BBE75647494B}" srcOrd="0" destOrd="0" presId="urn:microsoft.com/office/officeart/2009/3/layout/HorizontalOrganizationChart"/>
    <dgm:cxn modelId="{5CE000B5-B548-F747-8FA7-36DAAAF1073E}" srcId="{F1833D97-C522-D14C-A216-DD98CB134652}" destId="{D0EDCDBC-2654-5648-97A9-7FB6D50260CD}" srcOrd="0" destOrd="0" parTransId="{243CB7E9-63FF-BD44-A69F-6D93B7A1979D}" sibTransId="{D8DBF3E3-5F7B-5647-99E1-807318A3AB2A}"/>
    <dgm:cxn modelId="{DF77C3BE-FBE8-254E-A3D8-444E2F04D308}" type="presOf" srcId="{FC877A1B-26FE-EB4A-859E-460842528D67}" destId="{5001887A-B592-444A-9983-5EA29F6D2C46}" srcOrd="0" destOrd="0" presId="urn:microsoft.com/office/officeart/2009/3/layout/HorizontalOrganizationChart"/>
    <dgm:cxn modelId="{5AEB6FCB-4F50-4D45-A0C7-DE30BFA4E66C}" type="presOf" srcId="{13AB09D7-9E07-5446-A5FC-55A141664842}" destId="{A30B1DA1-1AA9-594E-87AE-6FCC9BDB9972}" srcOrd="0" destOrd="0" presId="urn:microsoft.com/office/officeart/2009/3/layout/HorizontalOrganizationChart"/>
    <dgm:cxn modelId="{D0C83BCD-34F9-4A45-9DA9-9071947877A0}" type="presOf" srcId="{D8A01C32-B109-0B4C-80ED-C09C7C2A890D}" destId="{DF4779A9-8FB9-AC44-B183-7DA7278E2169}" srcOrd="1" destOrd="0" presId="urn:microsoft.com/office/officeart/2009/3/layout/HorizontalOrganizationChart"/>
    <dgm:cxn modelId="{ED806BDB-0819-B445-8A38-49839A3B6C93}" type="presOf" srcId="{D0EDCDBC-2654-5648-97A9-7FB6D50260CD}" destId="{8E10B2E3-FB22-9646-AFD4-4EF81996CC42}" srcOrd="1" destOrd="0" presId="urn:microsoft.com/office/officeart/2009/3/layout/HorizontalOrganizationChart"/>
    <dgm:cxn modelId="{33CBBBE2-2CA6-8A44-B00D-A0BD9C7AA045}" srcId="{D0EDCDBC-2654-5648-97A9-7FB6D50260CD}" destId="{D8A01C32-B109-0B4C-80ED-C09C7C2A890D}" srcOrd="1" destOrd="0" parTransId="{13AB09D7-9E07-5446-A5FC-55A141664842}" sibTransId="{AB3CA67D-56CD-0147-827D-BB1223768CA8}"/>
    <dgm:cxn modelId="{7510B1E3-B487-3444-B819-F3D3D6E542C2}" srcId="{84C4248D-0F0C-8D4E-B65F-037F1AA5A643}" destId="{FC877A1B-26FE-EB4A-859E-460842528D67}" srcOrd="0" destOrd="0" parTransId="{D0FB246B-2A54-C849-B2FA-1C5A88578C22}" sibTransId="{2FFAA4A0-0CC8-294A-8318-5745DBE8FC16}"/>
    <dgm:cxn modelId="{BCD65BF9-8605-A34A-84EF-8630D80E330B}" srcId="{D0EDCDBC-2654-5648-97A9-7FB6D50260CD}" destId="{84C4248D-0F0C-8D4E-B65F-037F1AA5A643}" srcOrd="0" destOrd="0" parTransId="{449C305B-B8E1-D843-98DE-E5649EB8F556}" sibTransId="{A5ABACE7-455D-E243-8B32-36D3055D5A9A}"/>
    <dgm:cxn modelId="{E6473BFC-3991-D941-99BA-170CAC6BE9E2}" type="presOf" srcId="{D0FB246B-2A54-C849-B2FA-1C5A88578C22}" destId="{D6521C10-F1C5-9746-9CF4-DD0D5E6B897B}" srcOrd="0" destOrd="0" presId="urn:microsoft.com/office/officeart/2009/3/layout/HorizontalOrganizationChart"/>
    <dgm:cxn modelId="{CEEEC11B-55B4-D740-AA31-D08E832CBCE0}" type="presParOf" srcId="{216753B3-6C7C-C04D-8993-BBE75647494B}" destId="{2E55A2B9-77E1-2849-AAB7-797BD8953079}" srcOrd="0" destOrd="0" presId="urn:microsoft.com/office/officeart/2009/3/layout/HorizontalOrganizationChart"/>
    <dgm:cxn modelId="{F14C4519-ACB0-B449-AD80-5C2EC5846934}" type="presParOf" srcId="{2E55A2B9-77E1-2849-AAB7-797BD8953079}" destId="{4ADDC9A2-C2AA-9C49-9062-43937A23EF6D}" srcOrd="0" destOrd="0" presId="urn:microsoft.com/office/officeart/2009/3/layout/HorizontalOrganizationChart"/>
    <dgm:cxn modelId="{3087AD15-33C4-254A-955F-6BA8AF9C8E9F}" type="presParOf" srcId="{4ADDC9A2-C2AA-9C49-9062-43937A23EF6D}" destId="{33FBB317-F372-D142-946A-744D74D7330E}" srcOrd="0" destOrd="0" presId="urn:microsoft.com/office/officeart/2009/3/layout/HorizontalOrganizationChart"/>
    <dgm:cxn modelId="{02D52330-CAD4-DA4C-B844-A1EB6833A0A6}" type="presParOf" srcId="{4ADDC9A2-C2AA-9C49-9062-43937A23EF6D}" destId="{8E10B2E3-FB22-9646-AFD4-4EF81996CC42}" srcOrd="1" destOrd="0" presId="urn:microsoft.com/office/officeart/2009/3/layout/HorizontalOrganizationChart"/>
    <dgm:cxn modelId="{2DFD6D6A-EA02-9245-80B6-248DC638CC2A}" type="presParOf" srcId="{2E55A2B9-77E1-2849-AAB7-797BD8953079}" destId="{3CB1023B-2397-C44C-9612-382D20053F29}" srcOrd="1" destOrd="0" presId="urn:microsoft.com/office/officeart/2009/3/layout/HorizontalOrganizationChart"/>
    <dgm:cxn modelId="{7B134767-7892-8B43-8AF6-2278DE57E770}" type="presParOf" srcId="{3CB1023B-2397-C44C-9612-382D20053F29}" destId="{307F3A03-C77F-BB47-88DA-5291B5ED6F7A}" srcOrd="0" destOrd="0" presId="urn:microsoft.com/office/officeart/2009/3/layout/HorizontalOrganizationChart"/>
    <dgm:cxn modelId="{CDB50AE0-125A-034E-A04A-116867290666}" type="presParOf" srcId="{3CB1023B-2397-C44C-9612-382D20053F29}" destId="{682805F8-69F3-4E47-98FF-57D84C9FDFE5}" srcOrd="1" destOrd="0" presId="urn:microsoft.com/office/officeart/2009/3/layout/HorizontalOrganizationChart"/>
    <dgm:cxn modelId="{793E5AC5-6A4A-0F40-B401-C44B1C97AA63}" type="presParOf" srcId="{682805F8-69F3-4E47-98FF-57D84C9FDFE5}" destId="{A60D5B6D-3049-B141-B444-22FC1E94A0F6}" srcOrd="0" destOrd="0" presId="urn:microsoft.com/office/officeart/2009/3/layout/HorizontalOrganizationChart"/>
    <dgm:cxn modelId="{C6F7E5FA-B12C-1949-AE96-4B92F41DDB25}" type="presParOf" srcId="{A60D5B6D-3049-B141-B444-22FC1E94A0F6}" destId="{00ACF1D9-A7D0-544D-8EC0-5705AD1F088A}" srcOrd="0" destOrd="0" presId="urn:microsoft.com/office/officeart/2009/3/layout/HorizontalOrganizationChart"/>
    <dgm:cxn modelId="{4493C481-5466-AB4B-80D5-DB3F32FD9BA9}" type="presParOf" srcId="{A60D5B6D-3049-B141-B444-22FC1E94A0F6}" destId="{FEE5EB3B-14F2-4246-A09E-CC31A08DF68C}" srcOrd="1" destOrd="0" presId="urn:microsoft.com/office/officeart/2009/3/layout/HorizontalOrganizationChart"/>
    <dgm:cxn modelId="{8CB9D164-94B7-444C-9C30-42452FEC8FE9}" type="presParOf" srcId="{682805F8-69F3-4E47-98FF-57D84C9FDFE5}" destId="{51443B96-659C-B440-9D24-DF2156A7FA5A}" srcOrd="1" destOrd="0" presId="urn:microsoft.com/office/officeart/2009/3/layout/HorizontalOrganizationChart"/>
    <dgm:cxn modelId="{BDADFC83-8E16-E148-9671-F1641B2CD04A}" type="presParOf" srcId="{51443B96-659C-B440-9D24-DF2156A7FA5A}" destId="{D6521C10-F1C5-9746-9CF4-DD0D5E6B897B}" srcOrd="0" destOrd="0" presId="urn:microsoft.com/office/officeart/2009/3/layout/HorizontalOrganizationChart"/>
    <dgm:cxn modelId="{BA62C182-081A-FF44-BE7F-C1F6139AAADD}" type="presParOf" srcId="{51443B96-659C-B440-9D24-DF2156A7FA5A}" destId="{39595582-F45D-6D47-9CEB-18E7B24A43B4}" srcOrd="1" destOrd="0" presId="urn:microsoft.com/office/officeart/2009/3/layout/HorizontalOrganizationChart"/>
    <dgm:cxn modelId="{A397F36F-4274-5D48-B2D8-955812C754A0}" type="presParOf" srcId="{39595582-F45D-6D47-9CEB-18E7B24A43B4}" destId="{E6727A32-A0CA-2248-8B8A-A4A80BAD88F3}" srcOrd="0" destOrd="0" presId="urn:microsoft.com/office/officeart/2009/3/layout/HorizontalOrganizationChart"/>
    <dgm:cxn modelId="{F9F16581-E41D-2A41-99AC-1559F241CA49}" type="presParOf" srcId="{E6727A32-A0CA-2248-8B8A-A4A80BAD88F3}" destId="{5001887A-B592-444A-9983-5EA29F6D2C46}" srcOrd="0" destOrd="0" presId="urn:microsoft.com/office/officeart/2009/3/layout/HorizontalOrganizationChart"/>
    <dgm:cxn modelId="{8CDB7149-6285-D149-8B1B-628ACB6053B5}" type="presParOf" srcId="{E6727A32-A0CA-2248-8B8A-A4A80BAD88F3}" destId="{63A8FB76-1F03-CE4B-A837-CA16F54925E3}" srcOrd="1" destOrd="0" presId="urn:microsoft.com/office/officeart/2009/3/layout/HorizontalOrganizationChart"/>
    <dgm:cxn modelId="{E93C1C35-336B-4D4D-9AC2-0D85114C0A89}" type="presParOf" srcId="{39595582-F45D-6D47-9CEB-18E7B24A43B4}" destId="{F4401773-2AD3-CF4C-BF4B-7654AB08ACD8}" srcOrd="1" destOrd="0" presId="urn:microsoft.com/office/officeart/2009/3/layout/HorizontalOrganizationChart"/>
    <dgm:cxn modelId="{A0E42F24-0937-A84C-9391-2B3056F673EC}" type="presParOf" srcId="{39595582-F45D-6D47-9CEB-18E7B24A43B4}" destId="{8E8CD299-F020-AD40-B831-7585FE0B08BB}" srcOrd="2" destOrd="0" presId="urn:microsoft.com/office/officeart/2009/3/layout/HorizontalOrganizationChart"/>
    <dgm:cxn modelId="{D6AF4C5F-6454-D24D-9646-B6D20D7F3FFB}" type="presParOf" srcId="{51443B96-659C-B440-9D24-DF2156A7FA5A}" destId="{B1E89445-E1C5-F241-8158-CB432EECD435}" srcOrd="2" destOrd="0" presId="urn:microsoft.com/office/officeart/2009/3/layout/HorizontalOrganizationChart"/>
    <dgm:cxn modelId="{0D4C7C16-131E-5E4A-BB2D-2DCB29A59FC6}" type="presParOf" srcId="{51443B96-659C-B440-9D24-DF2156A7FA5A}" destId="{480E723B-3243-3B48-AF36-26215D4248CD}" srcOrd="3" destOrd="0" presId="urn:microsoft.com/office/officeart/2009/3/layout/HorizontalOrganizationChart"/>
    <dgm:cxn modelId="{23EE2F3D-AAE9-E141-91E5-810B92E593DB}" type="presParOf" srcId="{480E723B-3243-3B48-AF36-26215D4248CD}" destId="{83E16D2C-1A2D-1440-9FFB-E17233D57E0D}" srcOrd="0" destOrd="0" presId="urn:microsoft.com/office/officeart/2009/3/layout/HorizontalOrganizationChart"/>
    <dgm:cxn modelId="{21CA07F5-4EA0-4648-9B2E-B8D27D94CAE6}" type="presParOf" srcId="{83E16D2C-1A2D-1440-9FFB-E17233D57E0D}" destId="{FA5BE73D-990C-C94D-B2B2-272A2A71FDC1}" srcOrd="0" destOrd="0" presId="urn:microsoft.com/office/officeart/2009/3/layout/HorizontalOrganizationChart"/>
    <dgm:cxn modelId="{4414C145-FF59-5142-8577-0E973E65947D}" type="presParOf" srcId="{83E16D2C-1A2D-1440-9FFB-E17233D57E0D}" destId="{BD5AD62E-1481-DA4F-9094-23886DE40D02}" srcOrd="1" destOrd="0" presId="urn:microsoft.com/office/officeart/2009/3/layout/HorizontalOrganizationChart"/>
    <dgm:cxn modelId="{074DF222-F0E7-B744-9A8F-4F2BDC1F21A6}" type="presParOf" srcId="{480E723B-3243-3B48-AF36-26215D4248CD}" destId="{AA3C8F4A-591D-AD4F-B19B-E963C0B97D48}" srcOrd="1" destOrd="0" presId="urn:microsoft.com/office/officeart/2009/3/layout/HorizontalOrganizationChart"/>
    <dgm:cxn modelId="{901DB17E-D93B-F14C-887F-54506952D0A5}" type="presParOf" srcId="{480E723B-3243-3B48-AF36-26215D4248CD}" destId="{8A3779CE-1B52-2E47-91C1-22E1FF12186A}" srcOrd="2" destOrd="0" presId="urn:microsoft.com/office/officeart/2009/3/layout/HorizontalOrganizationChart"/>
    <dgm:cxn modelId="{F97DC6EC-2BE7-1540-928E-F0A61175AD69}" type="presParOf" srcId="{682805F8-69F3-4E47-98FF-57D84C9FDFE5}" destId="{ACEC8685-16C6-3646-B166-44A2F26F1175}" srcOrd="2" destOrd="0" presId="urn:microsoft.com/office/officeart/2009/3/layout/HorizontalOrganizationChart"/>
    <dgm:cxn modelId="{E225B6DD-E60A-4B47-8CB1-B9D341F6AA72}" type="presParOf" srcId="{3CB1023B-2397-C44C-9612-382D20053F29}" destId="{A30B1DA1-1AA9-594E-87AE-6FCC9BDB9972}" srcOrd="2" destOrd="0" presId="urn:microsoft.com/office/officeart/2009/3/layout/HorizontalOrganizationChart"/>
    <dgm:cxn modelId="{279ED2AC-CA06-3E48-8592-EA03A0CE3960}" type="presParOf" srcId="{3CB1023B-2397-C44C-9612-382D20053F29}" destId="{F3D21A55-BE6A-254D-A9FE-46F682B92DCC}" srcOrd="3" destOrd="0" presId="urn:microsoft.com/office/officeart/2009/3/layout/HorizontalOrganizationChart"/>
    <dgm:cxn modelId="{3778791F-E229-554C-B22C-77CB1B7ED949}" type="presParOf" srcId="{F3D21A55-BE6A-254D-A9FE-46F682B92DCC}" destId="{12ED82ED-D634-FC45-A417-17EB53B76091}" srcOrd="0" destOrd="0" presId="urn:microsoft.com/office/officeart/2009/3/layout/HorizontalOrganizationChart"/>
    <dgm:cxn modelId="{2DA7F779-BB57-644A-A38A-9B6FAAF65C6D}" type="presParOf" srcId="{12ED82ED-D634-FC45-A417-17EB53B76091}" destId="{0A8EC5A7-AC39-0545-A7FE-12499D902BFE}" srcOrd="0" destOrd="0" presId="urn:microsoft.com/office/officeart/2009/3/layout/HorizontalOrganizationChart"/>
    <dgm:cxn modelId="{71BEDEB9-97EF-AB4D-BBD1-BC636CBE69E1}" type="presParOf" srcId="{12ED82ED-D634-FC45-A417-17EB53B76091}" destId="{DF4779A9-8FB9-AC44-B183-7DA7278E2169}" srcOrd="1" destOrd="0" presId="urn:microsoft.com/office/officeart/2009/3/layout/HorizontalOrganizationChart"/>
    <dgm:cxn modelId="{952E53DD-F65C-EE47-A287-CD6228807B7D}" type="presParOf" srcId="{F3D21A55-BE6A-254D-A9FE-46F682B92DCC}" destId="{D4989089-7341-5647-AC51-8C9DEAAD81E7}" srcOrd="1" destOrd="0" presId="urn:microsoft.com/office/officeart/2009/3/layout/HorizontalOrganizationChart"/>
    <dgm:cxn modelId="{0F6BBDA4-25BA-C74B-9DC0-2887BEB69574}" type="presParOf" srcId="{D4989089-7341-5647-AC51-8C9DEAAD81E7}" destId="{1FE6C4B9-3FE8-564D-B594-55A099BAAE3A}" srcOrd="0" destOrd="0" presId="urn:microsoft.com/office/officeart/2009/3/layout/HorizontalOrganizationChart"/>
    <dgm:cxn modelId="{B2206767-000F-5046-A4F5-6299D497EF92}" type="presParOf" srcId="{D4989089-7341-5647-AC51-8C9DEAAD81E7}" destId="{7FC49CCC-5938-DD42-9A50-42780DDE5DB8}" srcOrd="1" destOrd="0" presId="urn:microsoft.com/office/officeart/2009/3/layout/HorizontalOrganizationChart"/>
    <dgm:cxn modelId="{43198264-18FC-C546-929E-CED5528CD2C5}" type="presParOf" srcId="{7FC49CCC-5938-DD42-9A50-42780DDE5DB8}" destId="{9E03C724-FAF9-DB41-A5E3-93877FAD365F}" srcOrd="0" destOrd="0" presId="urn:microsoft.com/office/officeart/2009/3/layout/HorizontalOrganizationChart"/>
    <dgm:cxn modelId="{FC954402-9C56-B84D-A839-B5EBA52FDFD1}" type="presParOf" srcId="{9E03C724-FAF9-DB41-A5E3-93877FAD365F}" destId="{9B4A0C7E-DB8B-3E49-803E-FB3B4E149786}" srcOrd="0" destOrd="0" presId="urn:microsoft.com/office/officeart/2009/3/layout/HorizontalOrganizationChart"/>
    <dgm:cxn modelId="{54AF478A-464B-2C4C-AA22-88288158305F}" type="presParOf" srcId="{9E03C724-FAF9-DB41-A5E3-93877FAD365F}" destId="{5EF1AEB1-C1AA-EF4E-8FEA-BD13007C6528}" srcOrd="1" destOrd="0" presId="urn:microsoft.com/office/officeart/2009/3/layout/HorizontalOrganizationChart"/>
    <dgm:cxn modelId="{6A5941A9-AB8C-C642-9D6D-244F8DD28EA1}" type="presParOf" srcId="{7FC49CCC-5938-DD42-9A50-42780DDE5DB8}" destId="{BC68E045-8202-B745-AB26-34645B36AA69}" srcOrd="1" destOrd="0" presId="urn:microsoft.com/office/officeart/2009/3/layout/HorizontalOrganizationChart"/>
    <dgm:cxn modelId="{01BE05E4-564F-4644-A587-6F91DB6AD3C2}" type="presParOf" srcId="{7FC49CCC-5938-DD42-9A50-42780DDE5DB8}" destId="{AA40450C-09E4-AF48-93C3-A8E5E15EA9A8}" srcOrd="2" destOrd="0" presId="urn:microsoft.com/office/officeart/2009/3/layout/HorizontalOrganizationChart"/>
    <dgm:cxn modelId="{7ADF7533-AEB3-DB47-AF28-75DA528D70F1}" type="presParOf" srcId="{F3D21A55-BE6A-254D-A9FE-46F682B92DCC}" destId="{B37F50C7-2AB0-BB42-B065-F21AF9FC7420}" srcOrd="2" destOrd="0" presId="urn:microsoft.com/office/officeart/2009/3/layout/HorizontalOrganizationChart"/>
    <dgm:cxn modelId="{FFD5DCFA-6ECB-0B46-BDF8-0009A483E376}" type="presParOf" srcId="{2E55A2B9-77E1-2849-AAB7-797BD8953079}" destId="{532DE9D5-8D40-C744-BE11-A073A7A1EBD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6C4B9-3FE8-564D-B594-55A099BAAE3A}">
      <dsp:nvSpPr>
        <dsp:cNvPr id="0" name=""/>
        <dsp:cNvSpPr/>
      </dsp:nvSpPr>
      <dsp:spPr>
        <a:xfrm>
          <a:off x="4746800" y="3289709"/>
          <a:ext cx="431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26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1DA1-1AA9-594E-87AE-6FCC9BDB9972}">
      <dsp:nvSpPr>
        <dsp:cNvPr id="0" name=""/>
        <dsp:cNvSpPr/>
      </dsp:nvSpPr>
      <dsp:spPr>
        <a:xfrm>
          <a:off x="2159224" y="2640018"/>
          <a:ext cx="431262" cy="695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631" y="0"/>
              </a:lnTo>
              <a:lnTo>
                <a:pt x="215631" y="695411"/>
              </a:lnTo>
              <a:lnTo>
                <a:pt x="431262" y="695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89445-E1C5-F241-8158-CB432EECD435}">
      <dsp:nvSpPr>
        <dsp:cNvPr id="0" name=""/>
        <dsp:cNvSpPr/>
      </dsp:nvSpPr>
      <dsp:spPr>
        <a:xfrm>
          <a:off x="4746800" y="1944607"/>
          <a:ext cx="431262" cy="46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631" y="0"/>
              </a:lnTo>
              <a:lnTo>
                <a:pt x="215631" y="463607"/>
              </a:lnTo>
              <a:lnTo>
                <a:pt x="431262" y="46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21C10-F1C5-9746-9CF4-DD0D5E6B897B}">
      <dsp:nvSpPr>
        <dsp:cNvPr id="0" name=""/>
        <dsp:cNvSpPr/>
      </dsp:nvSpPr>
      <dsp:spPr>
        <a:xfrm>
          <a:off x="4746800" y="1480999"/>
          <a:ext cx="431262" cy="463607"/>
        </a:xfrm>
        <a:custGeom>
          <a:avLst/>
          <a:gdLst/>
          <a:ahLst/>
          <a:cxnLst/>
          <a:rect l="0" t="0" r="0" b="0"/>
          <a:pathLst>
            <a:path>
              <a:moveTo>
                <a:pt x="0" y="463607"/>
              </a:moveTo>
              <a:lnTo>
                <a:pt x="215631" y="463607"/>
              </a:lnTo>
              <a:lnTo>
                <a:pt x="215631" y="0"/>
              </a:lnTo>
              <a:lnTo>
                <a:pt x="4312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F3A03-C77F-BB47-88DA-5291B5ED6F7A}">
      <dsp:nvSpPr>
        <dsp:cNvPr id="0" name=""/>
        <dsp:cNvSpPr/>
      </dsp:nvSpPr>
      <dsp:spPr>
        <a:xfrm>
          <a:off x="2159224" y="1944607"/>
          <a:ext cx="431262" cy="695411"/>
        </a:xfrm>
        <a:custGeom>
          <a:avLst/>
          <a:gdLst/>
          <a:ahLst/>
          <a:cxnLst/>
          <a:rect l="0" t="0" r="0" b="0"/>
          <a:pathLst>
            <a:path>
              <a:moveTo>
                <a:pt x="0" y="695411"/>
              </a:moveTo>
              <a:lnTo>
                <a:pt x="215631" y="695411"/>
              </a:lnTo>
              <a:lnTo>
                <a:pt x="215631" y="0"/>
              </a:lnTo>
              <a:lnTo>
                <a:pt x="43126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BB317-F372-D142-946A-744D74D7330E}">
      <dsp:nvSpPr>
        <dsp:cNvPr id="0" name=""/>
        <dsp:cNvSpPr/>
      </dsp:nvSpPr>
      <dsp:spPr>
        <a:xfrm>
          <a:off x="2910" y="2311180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House 1</a:t>
          </a:r>
        </a:p>
      </dsp:txBody>
      <dsp:txXfrm>
        <a:off x="2910" y="2311180"/>
        <a:ext cx="2156313" cy="657675"/>
      </dsp:txXfrm>
    </dsp:sp>
    <dsp:sp modelId="{00ACF1D9-A7D0-544D-8EC0-5705AD1F088A}">
      <dsp:nvSpPr>
        <dsp:cNvPr id="0" name=""/>
        <dsp:cNvSpPr/>
      </dsp:nvSpPr>
      <dsp:spPr>
        <a:xfrm>
          <a:off x="2590486" y="1615769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Tenant A</a:t>
          </a:r>
        </a:p>
      </dsp:txBody>
      <dsp:txXfrm>
        <a:off x="2590486" y="1615769"/>
        <a:ext cx="2156313" cy="657675"/>
      </dsp:txXfrm>
    </dsp:sp>
    <dsp:sp modelId="{5001887A-B592-444A-9983-5EA29F6D2C46}">
      <dsp:nvSpPr>
        <dsp:cNvPr id="0" name=""/>
        <dsp:cNvSpPr/>
      </dsp:nvSpPr>
      <dsp:spPr>
        <a:xfrm>
          <a:off x="5178062" y="1152162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Booking 1</a:t>
          </a:r>
        </a:p>
      </dsp:txBody>
      <dsp:txXfrm>
        <a:off x="5178062" y="1152162"/>
        <a:ext cx="2156313" cy="657675"/>
      </dsp:txXfrm>
    </dsp:sp>
    <dsp:sp modelId="{FA5BE73D-990C-C94D-B2B2-272A2A71FDC1}">
      <dsp:nvSpPr>
        <dsp:cNvPr id="0" name=""/>
        <dsp:cNvSpPr/>
      </dsp:nvSpPr>
      <dsp:spPr>
        <a:xfrm>
          <a:off x="5178062" y="2079376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Booking 2</a:t>
          </a:r>
        </a:p>
      </dsp:txBody>
      <dsp:txXfrm>
        <a:off x="5178062" y="2079376"/>
        <a:ext cx="2156313" cy="657675"/>
      </dsp:txXfrm>
    </dsp:sp>
    <dsp:sp modelId="{0A8EC5A7-AC39-0545-A7FE-12499D902BFE}">
      <dsp:nvSpPr>
        <dsp:cNvPr id="0" name=""/>
        <dsp:cNvSpPr/>
      </dsp:nvSpPr>
      <dsp:spPr>
        <a:xfrm>
          <a:off x="2590486" y="3006591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Tenant B </a:t>
          </a:r>
        </a:p>
      </dsp:txBody>
      <dsp:txXfrm>
        <a:off x="2590486" y="3006591"/>
        <a:ext cx="2156313" cy="657675"/>
      </dsp:txXfrm>
    </dsp:sp>
    <dsp:sp modelId="{9B4A0C7E-DB8B-3E49-803E-FB3B4E149786}">
      <dsp:nvSpPr>
        <dsp:cNvPr id="0" name=""/>
        <dsp:cNvSpPr/>
      </dsp:nvSpPr>
      <dsp:spPr>
        <a:xfrm>
          <a:off x="5178062" y="3006591"/>
          <a:ext cx="2156313" cy="657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Booking 3</a:t>
          </a:r>
        </a:p>
      </dsp:txBody>
      <dsp:txXfrm>
        <a:off x="5178062" y="3006591"/>
        <a:ext cx="2156313" cy="65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ACDA-219A-69E0-35DD-13A6B6FA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Rental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DC1B1-8FEA-1076-2C4B-40FBDF28C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4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ACA7-1EC3-B173-5B24-B1DB541D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house ready for rent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D6E3-BA31-476B-1928-ACF00171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to register and write in a csv/database a new house.</a:t>
            </a:r>
          </a:p>
          <a:p>
            <a:pPr marL="0" indent="0">
              <a:buNone/>
            </a:pPr>
            <a:r>
              <a:rPr lang="en-US" dirty="0"/>
              <a:t>Info to input:</a:t>
            </a:r>
          </a:p>
          <a:p>
            <a:pPr>
              <a:buFontTx/>
              <a:buChar char="-"/>
            </a:pPr>
            <a:r>
              <a:rPr lang="en-US" dirty="0"/>
              <a:t>House Name</a:t>
            </a:r>
          </a:p>
          <a:p>
            <a:pPr>
              <a:buFontTx/>
              <a:buChar char="-"/>
            </a:pPr>
            <a:r>
              <a:rPr lang="en-US" dirty="0"/>
              <a:t>Create availability calendar </a:t>
            </a:r>
          </a:p>
          <a:p>
            <a:pPr marL="0" indent="0">
              <a:buNone/>
            </a:pPr>
            <a:r>
              <a:rPr lang="en-US" dirty="0"/>
              <a:t>Save them inside a csv file.</a:t>
            </a:r>
          </a:p>
        </p:txBody>
      </p:sp>
    </p:spTree>
    <p:extLst>
      <p:ext uri="{BB962C8B-B14F-4D97-AF65-F5344CB8AC3E}">
        <p14:creationId xmlns:p14="http://schemas.microsoft.com/office/powerpoint/2010/main" val="320113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ACA7-1EC3-B173-5B24-B1DB541D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info of the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D6E3-BA31-476B-1928-ACF00171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Code to register and write in a csv/database a new tenant.</a:t>
            </a:r>
          </a:p>
          <a:p>
            <a:pPr marL="0" indent="0">
              <a:buNone/>
            </a:pPr>
            <a:r>
              <a:rPr lang="en-US" dirty="0"/>
              <a:t>Info to input:</a:t>
            </a:r>
          </a:p>
          <a:p>
            <a:pPr>
              <a:buFontTx/>
              <a:buChar char="-"/>
            </a:pPr>
            <a:r>
              <a:rPr lang="en-US" dirty="0"/>
              <a:t>Name</a:t>
            </a:r>
          </a:p>
          <a:p>
            <a:pPr>
              <a:buFontTx/>
              <a:buChar char="-"/>
            </a:pPr>
            <a:r>
              <a:rPr lang="en-US" dirty="0"/>
              <a:t>Family name</a:t>
            </a:r>
          </a:p>
          <a:p>
            <a:pPr>
              <a:buFontTx/>
              <a:buChar char="-"/>
            </a:pPr>
            <a:r>
              <a:rPr lang="en-US" dirty="0"/>
              <a:t>ID no</a:t>
            </a:r>
          </a:p>
          <a:p>
            <a:pPr>
              <a:buFontTx/>
              <a:buChar char="-"/>
            </a:pPr>
            <a:r>
              <a:rPr lang="en-US" dirty="0"/>
              <a:t>Email address</a:t>
            </a:r>
          </a:p>
          <a:p>
            <a:pPr>
              <a:buFontTx/>
              <a:buChar char="-"/>
            </a:pPr>
            <a:r>
              <a:rPr lang="en-US" dirty="0"/>
              <a:t>Contact No</a:t>
            </a:r>
          </a:p>
          <a:p>
            <a:pPr>
              <a:buFontTx/>
              <a:buChar char="-"/>
            </a:pPr>
            <a:r>
              <a:rPr lang="en-US" dirty="0"/>
              <a:t>House Name </a:t>
            </a:r>
          </a:p>
          <a:p>
            <a:pPr marL="0" indent="0">
              <a:buNone/>
            </a:pPr>
            <a:r>
              <a:rPr lang="en-US" dirty="0"/>
              <a:t>Save them inside a csv file.</a:t>
            </a:r>
          </a:p>
        </p:txBody>
      </p:sp>
    </p:spTree>
    <p:extLst>
      <p:ext uri="{BB962C8B-B14F-4D97-AF65-F5344CB8AC3E}">
        <p14:creationId xmlns:p14="http://schemas.microsoft.com/office/powerpoint/2010/main" val="6758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E019-F326-05F9-7BCB-CDF831B8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calendar and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FF8E-08CE-BF4A-45D9-DBAF9225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daily, weekly and monthly rental rate based on high season/low season  </a:t>
            </a:r>
          </a:p>
        </p:txBody>
      </p:sp>
    </p:spTree>
    <p:extLst>
      <p:ext uri="{BB962C8B-B14F-4D97-AF65-F5344CB8AC3E}">
        <p14:creationId xmlns:p14="http://schemas.microsoft.com/office/powerpoint/2010/main" val="9956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E019-F326-05F9-7BCB-CDF831B8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new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FF8E-08CE-BF4A-45D9-DBAF9225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collect all the info for a new booking </a:t>
            </a:r>
          </a:p>
        </p:txBody>
      </p:sp>
    </p:spTree>
    <p:extLst>
      <p:ext uri="{BB962C8B-B14F-4D97-AF65-F5344CB8AC3E}">
        <p14:creationId xmlns:p14="http://schemas.microsoft.com/office/powerpoint/2010/main" val="236587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106F-35BC-6380-21A5-C2F5BEE5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6F0A-EB98-A602-2752-E0C11BD3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check if the calendar is available. If yes pls lock the booking.</a:t>
            </a:r>
          </a:p>
          <a:p>
            <a:r>
              <a:rPr lang="en-US" dirty="0"/>
              <a:t>Function to send request for payment by email</a:t>
            </a:r>
          </a:p>
          <a:p>
            <a:r>
              <a:rPr lang="en-US" dirty="0"/>
              <a:t>Function to send request for payment by email with attachments (for bills)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DA94-465C-AE62-9ADF-FD07FF8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C0A5-8791-2152-CF95-02D44CE7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simple application that allows to handle all the operations to rent properties in the long and short term. Imagine you have a property, and you need to manage the calendar and the bookings. </a:t>
            </a:r>
          </a:p>
          <a:p>
            <a:pPr marL="0" indent="0">
              <a:buNone/>
            </a:pPr>
            <a:r>
              <a:rPr lang="en-US" dirty="0"/>
              <a:t>For example, similar features are handled by Airbnb when you list your own property.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could extend these functionalities with automatic email sending, bills, reporting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645C-1FAE-0B32-90F7-B72B648C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77E7-3987-E20E-91D4-F1A53599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1" y="2638044"/>
            <a:ext cx="9520097" cy="3101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Mark has 2 properties he would like to rent: 1 property for long term use and the second one for short term rental.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new tenant is interested to rent, he needs to be able to provide availability of the property and the price of the required period of rent. </a:t>
            </a:r>
          </a:p>
        </p:txBody>
      </p:sp>
    </p:spTree>
    <p:extLst>
      <p:ext uri="{BB962C8B-B14F-4D97-AF65-F5344CB8AC3E}">
        <p14:creationId xmlns:p14="http://schemas.microsoft.com/office/powerpoint/2010/main" val="322364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EFFC-E0FB-43E4-2124-3CE3842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42FB-10F6-0374-2B31-ED422F876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that the app needs to be able to fulfill</a:t>
            </a:r>
          </a:p>
        </p:txBody>
      </p:sp>
    </p:spTree>
    <p:extLst>
      <p:ext uri="{BB962C8B-B14F-4D97-AF65-F5344CB8AC3E}">
        <p14:creationId xmlns:p14="http://schemas.microsoft.com/office/powerpoint/2010/main" val="27148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3AB-FEA4-C4BD-3020-9AD3F2B1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for long term 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32B8-3BA2-9DE6-619B-CBD99468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Mark need to decide the price of the monthly rent </a:t>
            </a:r>
          </a:p>
          <a:p>
            <a:pPr>
              <a:buFontTx/>
              <a:buChar char="-"/>
            </a:pPr>
            <a:r>
              <a:rPr lang="en-US" dirty="0"/>
              <a:t>Mark needs to lock the calendar according to booking period</a:t>
            </a:r>
          </a:p>
          <a:p>
            <a:pPr>
              <a:buFontTx/>
              <a:buChar char="-"/>
            </a:pPr>
            <a:r>
              <a:rPr lang="en-US" dirty="0"/>
              <a:t>Mark and tenant needs to receive notifications when the rental payment is due</a:t>
            </a:r>
          </a:p>
          <a:p>
            <a:pPr>
              <a:buFontTx/>
              <a:buChar char="-"/>
            </a:pPr>
            <a:r>
              <a:rPr lang="en-US" dirty="0"/>
              <a:t>Mark and tenant needs to receive notification when the bill payment is due </a:t>
            </a:r>
          </a:p>
          <a:p>
            <a:pPr>
              <a:buFontTx/>
              <a:buChar char="-"/>
            </a:pPr>
            <a:r>
              <a:rPr lang="en-US" dirty="0"/>
              <a:t>Mark needs to insert any extra expense that is necessary </a:t>
            </a:r>
          </a:p>
          <a:p>
            <a:pPr>
              <a:buFontTx/>
              <a:buChar char="-"/>
            </a:pPr>
            <a:r>
              <a:rPr lang="en-US" dirty="0"/>
              <a:t>We need to be able to report the P&amp;L within a certain period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8C5-25DD-8384-E9EC-F4EC32D0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for short term rental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7AFC-B97E-B905-D127-7BD8F74B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needs to set the daily and weekly rate</a:t>
            </a:r>
          </a:p>
          <a:p>
            <a:r>
              <a:rPr lang="en-US" dirty="0"/>
              <a:t>Based on the period the tenants wants to rent we need to return final price</a:t>
            </a:r>
          </a:p>
          <a:p>
            <a:r>
              <a:rPr lang="en-US" dirty="0"/>
              <a:t>If confirmed, we need to reserve then calendar </a:t>
            </a:r>
          </a:p>
          <a:p>
            <a:r>
              <a:rPr lang="en-US" dirty="0"/>
              <a:t>We need to add the additional expenses such as bills, maintenance,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need to be able to report the P&amp;L within a certain period</a:t>
            </a:r>
          </a:p>
        </p:txBody>
      </p:sp>
    </p:spTree>
    <p:extLst>
      <p:ext uri="{BB962C8B-B14F-4D97-AF65-F5344CB8AC3E}">
        <p14:creationId xmlns:p14="http://schemas.microsoft.com/office/powerpoint/2010/main" val="356727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43F-6B03-3E5C-DDB6-8B247122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971B-13EE-C503-39E0-4518AF3E0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interpretation of the backhand</a:t>
            </a:r>
          </a:p>
        </p:txBody>
      </p:sp>
    </p:spTree>
    <p:extLst>
      <p:ext uri="{BB962C8B-B14F-4D97-AF65-F5344CB8AC3E}">
        <p14:creationId xmlns:p14="http://schemas.microsoft.com/office/powerpoint/2010/main" val="12427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65FC1E-50EF-CA35-4A35-854DBB333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98916"/>
              </p:ext>
            </p:extLst>
          </p:nvPr>
        </p:nvGraphicFramePr>
        <p:xfrm>
          <a:off x="2109304" y="0"/>
          <a:ext cx="7337287" cy="481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F2FE39-559A-EB21-E2B0-EE21D2335AFE}"/>
              </a:ext>
            </a:extLst>
          </p:cNvPr>
          <p:cNvSpPr txBox="1"/>
          <p:nvPr/>
        </p:nvSpPr>
        <p:spPr>
          <a:xfrm>
            <a:off x="1847021" y="4253948"/>
            <a:ext cx="97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house can have multiple tenants. Every tenant can have 1 or more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8200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DDFDC3-659E-C073-0831-DE7768414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8860"/>
              </p:ext>
            </p:extLst>
          </p:nvPr>
        </p:nvGraphicFramePr>
        <p:xfrm>
          <a:off x="1177788" y="2652275"/>
          <a:ext cx="14466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6">
                  <a:extLst>
                    <a:ext uri="{9D8B030D-6E8A-4147-A177-3AD203B41FA5}">
                      <a16:colId xmlns:a16="http://schemas.microsoft.com/office/drawing/2014/main" val="1806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53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E0C1A8-14CD-BC13-6A99-7A7302BF7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90001"/>
              </p:ext>
            </p:extLst>
          </p:nvPr>
        </p:nvGraphicFramePr>
        <p:xfrm>
          <a:off x="3851415" y="1117600"/>
          <a:ext cx="1446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6">
                  <a:extLst>
                    <a:ext uri="{9D8B030D-6E8A-4147-A177-3AD203B41FA5}">
                      <a16:colId xmlns:a16="http://schemas.microsoft.com/office/drawing/2014/main" val="1806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Tenant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5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E77B6E-5890-BB48-F3E6-DE02BC00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08040"/>
              </p:ext>
            </p:extLst>
          </p:nvPr>
        </p:nvGraphicFramePr>
        <p:xfrm>
          <a:off x="7062855" y="1117600"/>
          <a:ext cx="1446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6">
                  <a:extLst>
                    <a:ext uri="{9D8B030D-6E8A-4147-A177-3AD203B41FA5}">
                      <a16:colId xmlns:a16="http://schemas.microsoft.com/office/drawing/2014/main" val="1806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5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Tenant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657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CF950B-AAB2-0FCB-3EAA-C938E6F94C0B}"/>
              </a:ext>
            </a:extLst>
          </p:cNvPr>
          <p:cNvCxnSpPr>
            <a:cxnSpLocks/>
          </p:cNvCxnSpPr>
          <p:nvPr/>
        </p:nvCxnSpPr>
        <p:spPr>
          <a:xfrm flipV="1">
            <a:off x="2728847" y="3180522"/>
            <a:ext cx="1018205" cy="39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825609-5A39-B342-78AD-81C5CAED5655}"/>
              </a:ext>
            </a:extLst>
          </p:cNvPr>
          <p:cNvCxnSpPr>
            <a:cxnSpLocks/>
          </p:cNvCxnSpPr>
          <p:nvPr/>
        </p:nvCxnSpPr>
        <p:spPr>
          <a:xfrm>
            <a:off x="5402474" y="1742661"/>
            <a:ext cx="1564856" cy="14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B340D2E-6804-F985-82DC-291C85B6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088"/>
              </p:ext>
            </p:extLst>
          </p:nvPr>
        </p:nvGraphicFramePr>
        <p:xfrm>
          <a:off x="3851415" y="3978228"/>
          <a:ext cx="14466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6">
                  <a:extLst>
                    <a:ext uri="{9D8B030D-6E8A-4147-A177-3AD203B41FA5}">
                      <a16:colId xmlns:a16="http://schemas.microsoft.com/office/drawing/2014/main" val="1806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1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5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822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D9E4E-68E3-2FD1-1706-C6EA0B809A4D}"/>
              </a:ext>
            </a:extLst>
          </p:cNvPr>
          <p:cNvCxnSpPr>
            <a:cxnSpLocks/>
          </p:cNvCxnSpPr>
          <p:nvPr/>
        </p:nvCxnSpPr>
        <p:spPr>
          <a:xfrm>
            <a:off x="2728847" y="3978228"/>
            <a:ext cx="1018205" cy="5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F72C1ED-3637-A694-5945-10C8B1A0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60310"/>
              </p:ext>
            </p:extLst>
          </p:nvPr>
        </p:nvGraphicFramePr>
        <p:xfrm>
          <a:off x="6339507" y="3978228"/>
          <a:ext cx="14466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6">
                  <a:extLst>
                    <a:ext uri="{9D8B030D-6E8A-4147-A177-3AD203B41FA5}">
                      <a16:colId xmlns:a16="http://schemas.microsoft.com/office/drawing/2014/main" val="1806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1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724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ABA468-C88F-A6C0-2D86-1D3D6CC3BB20}"/>
              </a:ext>
            </a:extLst>
          </p:cNvPr>
          <p:cNvCxnSpPr>
            <a:cxnSpLocks/>
          </p:cNvCxnSpPr>
          <p:nvPr/>
        </p:nvCxnSpPr>
        <p:spPr>
          <a:xfrm flipV="1">
            <a:off x="5402474" y="4591878"/>
            <a:ext cx="782428" cy="17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626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645</TotalTime>
  <Words>519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Rental management app</vt:lpstr>
      <vt:lpstr>Brief description of the project</vt:lpstr>
      <vt:lpstr>Real Case Scenario</vt:lpstr>
      <vt:lpstr>Services </vt:lpstr>
      <vt:lpstr>Services for long term rent</vt:lpstr>
      <vt:lpstr>Services for short term rental</vt:lpstr>
      <vt:lpstr>Back end </vt:lpstr>
      <vt:lpstr>PowerPoint Presentation</vt:lpstr>
      <vt:lpstr>PowerPoint Presentation</vt:lpstr>
      <vt:lpstr>Register the house ready for rent </vt:lpstr>
      <vt:lpstr>Register info of the tenant</vt:lpstr>
      <vt:lpstr>Set up calendar and rates</vt:lpstr>
      <vt:lpstr>Input new booking</vt:lpstr>
      <vt:lpstr>Function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management app</dc:title>
  <dc:creator>Gasparini Matteo</dc:creator>
  <cp:lastModifiedBy>Gasparini Matteo</cp:lastModifiedBy>
  <cp:revision>3</cp:revision>
  <dcterms:created xsi:type="dcterms:W3CDTF">2023-01-23T03:46:55Z</dcterms:created>
  <dcterms:modified xsi:type="dcterms:W3CDTF">2023-01-23T14:32:08Z</dcterms:modified>
</cp:coreProperties>
</file>