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Manual/ExecutionOrder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tlikecoding.com/unity/tutorials/" TargetMode="External"/><Relationship Id="rId2" Type="http://schemas.openxmlformats.org/officeDocument/2006/relationships/hyperlink" Target="https://learn.unity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52FA-550E-41DE-8289-B3A0C5ADD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Lunch-n-learn:</a:t>
            </a:r>
            <a:br>
              <a:rPr lang="en-US" dirty="0"/>
            </a:br>
            <a:r>
              <a:rPr lang="en-US" dirty="0"/>
              <a:t>unity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29439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E340-AD5C-4AEC-8E5A-B9C17B07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58014-340C-4954-A1C3-5D78DE543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platform game engine</a:t>
            </a:r>
          </a:p>
          <a:p>
            <a:r>
              <a:rPr lang="en-US" dirty="0"/>
              <a:t>3D, 2D, VR, AR games and experiences</a:t>
            </a:r>
          </a:p>
          <a:p>
            <a:r>
              <a:rPr lang="en-US" dirty="0"/>
              <a:t>C# Scripting API</a:t>
            </a:r>
          </a:p>
        </p:txBody>
      </p:sp>
    </p:spTree>
    <p:extLst>
      <p:ext uri="{BB962C8B-B14F-4D97-AF65-F5344CB8AC3E}">
        <p14:creationId xmlns:p14="http://schemas.microsoft.com/office/powerpoint/2010/main" val="192333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3F6-0896-4F97-BC4A-9C3AC024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unity?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E4C2-4C4F-4AA7-A3EF-B3C0AA8CC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games!</a:t>
            </a:r>
          </a:p>
          <a:p>
            <a:r>
              <a:rPr lang="en-US" dirty="0"/>
              <a:t>Simulations and training programs</a:t>
            </a:r>
          </a:p>
          <a:p>
            <a:r>
              <a:rPr lang="en-US" dirty="0"/>
              <a:t>Animation and motion graphics</a:t>
            </a:r>
          </a:p>
          <a:p>
            <a:r>
              <a:rPr lang="en-US" dirty="0"/>
              <a:t>Train AIs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2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3FF8-7B61-4922-8DD8-AE1F1DA4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99A6-394C-4A4D-8B0F-E5263B4E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setup and Editor basics</a:t>
            </a:r>
          </a:p>
          <a:p>
            <a:r>
              <a:rPr lang="en-US" dirty="0"/>
              <a:t>Coding for Unity</a:t>
            </a:r>
          </a:p>
          <a:p>
            <a:r>
              <a:rPr lang="en-US" dirty="0"/>
              <a:t>Game setup</a:t>
            </a:r>
          </a:p>
          <a:p>
            <a:r>
              <a:rPr lang="en-US" dirty="0"/>
              <a:t>Building projects</a:t>
            </a:r>
          </a:p>
        </p:txBody>
      </p:sp>
    </p:spTree>
    <p:extLst>
      <p:ext uri="{BB962C8B-B14F-4D97-AF65-F5344CB8AC3E}">
        <p14:creationId xmlns:p14="http://schemas.microsoft.com/office/powerpoint/2010/main" val="342658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4254-2180-4E74-9756-9379B539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251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Game demo</a:t>
            </a:r>
          </a:p>
        </p:txBody>
      </p:sp>
    </p:spTree>
    <p:extLst>
      <p:ext uri="{BB962C8B-B14F-4D97-AF65-F5344CB8AC3E}">
        <p14:creationId xmlns:p14="http://schemas.microsoft.com/office/powerpoint/2010/main" val="422852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799839-DA96-4992-872F-D82C61E2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Monobehaviour</a:t>
            </a:r>
            <a:r>
              <a:rPr lang="en-US" dirty="0"/>
              <a:t> lifecycle 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16DF6-913D-4C55-A0A5-C3AA896D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https://docs.unity3d.com/Manual/ExecutionOrder.html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EAE9-9EF9-4733-AE97-BC400D9B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D32A1-189A-4736-89A9-A848E695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https://learn.unity.com/</a:t>
            </a:r>
            <a:endParaRPr lang="en-US" dirty="0"/>
          </a:p>
          <a:p>
            <a:r>
              <a:rPr lang="en-US" dirty="0">
                <a:hlinkClick r:id="rId3"/>
              </a:rPr>
              <a:t>https://catlikecoding.com/unity/tutorials/</a:t>
            </a:r>
            <a:endParaRPr lang="en-US" dirty="0"/>
          </a:p>
          <a:p>
            <a:r>
              <a:rPr lang="en-US" dirty="0"/>
              <a:t>Pluralsight</a:t>
            </a:r>
          </a:p>
        </p:txBody>
      </p:sp>
    </p:spTree>
    <p:extLst>
      <p:ext uri="{BB962C8B-B14F-4D97-AF65-F5344CB8AC3E}">
        <p14:creationId xmlns:p14="http://schemas.microsoft.com/office/powerpoint/2010/main" val="327417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A467-9363-48F3-ADF9-A1A89113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3301549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69211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99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Lunch-n-learn: unity game development</vt:lpstr>
      <vt:lpstr>What is unity?</vt:lpstr>
      <vt:lpstr>What can you do with unity?</vt:lpstr>
      <vt:lpstr>Overview</vt:lpstr>
      <vt:lpstr>Game demo</vt:lpstr>
      <vt:lpstr>Monobehaviour lifecycle methods</vt:lpstr>
      <vt:lpstr>More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Lunch-n-learn: unity game development</dc:title>
  <dc:creator>Mathew Huftalen</dc:creator>
  <cp:lastModifiedBy>Mathew Huftalen</cp:lastModifiedBy>
  <cp:revision>2</cp:revision>
  <dcterms:created xsi:type="dcterms:W3CDTF">2019-10-15T11:50:11Z</dcterms:created>
  <dcterms:modified xsi:type="dcterms:W3CDTF">2019-10-16T11:30:45Z</dcterms:modified>
</cp:coreProperties>
</file>