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2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696A-3908-46CF-AD0B-81EA2AA28DB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56BD-F717-4D9C-95E0-319F9A876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 Module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Delannes-Molka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5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is a JavaScript program that is design to be placed in any HTML page.</a:t>
            </a:r>
          </a:p>
          <a:p>
            <a:r>
              <a:rPr lang="en-US" dirty="0" smtClean="0"/>
              <a:t>It allows users to put in csv files and run mathematical modules on them and then download the results.</a:t>
            </a:r>
          </a:p>
          <a:p>
            <a:r>
              <a:rPr lang="en-US" dirty="0" smtClean="0"/>
              <a:t>It uses the plotly.js, numeric.js and math.js libraries.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0"/>
            <a:ext cx="3535910" cy="4427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782" y="2229853"/>
            <a:ext cx="3690218" cy="46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dirty="0"/>
              <a:t>Its height, width, amount of rows and amount of columns can be varied.</a:t>
            </a:r>
          </a:p>
          <a:p>
            <a:r>
              <a:rPr lang="en-US" dirty="0"/>
              <a:t>Any Module or set of modules can be put in the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705" y="211942"/>
            <a:ext cx="1327735" cy="6587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266" y="4695825"/>
            <a:ext cx="6877050" cy="2162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18" y="211941"/>
            <a:ext cx="3590087" cy="448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Making the system smaller then (about) 250x250px will start causing formatting issues.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is not designed with heavy computation or recursion in mind resulting in more compacted modules taking time to run.</a:t>
            </a:r>
          </a:p>
          <a:p>
            <a:r>
              <a:rPr lang="en-US" dirty="0" smtClean="0"/>
              <a:t>Currently works on </a:t>
            </a:r>
            <a:r>
              <a:rPr lang="en-US" dirty="0"/>
              <a:t>F</a:t>
            </a:r>
            <a:r>
              <a:rPr lang="en-US" dirty="0" smtClean="0"/>
              <a:t>irefox, Chrome, but not Edge.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53" y="1690688"/>
            <a:ext cx="5585457" cy="33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7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249"/>
            <a:ext cx="8803105" cy="509503"/>
          </a:xfrm>
        </p:spPr>
        <p:txBody>
          <a:bodyPr/>
          <a:lstStyle/>
          <a:p>
            <a:r>
              <a:rPr lang="en-US" dirty="0" smtClean="0"/>
              <a:t>First, add module folders and WASystem.js to project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79" y="2030991"/>
            <a:ext cx="3324225" cy="2476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922752"/>
            <a:ext cx="10744200" cy="52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Second </a:t>
            </a:r>
            <a:r>
              <a:rPr lang="en-US" dirty="0"/>
              <a:t>put the script location in the header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500474"/>
            <a:ext cx="1135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Third, create a JavaScript object with the following properties:</a:t>
            </a:r>
          </a:p>
          <a:p>
            <a:pPr lvl="1"/>
            <a:r>
              <a:rPr lang="en-US" sz="2800" dirty="0" err="1"/>
              <a:t>inputInstructions</a:t>
            </a:r>
            <a:r>
              <a:rPr lang="en-US" sz="2800" dirty="0"/>
              <a:t>: Array of instructions for each input</a:t>
            </a:r>
          </a:p>
          <a:p>
            <a:pPr lvl="1"/>
            <a:r>
              <a:rPr lang="en-US" sz="2800" dirty="0" err="1"/>
              <a:t>moduleFunction</a:t>
            </a:r>
            <a:r>
              <a:rPr lang="en-US" sz="2800" dirty="0"/>
              <a:t>: function that calls the module </a:t>
            </a:r>
          </a:p>
          <a:p>
            <a:pPr lvl="1"/>
            <a:r>
              <a:rPr lang="en-US" sz="2800" dirty="0" err="1"/>
              <a:t>moduleName</a:t>
            </a:r>
            <a:r>
              <a:rPr lang="en-US" sz="2800" dirty="0"/>
              <a:t>: name of the module</a:t>
            </a:r>
          </a:p>
          <a:p>
            <a:pPr lvl="1"/>
            <a:r>
              <a:rPr lang="en-US" sz="2800" dirty="0"/>
              <a:t>scripts: names of additional scripts in the module folder that needs to be called for the module to function.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4641905"/>
            <a:ext cx="5694947" cy="22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1905" cy="2413000"/>
          </a:xfrm>
        </p:spPr>
        <p:txBody>
          <a:bodyPr>
            <a:normAutofit/>
          </a:bodyPr>
          <a:lstStyle/>
          <a:p>
            <a:r>
              <a:rPr lang="en-US" dirty="0" smtClean="0"/>
              <a:t>Forth, run the following command with the following properties:</a:t>
            </a:r>
          </a:p>
          <a:p>
            <a:pPr lvl="1"/>
            <a:r>
              <a:rPr lang="en-US" dirty="0" smtClean="0"/>
              <a:t>Id of parent html object</a:t>
            </a:r>
          </a:p>
          <a:p>
            <a:pPr lvl="1"/>
            <a:r>
              <a:rPr lang="en-US" dirty="0" smtClean="0"/>
              <a:t>Width in </a:t>
            </a:r>
            <a:r>
              <a:rPr lang="en-US" dirty="0" err="1" smtClean="0"/>
              <a:t>px</a:t>
            </a:r>
            <a:endParaRPr lang="en-US" dirty="0" smtClean="0"/>
          </a:p>
          <a:p>
            <a:pPr lvl="1"/>
            <a:r>
              <a:rPr lang="en-US" dirty="0" smtClean="0"/>
              <a:t>Height </a:t>
            </a:r>
            <a:r>
              <a:rPr lang="en-US" dirty="0"/>
              <a:t>in </a:t>
            </a:r>
            <a:r>
              <a:rPr lang="en-US" dirty="0" err="1" smtClean="0"/>
              <a:t>px</a:t>
            </a:r>
            <a:endParaRPr lang="en-US" dirty="0" smtClean="0"/>
          </a:p>
          <a:p>
            <a:pPr lvl="1"/>
            <a:r>
              <a:rPr lang="en-US" dirty="0" smtClean="0"/>
              <a:t>List of module objects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4135436"/>
            <a:ext cx="10888464" cy="111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6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2" y="1799808"/>
            <a:ext cx="52578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module need to be in a folder with a .</a:t>
            </a:r>
            <a:r>
              <a:rPr lang="en-US" dirty="0" err="1" smtClean="0"/>
              <a:t>js</a:t>
            </a:r>
            <a:r>
              <a:rPr lang="en-US" dirty="0" smtClean="0"/>
              <a:t> file of the same name inside.</a:t>
            </a:r>
          </a:p>
          <a:p>
            <a:r>
              <a:rPr lang="en-US" dirty="0" smtClean="0"/>
              <a:t>The .</a:t>
            </a:r>
            <a:r>
              <a:rPr lang="en-US" dirty="0" err="1" smtClean="0"/>
              <a:t>js</a:t>
            </a:r>
            <a:r>
              <a:rPr lang="en-US" dirty="0" smtClean="0"/>
              <a:t> file needs to </a:t>
            </a:r>
            <a:r>
              <a:rPr lang="en-US" dirty="0" smtClean="0"/>
              <a:t>contain a method </a:t>
            </a:r>
            <a:r>
              <a:rPr lang="en-US" dirty="0" smtClean="0"/>
              <a:t>to start the module and if any html objects are </a:t>
            </a:r>
            <a:r>
              <a:rPr lang="en-US" dirty="0" smtClean="0"/>
              <a:t>added, </a:t>
            </a:r>
            <a:r>
              <a:rPr lang="en-US" dirty="0" smtClean="0"/>
              <a:t>it </a:t>
            </a:r>
            <a:r>
              <a:rPr lang="en-US" dirty="0" smtClean="0"/>
              <a:t>needs to be to the location object specified in the argument.</a:t>
            </a:r>
            <a:endParaRPr lang="en-US" dirty="0" smtClean="0"/>
          </a:p>
          <a:p>
            <a:r>
              <a:rPr lang="en-US" dirty="0" smtClean="0"/>
              <a:t>If the module only needs initial inputs to produce an output the it must return an object with a data property and an file name property.</a:t>
            </a:r>
          </a:p>
          <a:p>
            <a:r>
              <a:rPr lang="en-US" dirty="0" smtClean="0"/>
              <a:t>If it requires additional </a:t>
            </a:r>
            <a:r>
              <a:rPr lang="en-US" dirty="0" smtClean="0"/>
              <a:t>inputs </a:t>
            </a:r>
            <a:r>
              <a:rPr lang="en-US" dirty="0" smtClean="0"/>
              <a:t>then </a:t>
            </a:r>
            <a:r>
              <a:rPr lang="en-US" dirty="0" smtClean="0"/>
              <a:t>the </a:t>
            </a:r>
            <a:r>
              <a:rPr lang="en-US" dirty="0" smtClean="0"/>
              <a:t>start </a:t>
            </a:r>
            <a:r>
              <a:rPr lang="en-US" dirty="0" smtClean="0"/>
              <a:t>method should return null and </a:t>
            </a:r>
            <a:r>
              <a:rPr lang="en-US" dirty="0"/>
              <a:t>return </a:t>
            </a:r>
            <a:r>
              <a:rPr lang="en-US" dirty="0" smtClean="0"/>
              <a:t>and an </a:t>
            </a:r>
            <a:r>
              <a:rPr lang="en-US" dirty="0"/>
              <a:t>object with a data property and an file name property </a:t>
            </a:r>
            <a:r>
              <a:rPr lang="en-US" dirty="0" smtClean="0"/>
              <a:t>need to be </a:t>
            </a:r>
            <a:r>
              <a:rPr lang="en-US" dirty="0"/>
              <a:t>sent to the </a:t>
            </a:r>
            <a:r>
              <a:rPr lang="en-US" dirty="0" err="1" smtClean="0"/>
              <a:t>createDataSlot</a:t>
            </a:r>
            <a:r>
              <a:rPr lang="en-US" dirty="0" smtClean="0"/>
              <a:t> when additional analysis is complete. </a:t>
            </a:r>
          </a:p>
          <a:p>
            <a:r>
              <a:rPr lang="en-US" dirty="0" smtClean="0"/>
              <a:t>There is a template </a:t>
            </a:r>
            <a:r>
              <a:rPr lang="en-US" dirty="0" smtClean="0"/>
              <a:t>provided to make this easier.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7920"/>
            <a:ext cx="5042088" cy="1094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5418516"/>
            <a:ext cx="6705600" cy="570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383" y="3383868"/>
            <a:ext cx="6349618" cy="6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3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366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 Module System</vt:lpstr>
      <vt:lpstr>Function</vt:lpstr>
      <vt:lpstr>Abilities </vt:lpstr>
      <vt:lpstr>Limitations</vt:lpstr>
      <vt:lpstr>How to use:</vt:lpstr>
      <vt:lpstr>How to use:</vt:lpstr>
      <vt:lpstr>Creating a module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official</dc:creator>
  <cp:lastModifiedBy>official</cp:lastModifiedBy>
  <cp:revision>16</cp:revision>
  <dcterms:created xsi:type="dcterms:W3CDTF">2019-08-01T16:43:56Z</dcterms:created>
  <dcterms:modified xsi:type="dcterms:W3CDTF">2019-08-02T20:50:20Z</dcterms:modified>
</cp:coreProperties>
</file>