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</p:sldMasterIdLst>
  <p:sldIdLst>
    <p:sldId id="284" r:id="rId5"/>
    <p:sldId id="289" r:id="rId6"/>
    <p:sldId id="29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pos="3840">
          <p15:clr>
            <a:srgbClr val="A4A3A4"/>
          </p15:clr>
        </p15:guide>
        <p15:guide id="7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895F"/>
    <a:srgbClr val="136143"/>
    <a:srgbClr val="0B3B29"/>
    <a:srgbClr val="8439BD"/>
    <a:srgbClr val="8F2EA2"/>
    <a:srgbClr val="3EDA9F"/>
    <a:srgbClr val="10543A"/>
    <a:srgbClr val="D9A5E3"/>
    <a:srgbClr val="20A472"/>
    <a:srgbClr val="34D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033" autoAdjust="0"/>
  </p:normalViewPr>
  <p:slideViewPr>
    <p:cSldViewPr snapToGrid="0" showGuides="1">
      <p:cViewPr varScale="1">
        <p:scale>
          <a:sx n="114" d="100"/>
          <a:sy n="114" d="100"/>
        </p:scale>
        <p:origin x="414" y="10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3917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48">
            <a:extLst>
              <a:ext uri="{FF2B5EF4-FFF2-40B4-BE49-F238E27FC236}">
                <a16:creationId xmlns:a16="http://schemas.microsoft.com/office/drawing/2014/main" id="{D127D48E-3E09-48C7-AB33-FBD643EFA5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23914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Text Placeholder 50">
            <a:extLst>
              <a:ext uri="{FF2B5EF4-FFF2-40B4-BE49-F238E27FC236}">
                <a16:creationId xmlns:a16="http://schemas.microsoft.com/office/drawing/2014/main" id="{A1B91BF4-B790-4F67-98EB-FE905527BF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23914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8">
            <a:extLst>
              <a:ext uri="{FF2B5EF4-FFF2-40B4-BE49-F238E27FC236}">
                <a16:creationId xmlns:a16="http://schemas.microsoft.com/office/drawing/2014/main" id="{CCA5F33F-1634-427F-92BF-99A5ED52A4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4076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Text Placeholder 50">
            <a:extLst>
              <a:ext uri="{FF2B5EF4-FFF2-40B4-BE49-F238E27FC236}">
                <a16:creationId xmlns:a16="http://schemas.microsoft.com/office/drawing/2014/main" id="{084F28D2-C99C-44DC-95CF-A18847F3B6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34076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8">
            <a:extLst>
              <a:ext uri="{FF2B5EF4-FFF2-40B4-BE49-F238E27FC236}">
                <a16:creationId xmlns:a16="http://schemas.microsoft.com/office/drawing/2014/main" id="{2402522A-E098-4FB5-B454-D6FC98D90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4238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50">
            <a:extLst>
              <a:ext uri="{FF2B5EF4-FFF2-40B4-BE49-F238E27FC236}">
                <a16:creationId xmlns:a16="http://schemas.microsoft.com/office/drawing/2014/main" id="{18CF51EA-CDE2-4AA1-83CB-9DC6E212C3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44238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48">
            <a:extLst>
              <a:ext uri="{FF2B5EF4-FFF2-40B4-BE49-F238E27FC236}">
                <a16:creationId xmlns:a16="http://schemas.microsoft.com/office/drawing/2014/main" id="{FE2BFCE7-D8D1-42B7-97F2-78B1D2CB5F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54400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Text Placeholder 50">
            <a:extLst>
              <a:ext uri="{FF2B5EF4-FFF2-40B4-BE49-F238E27FC236}">
                <a16:creationId xmlns:a16="http://schemas.microsoft.com/office/drawing/2014/main" id="{0C4E8DE7-5691-4470-BC2C-F9F6532248C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754400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BC6ED5-DBEC-4BA5-9BFE-9A5E0ED8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2674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48">
            <a:extLst>
              <a:ext uri="{FF2B5EF4-FFF2-40B4-BE49-F238E27FC236}">
                <a16:creationId xmlns:a16="http://schemas.microsoft.com/office/drawing/2014/main" id="{C6E48CAB-F1C0-4E71-9686-C02A967E92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6182" y="4014522"/>
            <a:ext cx="118211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35" name="Text Placeholder 50">
            <a:extLst>
              <a:ext uri="{FF2B5EF4-FFF2-40B4-BE49-F238E27FC236}">
                <a16:creationId xmlns:a16="http://schemas.microsoft.com/office/drawing/2014/main" id="{7C226081-D459-4A68-9B23-0C804E6A63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6182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8">
            <a:extLst>
              <a:ext uri="{FF2B5EF4-FFF2-40B4-BE49-F238E27FC236}">
                <a16:creationId xmlns:a16="http://schemas.microsoft.com/office/drawing/2014/main" id="{C32AE455-05F0-44FA-98C4-73D9C60DF89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39103" y="4014522"/>
            <a:ext cx="1208897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3C3FB663-073E-458E-A31A-B15112A0D37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839103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8">
            <a:extLst>
              <a:ext uri="{FF2B5EF4-FFF2-40B4-BE49-F238E27FC236}">
                <a16:creationId xmlns:a16="http://schemas.microsoft.com/office/drawing/2014/main" id="{91332113-C9A3-4B1F-A973-C30104497D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22024" y="4014522"/>
            <a:ext cx="1181099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3" name="Text Placeholder 50">
            <a:extLst>
              <a:ext uri="{FF2B5EF4-FFF2-40B4-BE49-F238E27FC236}">
                <a16:creationId xmlns:a16="http://schemas.microsoft.com/office/drawing/2014/main" id="{CDAC2DE8-0B23-47D4-A121-018184C5D2B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222024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8">
            <a:extLst>
              <a:ext uri="{FF2B5EF4-FFF2-40B4-BE49-F238E27FC236}">
                <a16:creationId xmlns:a16="http://schemas.microsoft.com/office/drawing/2014/main" id="{AE8613EE-32F0-4251-809B-6B9907E226C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04944" y="4014522"/>
            <a:ext cx="1181099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5" name="Text Placeholder 50">
            <a:extLst>
              <a:ext uri="{FF2B5EF4-FFF2-40B4-BE49-F238E27FC236}">
                <a16:creationId xmlns:a16="http://schemas.microsoft.com/office/drawing/2014/main" id="{6E9683DA-61F6-48A0-9453-C03FB979401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604944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48">
            <a:extLst>
              <a:ext uri="{FF2B5EF4-FFF2-40B4-BE49-F238E27FC236}">
                <a16:creationId xmlns:a16="http://schemas.microsoft.com/office/drawing/2014/main" id="{53C09CD9-E6F6-4AA3-968A-491D1568E73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55230" y="4014522"/>
            <a:ext cx="1181099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7" name="Text Placeholder 50">
            <a:extLst>
              <a:ext uri="{FF2B5EF4-FFF2-40B4-BE49-F238E27FC236}">
                <a16:creationId xmlns:a16="http://schemas.microsoft.com/office/drawing/2014/main" id="{4457D5F2-D7AE-44A9-847A-D20086BCCC2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555230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48">
            <a:extLst>
              <a:ext uri="{FF2B5EF4-FFF2-40B4-BE49-F238E27FC236}">
                <a16:creationId xmlns:a16="http://schemas.microsoft.com/office/drawing/2014/main" id="{4FBE8211-41BE-41C2-B826-94FD55BC0AA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938151" y="4014522"/>
            <a:ext cx="118109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9" name="Text Placeholder 50">
            <a:extLst>
              <a:ext uri="{FF2B5EF4-FFF2-40B4-BE49-F238E27FC236}">
                <a16:creationId xmlns:a16="http://schemas.microsoft.com/office/drawing/2014/main" id="{18C75666-F3E0-4AD7-8C05-FEFFEAE1D10C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938151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48">
            <a:extLst>
              <a:ext uri="{FF2B5EF4-FFF2-40B4-BE49-F238E27FC236}">
                <a16:creationId xmlns:a16="http://schemas.microsoft.com/office/drawing/2014/main" id="{66478F13-D9B8-4439-9B08-804CD6848EB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321072" y="4014522"/>
            <a:ext cx="118109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61" name="Text Placeholder 50">
            <a:extLst>
              <a:ext uri="{FF2B5EF4-FFF2-40B4-BE49-F238E27FC236}">
                <a16:creationId xmlns:a16="http://schemas.microsoft.com/office/drawing/2014/main" id="{08844405-957A-4970-A2B6-D161FED665FF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9321072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48">
            <a:extLst>
              <a:ext uri="{FF2B5EF4-FFF2-40B4-BE49-F238E27FC236}">
                <a16:creationId xmlns:a16="http://schemas.microsoft.com/office/drawing/2014/main" id="{6F067D31-AE61-48F0-A497-1908DC77F08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703992" y="4014522"/>
            <a:ext cx="118109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63" name="Text Placeholder 50">
            <a:extLst>
              <a:ext uri="{FF2B5EF4-FFF2-40B4-BE49-F238E27FC236}">
                <a16:creationId xmlns:a16="http://schemas.microsoft.com/office/drawing/2014/main" id="{5B4A526A-A40E-4B7D-94EC-5FDCAD2EAD89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10703992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67390-01C5-4A4E-AF7F-79E8DB2B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9575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 userDrawn="1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14742123-85C4-4775-80AC-721BD7C162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0060" y="1776098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E1001174-581F-41A6-864B-D3BE932C2E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0060" y="2111375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8">
            <a:extLst>
              <a:ext uri="{FF2B5EF4-FFF2-40B4-BE49-F238E27FC236}">
                <a16:creationId xmlns:a16="http://schemas.microsoft.com/office/drawing/2014/main" id="{2B649793-2AFC-43EE-8172-0EAB326F11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74540" y="1776098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3" name="Text Placeholder 50">
            <a:extLst>
              <a:ext uri="{FF2B5EF4-FFF2-40B4-BE49-F238E27FC236}">
                <a16:creationId xmlns:a16="http://schemas.microsoft.com/office/drawing/2014/main" id="{5B27745F-27CA-45D0-BE8E-A9C3B168F4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74540" y="2111375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8">
            <a:extLst>
              <a:ext uri="{FF2B5EF4-FFF2-40B4-BE49-F238E27FC236}">
                <a16:creationId xmlns:a16="http://schemas.microsoft.com/office/drawing/2014/main" id="{58782C77-F426-4586-AF09-D07E1E8737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97900" y="1776098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5" name="Text Placeholder 50">
            <a:extLst>
              <a:ext uri="{FF2B5EF4-FFF2-40B4-BE49-F238E27FC236}">
                <a16:creationId xmlns:a16="http://schemas.microsoft.com/office/drawing/2014/main" id="{E04DA729-6A59-4BC5-8955-DF4D12F125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97900" y="2111375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48">
            <a:extLst>
              <a:ext uri="{FF2B5EF4-FFF2-40B4-BE49-F238E27FC236}">
                <a16:creationId xmlns:a16="http://schemas.microsoft.com/office/drawing/2014/main" id="{F6AF03D4-E441-4447-876C-A1B030223E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80060" y="2914739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7" name="Text Placeholder 50">
            <a:extLst>
              <a:ext uri="{FF2B5EF4-FFF2-40B4-BE49-F238E27FC236}">
                <a16:creationId xmlns:a16="http://schemas.microsoft.com/office/drawing/2014/main" id="{679D428E-9700-4E19-8364-70006C3E765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580060" y="3254810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48">
            <a:extLst>
              <a:ext uri="{FF2B5EF4-FFF2-40B4-BE49-F238E27FC236}">
                <a16:creationId xmlns:a16="http://schemas.microsoft.com/office/drawing/2014/main" id="{5B64A0D9-EA5C-4EC1-981A-0FD223A62F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74540" y="2914739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9" name="Text Placeholder 50">
            <a:extLst>
              <a:ext uri="{FF2B5EF4-FFF2-40B4-BE49-F238E27FC236}">
                <a16:creationId xmlns:a16="http://schemas.microsoft.com/office/drawing/2014/main" id="{7F9CD6F4-7AEE-42A4-B26D-96BE3E90036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674540" y="3254810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48">
            <a:extLst>
              <a:ext uri="{FF2B5EF4-FFF2-40B4-BE49-F238E27FC236}">
                <a16:creationId xmlns:a16="http://schemas.microsoft.com/office/drawing/2014/main" id="{82EA5B58-66CC-4197-BAC3-D0A39558DB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97900" y="2914739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1" name="Text Placeholder 50">
            <a:extLst>
              <a:ext uri="{FF2B5EF4-FFF2-40B4-BE49-F238E27FC236}">
                <a16:creationId xmlns:a16="http://schemas.microsoft.com/office/drawing/2014/main" id="{B76C47B4-A585-4CAC-933A-2E6D1938D17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697900" y="3254810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48">
            <a:extLst>
              <a:ext uri="{FF2B5EF4-FFF2-40B4-BE49-F238E27FC236}">
                <a16:creationId xmlns:a16="http://schemas.microsoft.com/office/drawing/2014/main" id="{563D0C18-5125-4D0F-B46D-76AE182B3FA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80060" y="4057987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3" name="Text Placeholder 50">
            <a:extLst>
              <a:ext uri="{FF2B5EF4-FFF2-40B4-BE49-F238E27FC236}">
                <a16:creationId xmlns:a16="http://schemas.microsoft.com/office/drawing/2014/main" id="{10634501-CE83-42B9-8572-5C6B7371086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580060" y="4392591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48">
            <a:extLst>
              <a:ext uri="{FF2B5EF4-FFF2-40B4-BE49-F238E27FC236}">
                <a16:creationId xmlns:a16="http://schemas.microsoft.com/office/drawing/2014/main" id="{54844B85-1B28-4340-AA8C-10A0C2A36C9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74540" y="4057987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5" name="Text Placeholder 50">
            <a:extLst>
              <a:ext uri="{FF2B5EF4-FFF2-40B4-BE49-F238E27FC236}">
                <a16:creationId xmlns:a16="http://schemas.microsoft.com/office/drawing/2014/main" id="{31BB84F0-3823-46DB-BCEF-5EF3F8E680C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74540" y="4392591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48">
            <a:extLst>
              <a:ext uri="{FF2B5EF4-FFF2-40B4-BE49-F238E27FC236}">
                <a16:creationId xmlns:a16="http://schemas.microsoft.com/office/drawing/2014/main" id="{D4D4EE7B-E029-47B3-BC18-D53E810711C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697900" y="4057987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7" name="Text Placeholder 50">
            <a:extLst>
              <a:ext uri="{FF2B5EF4-FFF2-40B4-BE49-F238E27FC236}">
                <a16:creationId xmlns:a16="http://schemas.microsoft.com/office/drawing/2014/main" id="{C088BE45-14DC-4551-A5FC-93D0BA99188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697900" y="4392591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8">
            <a:extLst>
              <a:ext uri="{FF2B5EF4-FFF2-40B4-BE49-F238E27FC236}">
                <a16:creationId xmlns:a16="http://schemas.microsoft.com/office/drawing/2014/main" id="{120E072F-4FF5-422F-B7FD-BE3DF026010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80060" y="5231920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9" name="Text Placeholder 50">
            <a:extLst>
              <a:ext uri="{FF2B5EF4-FFF2-40B4-BE49-F238E27FC236}">
                <a16:creationId xmlns:a16="http://schemas.microsoft.com/office/drawing/2014/main" id="{E73E6162-F4E3-4F6D-BA12-6B5918E23B8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580060" y="5566524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48">
            <a:extLst>
              <a:ext uri="{FF2B5EF4-FFF2-40B4-BE49-F238E27FC236}">
                <a16:creationId xmlns:a16="http://schemas.microsoft.com/office/drawing/2014/main" id="{C9938F8E-67A2-401C-882C-ED04C7E5224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674540" y="5231920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1" name="Text Placeholder 50">
            <a:extLst>
              <a:ext uri="{FF2B5EF4-FFF2-40B4-BE49-F238E27FC236}">
                <a16:creationId xmlns:a16="http://schemas.microsoft.com/office/drawing/2014/main" id="{E683DBE3-DCA5-4538-A253-E60ED2C4B62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674540" y="5566524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48">
            <a:extLst>
              <a:ext uri="{FF2B5EF4-FFF2-40B4-BE49-F238E27FC236}">
                <a16:creationId xmlns:a16="http://schemas.microsoft.com/office/drawing/2014/main" id="{6F8B9E2C-BE06-4536-A348-4640A2DA1BF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697900" y="5231920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3" name="Text Placeholder 50">
            <a:extLst>
              <a:ext uri="{FF2B5EF4-FFF2-40B4-BE49-F238E27FC236}">
                <a16:creationId xmlns:a16="http://schemas.microsoft.com/office/drawing/2014/main" id="{B9A57CE7-FAE2-490F-A8F8-402B5F3A744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697900" y="5566524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611859-7CC8-480B-BA0E-18BB16B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913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44" userDrawn="1">
          <p15:clr>
            <a:srgbClr val="FBAE40"/>
          </p15:clr>
        </p15:guide>
        <p15:guide id="2" pos="5112">
          <p15:clr>
            <a:srgbClr val="FBAE40"/>
          </p15:clr>
        </p15:guide>
        <p15:guide id="4" pos="5256">
          <p15:clr>
            <a:srgbClr val="5ACBF0"/>
          </p15:clr>
        </p15:guide>
        <p15:guide id="5" pos="4968" userDrawn="1">
          <p15:clr>
            <a:srgbClr val="5ACBF0"/>
          </p15:clr>
        </p15:guide>
        <p15:guide id="6" pos="2688" userDrawn="1">
          <p15:clr>
            <a:srgbClr val="5ACBF0"/>
          </p15:clr>
        </p15:guide>
        <p15:guide id="7" pos="2400" userDrawn="1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90B616-241D-4DFE-BC2F-C001ED77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200"/>
            <a:ext cx="11731752" cy="6309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E909E-CC4A-4E51-BC02-B893225D2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124" y="1825625"/>
            <a:ext cx="117317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B6EE4-1695-4DD6-9758-84FFE963D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01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FDAD0-21E9-42D0-8C63-C6563197FC13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3250D-A8F9-4682-AD84-FD37BCAA6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9280" y="6356350"/>
            <a:ext cx="5933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1A788-841D-41AB-A983-152B6532F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867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E3823-CC86-4AC6-95C0-DC3ECA80F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4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1" r:id="rId2"/>
    <p:sldLayoutId id="2147483670" r:id="rId3"/>
  </p:sldLayoutIdLst>
  <p:txStyles>
    <p:titleStyle>
      <a:lvl1pPr algn="ctr" defTabSz="914400" rtl="0" eaLnBrk="1" latinLnBrk="0" hangingPunct="1">
        <a:lnSpc>
          <a:spcPct val="90000"/>
        </a:lnSpc>
        <a:spcBef>
          <a:spcPts val="100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415C901-039D-4058-80C7-5ABA400CDB06}"/>
              </a:ext>
            </a:extLst>
          </p:cNvPr>
          <p:cNvSpPr/>
          <p:nvPr/>
        </p:nvSpPr>
        <p:spPr>
          <a:xfrm>
            <a:off x="427950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5"/>
                </a:solidFill>
              </a:rPr>
              <a:t>Q2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6DA334-7569-42CB-95CD-419F4AC26092}"/>
              </a:ext>
            </a:extLst>
          </p:cNvPr>
          <p:cNvSpPr/>
          <p:nvPr/>
        </p:nvSpPr>
        <p:spPr>
          <a:xfrm>
            <a:off x="657865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B0F0"/>
                </a:solidFill>
              </a:rPr>
              <a:t>Q3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D8E2964-D9A5-4A16-8604-F04921C189EB}"/>
              </a:ext>
            </a:extLst>
          </p:cNvPr>
          <p:cNvSpPr/>
          <p:nvPr/>
        </p:nvSpPr>
        <p:spPr>
          <a:xfrm>
            <a:off x="8877806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3"/>
                </a:solidFill>
              </a:rPr>
              <a:t>Q4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C17936A-EE2B-4C30-A31C-496282D48B87}"/>
              </a:ext>
            </a:extLst>
          </p:cNvPr>
          <p:cNvSpPr/>
          <p:nvPr/>
        </p:nvSpPr>
        <p:spPr>
          <a:xfrm>
            <a:off x="198035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4"/>
                </a:solidFill>
              </a:rPr>
              <a:t>Q1</a:t>
            </a:r>
          </a:p>
        </p:txBody>
      </p:sp>
      <p:sp>
        <p:nvSpPr>
          <p:cNvPr id="23" name="Freeform: Shape 22" descr="timeline ">
            <a:extLst>
              <a:ext uri="{FF2B5EF4-FFF2-40B4-BE49-F238E27FC236}">
                <a16:creationId xmlns:a16="http://schemas.microsoft.com/office/drawing/2014/main" id="{7889103E-B405-4427-BC20-A3CA893D099A}"/>
              </a:ext>
            </a:extLst>
          </p:cNvPr>
          <p:cNvSpPr/>
          <p:nvPr/>
        </p:nvSpPr>
        <p:spPr>
          <a:xfrm flipH="1" flipV="1">
            <a:off x="1392439" y="2020391"/>
            <a:ext cx="9252295" cy="2410190"/>
          </a:xfrm>
          <a:custGeom>
            <a:avLst/>
            <a:gdLst>
              <a:gd name="connsiteX0" fmla="*/ 1192508 w 9252295"/>
              <a:gd name="connsiteY0" fmla="*/ 2410190 h 2410190"/>
              <a:gd name="connsiteX1" fmla="*/ 0 w 9252295"/>
              <a:gd name="connsiteY1" fmla="*/ 1217682 h 2410190"/>
              <a:gd name="connsiteX2" fmla="*/ 1107 w 9252295"/>
              <a:gd name="connsiteY2" fmla="*/ 1206703 h 2410190"/>
              <a:gd name="connsiteX3" fmla="*/ 96158 w 9252295"/>
              <a:gd name="connsiteY3" fmla="*/ 1206703 h 2410190"/>
              <a:gd name="connsiteX4" fmla="*/ 95051 w 9252295"/>
              <a:gd name="connsiteY4" fmla="*/ 1217682 h 2410190"/>
              <a:gd name="connsiteX5" fmla="*/ 1192508 w 9252295"/>
              <a:gd name="connsiteY5" fmla="*/ 2315139 h 2410190"/>
              <a:gd name="connsiteX6" fmla="*/ 2289965 w 9252295"/>
              <a:gd name="connsiteY6" fmla="*/ 1217682 h 2410190"/>
              <a:gd name="connsiteX7" fmla="*/ 2289554 w 9252295"/>
              <a:gd name="connsiteY7" fmla="*/ 1209531 h 2410190"/>
              <a:gd name="connsiteX8" fmla="*/ 2290085 w 9252295"/>
              <a:gd name="connsiteY8" fmla="*/ 1209531 h 2410190"/>
              <a:gd name="connsiteX9" fmla="*/ 2295831 w 9252295"/>
              <a:gd name="connsiteY9" fmla="*/ 1095755 h 2410190"/>
              <a:gd name="connsiteX10" fmla="*/ 3482182 w 9252295"/>
              <a:gd name="connsiteY10" fmla="*/ 25174 h 2410190"/>
              <a:gd name="connsiteX11" fmla="*/ 4668533 w 9252295"/>
              <a:gd name="connsiteY11" fmla="*/ 1095755 h 2410190"/>
              <a:gd name="connsiteX12" fmla="*/ 4674278 w 9252295"/>
              <a:gd name="connsiteY12" fmla="*/ 1209531 h 2410190"/>
              <a:gd name="connsiteX13" fmla="*/ 4673516 w 9252295"/>
              <a:gd name="connsiteY13" fmla="*/ 1209531 h 2410190"/>
              <a:gd name="connsiteX14" fmla="*/ 4678322 w 9252295"/>
              <a:gd name="connsiteY14" fmla="*/ 1304717 h 2410190"/>
              <a:gd name="connsiteX15" fmla="*/ 5770114 w 9252295"/>
              <a:gd name="connsiteY15" fmla="*/ 2289966 h 2410190"/>
              <a:gd name="connsiteX16" fmla="*/ 6861904 w 9252295"/>
              <a:gd name="connsiteY16" fmla="*/ 1304717 h 2410190"/>
              <a:gd name="connsiteX17" fmla="*/ 6867159 w 9252295"/>
              <a:gd name="connsiteY17" fmla="*/ 1200660 h 2410190"/>
              <a:gd name="connsiteX18" fmla="*/ 6867690 w 9252295"/>
              <a:gd name="connsiteY18" fmla="*/ 1200660 h 2410190"/>
              <a:gd name="connsiteX19" fmla="*/ 6867279 w 9252295"/>
              <a:gd name="connsiteY19" fmla="*/ 1192508 h 2410190"/>
              <a:gd name="connsiteX20" fmla="*/ 8059787 w 9252295"/>
              <a:gd name="connsiteY20" fmla="*/ 0 h 2410190"/>
              <a:gd name="connsiteX21" fmla="*/ 9252295 w 9252295"/>
              <a:gd name="connsiteY21" fmla="*/ 1192508 h 2410190"/>
              <a:gd name="connsiteX22" fmla="*/ 9251964 w 9252295"/>
              <a:gd name="connsiteY22" fmla="*/ 1195794 h 2410190"/>
              <a:gd name="connsiteX23" fmla="*/ 9156913 w 9252295"/>
              <a:gd name="connsiteY23" fmla="*/ 1195794 h 2410190"/>
              <a:gd name="connsiteX24" fmla="*/ 9157244 w 9252295"/>
              <a:gd name="connsiteY24" fmla="*/ 1192508 h 2410190"/>
              <a:gd name="connsiteX25" fmla="*/ 8059787 w 9252295"/>
              <a:gd name="connsiteY25" fmla="*/ 95051 h 2410190"/>
              <a:gd name="connsiteX26" fmla="*/ 6962330 w 9252295"/>
              <a:gd name="connsiteY26" fmla="*/ 1192508 h 2410190"/>
              <a:gd name="connsiteX27" fmla="*/ 6962741 w 9252295"/>
              <a:gd name="connsiteY27" fmla="*/ 1200660 h 2410190"/>
              <a:gd name="connsiteX28" fmla="*/ 6962209 w 9252295"/>
              <a:gd name="connsiteY28" fmla="*/ 1200660 h 2410190"/>
              <a:gd name="connsiteX29" fmla="*/ 6956464 w 9252295"/>
              <a:gd name="connsiteY29" fmla="*/ 1314435 h 2410190"/>
              <a:gd name="connsiteX30" fmla="*/ 5770114 w 9252295"/>
              <a:gd name="connsiteY30" fmla="*/ 2385016 h 2410190"/>
              <a:gd name="connsiteX31" fmla="*/ 4583763 w 9252295"/>
              <a:gd name="connsiteY31" fmla="*/ 1314435 h 2410190"/>
              <a:gd name="connsiteX32" fmla="*/ 4578017 w 9252295"/>
              <a:gd name="connsiteY32" fmla="*/ 1200660 h 2410190"/>
              <a:gd name="connsiteX33" fmla="*/ 4578780 w 9252295"/>
              <a:gd name="connsiteY33" fmla="*/ 1200660 h 2410190"/>
              <a:gd name="connsiteX34" fmla="*/ 4573974 w 9252295"/>
              <a:gd name="connsiteY34" fmla="*/ 1105474 h 2410190"/>
              <a:gd name="connsiteX35" fmla="*/ 3482182 w 9252295"/>
              <a:gd name="connsiteY35" fmla="*/ 120225 h 2410190"/>
              <a:gd name="connsiteX36" fmla="*/ 2390391 w 9252295"/>
              <a:gd name="connsiteY36" fmla="*/ 1105474 h 2410190"/>
              <a:gd name="connsiteX37" fmla="*/ 2385136 w 9252295"/>
              <a:gd name="connsiteY37" fmla="*/ 1209531 h 2410190"/>
              <a:gd name="connsiteX38" fmla="*/ 2384604 w 9252295"/>
              <a:gd name="connsiteY38" fmla="*/ 1209531 h 2410190"/>
              <a:gd name="connsiteX39" fmla="*/ 2385016 w 9252295"/>
              <a:gd name="connsiteY39" fmla="*/ 1217682 h 2410190"/>
              <a:gd name="connsiteX40" fmla="*/ 1192508 w 9252295"/>
              <a:gd name="connsiteY40" fmla="*/ 2410190 h 241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252295" h="2410190">
                <a:moveTo>
                  <a:pt x="1192508" y="2410190"/>
                </a:moveTo>
                <a:cubicBezTo>
                  <a:pt x="533904" y="2410190"/>
                  <a:pt x="0" y="1876286"/>
                  <a:pt x="0" y="1217682"/>
                </a:cubicBezTo>
                <a:lnTo>
                  <a:pt x="1107" y="1206703"/>
                </a:lnTo>
                <a:lnTo>
                  <a:pt x="96158" y="1206703"/>
                </a:lnTo>
                <a:lnTo>
                  <a:pt x="95051" y="1217682"/>
                </a:lnTo>
                <a:cubicBezTo>
                  <a:pt x="95051" y="1823791"/>
                  <a:pt x="586400" y="2315139"/>
                  <a:pt x="1192508" y="2315139"/>
                </a:cubicBezTo>
                <a:cubicBezTo>
                  <a:pt x="1798616" y="2315139"/>
                  <a:pt x="2289965" y="1823791"/>
                  <a:pt x="2289965" y="1217682"/>
                </a:cubicBezTo>
                <a:lnTo>
                  <a:pt x="2289554" y="1209531"/>
                </a:lnTo>
                <a:lnTo>
                  <a:pt x="2290085" y="1209531"/>
                </a:lnTo>
                <a:lnTo>
                  <a:pt x="2295831" y="1095755"/>
                </a:lnTo>
                <a:cubicBezTo>
                  <a:pt x="2356899" y="494427"/>
                  <a:pt x="2864742" y="25174"/>
                  <a:pt x="3482182" y="25174"/>
                </a:cubicBezTo>
                <a:cubicBezTo>
                  <a:pt x="4099623" y="25174"/>
                  <a:pt x="4607465" y="494427"/>
                  <a:pt x="4668533" y="1095755"/>
                </a:cubicBezTo>
                <a:lnTo>
                  <a:pt x="4674278" y="1209531"/>
                </a:lnTo>
                <a:lnTo>
                  <a:pt x="4673516" y="1209531"/>
                </a:lnTo>
                <a:lnTo>
                  <a:pt x="4678322" y="1304717"/>
                </a:lnTo>
                <a:cubicBezTo>
                  <a:pt x="4734523" y="1858116"/>
                  <a:pt x="5201886" y="2289966"/>
                  <a:pt x="5770114" y="2289966"/>
                </a:cubicBezTo>
                <a:cubicBezTo>
                  <a:pt x="6338340" y="2289966"/>
                  <a:pt x="6805704" y="1858116"/>
                  <a:pt x="6861904" y="1304717"/>
                </a:cubicBezTo>
                <a:lnTo>
                  <a:pt x="6867159" y="1200660"/>
                </a:lnTo>
                <a:lnTo>
                  <a:pt x="6867690" y="1200660"/>
                </a:lnTo>
                <a:lnTo>
                  <a:pt x="6867279" y="1192508"/>
                </a:lnTo>
                <a:cubicBezTo>
                  <a:pt x="6867279" y="533905"/>
                  <a:pt x="7401183" y="0"/>
                  <a:pt x="8059787" y="0"/>
                </a:cubicBezTo>
                <a:cubicBezTo>
                  <a:pt x="8718390" y="0"/>
                  <a:pt x="9252295" y="533905"/>
                  <a:pt x="9252295" y="1192508"/>
                </a:cubicBezTo>
                <a:lnTo>
                  <a:pt x="9251964" y="1195794"/>
                </a:lnTo>
                <a:lnTo>
                  <a:pt x="9156913" y="1195794"/>
                </a:lnTo>
                <a:lnTo>
                  <a:pt x="9157244" y="1192508"/>
                </a:lnTo>
                <a:cubicBezTo>
                  <a:pt x="9157244" y="586400"/>
                  <a:pt x="8665895" y="95051"/>
                  <a:pt x="8059787" y="95051"/>
                </a:cubicBezTo>
                <a:cubicBezTo>
                  <a:pt x="7453679" y="95051"/>
                  <a:pt x="6962330" y="586400"/>
                  <a:pt x="6962330" y="1192508"/>
                </a:cubicBezTo>
                <a:lnTo>
                  <a:pt x="6962741" y="1200660"/>
                </a:lnTo>
                <a:lnTo>
                  <a:pt x="6962209" y="1200660"/>
                </a:lnTo>
                <a:lnTo>
                  <a:pt x="6956464" y="1314435"/>
                </a:lnTo>
                <a:cubicBezTo>
                  <a:pt x="6895396" y="1915764"/>
                  <a:pt x="6387554" y="2385016"/>
                  <a:pt x="5770114" y="2385016"/>
                </a:cubicBezTo>
                <a:cubicBezTo>
                  <a:pt x="5152672" y="2385016"/>
                  <a:pt x="4644831" y="1915764"/>
                  <a:pt x="4583763" y="1314435"/>
                </a:cubicBezTo>
                <a:lnTo>
                  <a:pt x="4578017" y="1200660"/>
                </a:lnTo>
                <a:lnTo>
                  <a:pt x="4578780" y="1200660"/>
                </a:lnTo>
                <a:lnTo>
                  <a:pt x="4573974" y="1105474"/>
                </a:lnTo>
                <a:cubicBezTo>
                  <a:pt x="4517772" y="552075"/>
                  <a:pt x="4050409" y="120225"/>
                  <a:pt x="3482182" y="120225"/>
                </a:cubicBezTo>
                <a:cubicBezTo>
                  <a:pt x="2913956" y="120225"/>
                  <a:pt x="2446592" y="552075"/>
                  <a:pt x="2390391" y="1105474"/>
                </a:cubicBezTo>
                <a:lnTo>
                  <a:pt x="2385136" y="1209531"/>
                </a:lnTo>
                <a:lnTo>
                  <a:pt x="2384604" y="1209531"/>
                </a:lnTo>
                <a:lnTo>
                  <a:pt x="2385016" y="1217682"/>
                </a:lnTo>
                <a:cubicBezTo>
                  <a:pt x="2385016" y="1876286"/>
                  <a:pt x="1851111" y="2410190"/>
                  <a:pt x="1192508" y="2410190"/>
                </a:cubicBezTo>
                <a:close/>
              </a:path>
            </a:pathLst>
          </a:custGeom>
          <a:gradFill flip="none" rotWithShape="1">
            <a:gsLst>
              <a:gs pos="61000">
                <a:srgbClr val="00B0F0"/>
              </a:gs>
              <a:gs pos="39000">
                <a:schemeClr val="accent5"/>
              </a:gs>
              <a:gs pos="18000">
                <a:schemeClr val="accent4"/>
              </a:gs>
              <a:gs pos="92000">
                <a:schemeClr val="accent3"/>
              </a:gs>
            </a:gsLst>
            <a:lin ang="10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2" name="Oval 1" descr="timeline endpoints">
            <a:extLst>
              <a:ext uri="{FF2B5EF4-FFF2-40B4-BE49-F238E27FC236}">
                <a16:creationId xmlns:a16="http://schemas.microsoft.com/office/drawing/2014/main" id="{81AA7F01-98B3-49CE-A287-1B558536C306}"/>
              </a:ext>
            </a:extLst>
          </p:cNvPr>
          <p:cNvSpPr/>
          <p:nvPr/>
        </p:nvSpPr>
        <p:spPr>
          <a:xfrm>
            <a:off x="1320120" y="3149771"/>
            <a:ext cx="218092" cy="21809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 descr="timeline endpoints">
            <a:extLst>
              <a:ext uri="{FF2B5EF4-FFF2-40B4-BE49-F238E27FC236}">
                <a16:creationId xmlns:a16="http://schemas.microsoft.com/office/drawing/2014/main" id="{491CCD59-030F-4F79-9A33-EBC86A2EC9FE}"/>
              </a:ext>
            </a:extLst>
          </p:cNvPr>
          <p:cNvSpPr/>
          <p:nvPr/>
        </p:nvSpPr>
        <p:spPr>
          <a:xfrm>
            <a:off x="10480529" y="3149771"/>
            <a:ext cx="218092" cy="218092"/>
          </a:xfrm>
          <a:prstGeom prst="ellipse">
            <a:avLst/>
          </a:prstGeom>
          <a:solidFill>
            <a:srgbClr val="20A472"/>
          </a:solidFill>
          <a:ln w="76200">
            <a:solidFill>
              <a:srgbClr val="20A4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0A472"/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6086B1F-4F6D-4493-AE84-2520E93642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MILESTONE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A44816B-378D-41B5-84D7-39CECE2E45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non </a:t>
            </a:r>
            <a:r>
              <a:rPr lang="en-US" dirty="0" err="1"/>
              <a:t>varius</a:t>
            </a:r>
            <a:r>
              <a:rPr lang="en-US" dirty="0"/>
              <a:t> ipsum.</a:t>
            </a:r>
          </a:p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EFC63F8-23B1-4F22-9868-15EB446170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MILESTONE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A64E66E-DA3C-42CD-80D9-89BD3A8A4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non </a:t>
            </a:r>
            <a:r>
              <a:rPr lang="en-US" dirty="0" err="1"/>
              <a:t>varius</a:t>
            </a:r>
            <a:r>
              <a:rPr lang="en-US" dirty="0"/>
              <a:t> ipsum.</a:t>
            </a:r>
          </a:p>
          <a:p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5A6A695-5271-4895-88EF-663A3F593E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MILESTONE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93CA8393-83FA-4B7B-BF41-CB601BA164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non </a:t>
            </a:r>
            <a:r>
              <a:rPr lang="en-US" dirty="0" err="1"/>
              <a:t>varius</a:t>
            </a:r>
            <a:r>
              <a:rPr lang="en-US" dirty="0"/>
              <a:t> ipsum.</a:t>
            </a:r>
          </a:p>
          <a:p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CD04606-2C05-4AC9-9F6C-C0E9EDF1BC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MILESTONE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A3309B0-9F41-47B2-8F25-1098748641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non </a:t>
            </a:r>
            <a:r>
              <a:rPr lang="en-US" dirty="0" err="1"/>
              <a:t>varius</a:t>
            </a:r>
            <a:r>
              <a:rPr lang="en-US" dirty="0"/>
              <a:t> ipsum.</a:t>
            </a:r>
          </a:p>
          <a:p>
            <a:endParaRPr lang="en-US" dirty="0"/>
          </a:p>
        </p:txBody>
      </p:sp>
      <p:sp>
        <p:nvSpPr>
          <p:cNvPr id="34" name="Title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Roadmap</a:t>
            </a:r>
          </a:p>
        </p:txBody>
      </p:sp>
    </p:spTree>
    <p:extLst>
      <p:ext uri="{BB962C8B-B14F-4D97-AF65-F5344CB8AC3E}">
        <p14:creationId xmlns:p14="http://schemas.microsoft.com/office/powerpoint/2010/main" val="4230622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 descr="timeline ">
            <a:extLst>
              <a:ext uri="{FF2B5EF4-FFF2-40B4-BE49-F238E27FC236}">
                <a16:creationId xmlns:a16="http://schemas.microsoft.com/office/drawing/2014/main" id="{8D4775DE-A457-470F-9215-52C254BEA12F}"/>
              </a:ext>
            </a:extLst>
          </p:cNvPr>
          <p:cNvSpPr/>
          <p:nvPr/>
        </p:nvSpPr>
        <p:spPr>
          <a:xfrm rot="10800000" flipV="1">
            <a:off x="340122" y="2331273"/>
            <a:ext cx="5431542" cy="1392649"/>
          </a:xfrm>
          <a:custGeom>
            <a:avLst/>
            <a:gdLst>
              <a:gd name="connsiteX0" fmla="*/ 1450750 w 5658193"/>
              <a:gd name="connsiteY0" fmla="*/ 725607 h 1450763"/>
              <a:gd name="connsiteX1" fmla="*/ 1449830 w 5658193"/>
              <a:gd name="connsiteY1" fmla="*/ 725607 h 1450763"/>
              <a:gd name="connsiteX2" fmla="*/ 1449806 w 5658193"/>
              <a:gd name="connsiteY2" fmla="*/ 725382 h 1450763"/>
              <a:gd name="connsiteX3" fmla="*/ 1449830 w 5658193"/>
              <a:gd name="connsiteY3" fmla="*/ 725157 h 1450763"/>
              <a:gd name="connsiteX4" fmla="*/ 1402870 w 5658193"/>
              <a:gd name="connsiteY4" fmla="*/ 725157 h 1450763"/>
              <a:gd name="connsiteX5" fmla="*/ 1389130 w 5658193"/>
              <a:gd name="connsiteY5" fmla="*/ 588840 h 1450763"/>
              <a:gd name="connsiteX6" fmla="*/ 725382 w 5658193"/>
              <a:gd name="connsiteY6" fmla="*/ 47869 h 1450763"/>
              <a:gd name="connsiteX7" fmla="*/ 47868 w 5658193"/>
              <a:gd name="connsiteY7" fmla="*/ 725382 h 1450763"/>
              <a:gd name="connsiteX8" fmla="*/ 47890 w 5658193"/>
              <a:gd name="connsiteY8" fmla="*/ 725607 h 1450763"/>
              <a:gd name="connsiteX9" fmla="*/ 10 w 5658193"/>
              <a:gd name="connsiteY9" fmla="*/ 725607 h 1450763"/>
              <a:gd name="connsiteX10" fmla="*/ 0 w 5658193"/>
              <a:gd name="connsiteY10" fmla="*/ 725382 h 1450763"/>
              <a:gd name="connsiteX11" fmla="*/ 725382 w 5658193"/>
              <a:gd name="connsiteY11" fmla="*/ 1 h 1450763"/>
              <a:gd name="connsiteX12" fmla="*/ 1450762 w 5658193"/>
              <a:gd name="connsiteY12" fmla="*/ 725382 h 1450763"/>
              <a:gd name="connsiteX13" fmla="*/ 4932812 w 5658193"/>
              <a:gd name="connsiteY13" fmla="*/ 1450762 h 1450763"/>
              <a:gd name="connsiteX14" fmla="*/ 4207431 w 5658193"/>
              <a:gd name="connsiteY14" fmla="*/ 725381 h 1450763"/>
              <a:gd name="connsiteX15" fmla="*/ 4207442 w 5658193"/>
              <a:gd name="connsiteY15" fmla="*/ 725156 h 1450763"/>
              <a:gd name="connsiteX16" fmla="*/ 4208363 w 5658193"/>
              <a:gd name="connsiteY16" fmla="*/ 725156 h 1450763"/>
              <a:gd name="connsiteX17" fmla="*/ 4208386 w 5658193"/>
              <a:gd name="connsiteY17" fmla="*/ 725381 h 1450763"/>
              <a:gd name="connsiteX18" fmla="*/ 4208363 w 5658193"/>
              <a:gd name="connsiteY18" fmla="*/ 725606 h 1450763"/>
              <a:gd name="connsiteX19" fmla="*/ 4255322 w 5658193"/>
              <a:gd name="connsiteY19" fmla="*/ 725606 h 1450763"/>
              <a:gd name="connsiteX20" fmla="*/ 4269064 w 5658193"/>
              <a:gd name="connsiteY20" fmla="*/ 861924 h 1450763"/>
              <a:gd name="connsiteX21" fmla="*/ 4932812 w 5658193"/>
              <a:gd name="connsiteY21" fmla="*/ 1402894 h 1450763"/>
              <a:gd name="connsiteX22" fmla="*/ 5610325 w 5658193"/>
              <a:gd name="connsiteY22" fmla="*/ 725381 h 1450763"/>
              <a:gd name="connsiteX23" fmla="*/ 5610302 w 5658193"/>
              <a:gd name="connsiteY23" fmla="*/ 725156 h 1450763"/>
              <a:gd name="connsiteX24" fmla="*/ 5658182 w 5658193"/>
              <a:gd name="connsiteY24" fmla="*/ 725156 h 1450763"/>
              <a:gd name="connsiteX25" fmla="*/ 5658193 w 5658193"/>
              <a:gd name="connsiteY25" fmla="*/ 725381 h 1450763"/>
              <a:gd name="connsiteX26" fmla="*/ 4932812 w 5658193"/>
              <a:gd name="connsiteY26" fmla="*/ 1450762 h 1450763"/>
              <a:gd name="connsiteX27" fmla="*/ 2127320 w 5658193"/>
              <a:gd name="connsiteY27" fmla="*/ 1450763 h 1450763"/>
              <a:gd name="connsiteX28" fmla="*/ 1401938 w 5658193"/>
              <a:gd name="connsiteY28" fmla="*/ 725382 h 1450763"/>
              <a:gd name="connsiteX29" fmla="*/ 1401950 w 5658193"/>
              <a:gd name="connsiteY29" fmla="*/ 725157 h 1450763"/>
              <a:gd name="connsiteX30" fmla="*/ 1402870 w 5658193"/>
              <a:gd name="connsiteY30" fmla="*/ 725157 h 1450763"/>
              <a:gd name="connsiteX31" fmla="*/ 1402894 w 5658193"/>
              <a:gd name="connsiteY31" fmla="*/ 725382 h 1450763"/>
              <a:gd name="connsiteX32" fmla="*/ 1402870 w 5658193"/>
              <a:gd name="connsiteY32" fmla="*/ 725607 h 1450763"/>
              <a:gd name="connsiteX33" fmla="*/ 1449830 w 5658193"/>
              <a:gd name="connsiteY33" fmla="*/ 725607 h 1450763"/>
              <a:gd name="connsiteX34" fmla="*/ 1463572 w 5658193"/>
              <a:gd name="connsiteY34" fmla="*/ 861925 h 1450763"/>
              <a:gd name="connsiteX35" fmla="*/ 2127320 w 5658193"/>
              <a:gd name="connsiteY35" fmla="*/ 1402895 h 1450763"/>
              <a:gd name="connsiteX36" fmla="*/ 2804833 w 5658193"/>
              <a:gd name="connsiteY36" fmla="*/ 725382 h 1450763"/>
              <a:gd name="connsiteX37" fmla="*/ 2804810 w 5658193"/>
              <a:gd name="connsiteY37" fmla="*/ 725157 h 1450763"/>
              <a:gd name="connsiteX38" fmla="*/ 2805515 w 5658193"/>
              <a:gd name="connsiteY38" fmla="*/ 725157 h 1450763"/>
              <a:gd name="connsiteX39" fmla="*/ 2820229 w 5658193"/>
              <a:gd name="connsiteY39" fmla="*/ 579192 h 1450763"/>
              <a:gd name="connsiteX40" fmla="*/ 3530873 w 5658193"/>
              <a:gd name="connsiteY40" fmla="*/ 0 h 1450763"/>
              <a:gd name="connsiteX41" fmla="*/ 4256254 w 5658193"/>
              <a:gd name="connsiteY41" fmla="*/ 725381 h 1450763"/>
              <a:gd name="connsiteX42" fmla="*/ 4256243 w 5658193"/>
              <a:gd name="connsiteY42" fmla="*/ 725606 h 1450763"/>
              <a:gd name="connsiteX43" fmla="*/ 4255322 w 5658193"/>
              <a:gd name="connsiteY43" fmla="*/ 725606 h 1450763"/>
              <a:gd name="connsiteX44" fmla="*/ 4255299 w 5658193"/>
              <a:gd name="connsiteY44" fmla="*/ 725381 h 1450763"/>
              <a:gd name="connsiteX45" fmla="*/ 4255322 w 5658193"/>
              <a:gd name="connsiteY45" fmla="*/ 725156 h 1450763"/>
              <a:gd name="connsiteX46" fmla="*/ 4208363 w 5658193"/>
              <a:gd name="connsiteY46" fmla="*/ 725156 h 1450763"/>
              <a:gd name="connsiteX47" fmla="*/ 4194621 w 5658193"/>
              <a:gd name="connsiteY47" fmla="*/ 588839 h 1450763"/>
              <a:gd name="connsiteX48" fmla="*/ 3530873 w 5658193"/>
              <a:gd name="connsiteY48" fmla="*/ 47868 h 1450763"/>
              <a:gd name="connsiteX49" fmla="*/ 2853360 w 5658193"/>
              <a:gd name="connsiteY49" fmla="*/ 725381 h 1450763"/>
              <a:gd name="connsiteX50" fmla="*/ 2853383 w 5658193"/>
              <a:gd name="connsiteY50" fmla="*/ 725606 h 1450763"/>
              <a:gd name="connsiteX51" fmla="*/ 2852678 w 5658193"/>
              <a:gd name="connsiteY51" fmla="*/ 725606 h 1450763"/>
              <a:gd name="connsiteX52" fmla="*/ 2837964 w 5658193"/>
              <a:gd name="connsiteY52" fmla="*/ 871572 h 1450763"/>
              <a:gd name="connsiteX53" fmla="*/ 2127320 w 5658193"/>
              <a:gd name="connsiteY53" fmla="*/ 1450763 h 145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658193" h="1450763">
                <a:moveTo>
                  <a:pt x="1450750" y="725607"/>
                </a:moveTo>
                <a:lnTo>
                  <a:pt x="1449830" y="725607"/>
                </a:lnTo>
                <a:lnTo>
                  <a:pt x="1449806" y="725382"/>
                </a:lnTo>
                <a:lnTo>
                  <a:pt x="1449830" y="725157"/>
                </a:lnTo>
                <a:lnTo>
                  <a:pt x="1402870" y="725157"/>
                </a:lnTo>
                <a:lnTo>
                  <a:pt x="1389130" y="588840"/>
                </a:lnTo>
                <a:cubicBezTo>
                  <a:pt x="1325954" y="280108"/>
                  <a:pt x="1052790" y="47869"/>
                  <a:pt x="725382" y="47869"/>
                </a:cubicBezTo>
                <a:cubicBezTo>
                  <a:pt x="351202" y="47869"/>
                  <a:pt x="47868" y="351202"/>
                  <a:pt x="47868" y="725382"/>
                </a:cubicBezTo>
                <a:lnTo>
                  <a:pt x="47890" y="725607"/>
                </a:lnTo>
                <a:lnTo>
                  <a:pt x="10" y="725607"/>
                </a:lnTo>
                <a:lnTo>
                  <a:pt x="0" y="725382"/>
                </a:lnTo>
                <a:cubicBezTo>
                  <a:pt x="0" y="324765"/>
                  <a:pt x="324764" y="1"/>
                  <a:pt x="725382" y="1"/>
                </a:cubicBezTo>
                <a:cubicBezTo>
                  <a:pt x="1125998" y="1"/>
                  <a:pt x="1450762" y="324765"/>
                  <a:pt x="1450762" y="725382"/>
                </a:cubicBezTo>
                <a:close/>
                <a:moveTo>
                  <a:pt x="4932812" y="1450762"/>
                </a:moveTo>
                <a:cubicBezTo>
                  <a:pt x="4532195" y="1450762"/>
                  <a:pt x="4207431" y="1125998"/>
                  <a:pt x="4207431" y="725381"/>
                </a:cubicBezTo>
                <a:lnTo>
                  <a:pt x="4207442" y="725156"/>
                </a:lnTo>
                <a:lnTo>
                  <a:pt x="4208363" y="725156"/>
                </a:lnTo>
                <a:lnTo>
                  <a:pt x="4208386" y="725381"/>
                </a:lnTo>
                <a:lnTo>
                  <a:pt x="4208363" y="725606"/>
                </a:lnTo>
                <a:lnTo>
                  <a:pt x="4255322" y="725606"/>
                </a:lnTo>
                <a:lnTo>
                  <a:pt x="4269064" y="861924"/>
                </a:lnTo>
                <a:cubicBezTo>
                  <a:pt x="4332239" y="1170655"/>
                  <a:pt x="4605404" y="1402894"/>
                  <a:pt x="4932812" y="1402894"/>
                </a:cubicBezTo>
                <a:cubicBezTo>
                  <a:pt x="5306992" y="1402894"/>
                  <a:pt x="5610325" y="1099561"/>
                  <a:pt x="5610325" y="725381"/>
                </a:cubicBezTo>
                <a:lnTo>
                  <a:pt x="5610302" y="725156"/>
                </a:lnTo>
                <a:lnTo>
                  <a:pt x="5658182" y="725156"/>
                </a:lnTo>
                <a:lnTo>
                  <a:pt x="5658193" y="725381"/>
                </a:lnTo>
                <a:cubicBezTo>
                  <a:pt x="5658193" y="1125998"/>
                  <a:pt x="5333429" y="1450762"/>
                  <a:pt x="4932812" y="1450762"/>
                </a:cubicBezTo>
                <a:close/>
                <a:moveTo>
                  <a:pt x="2127320" y="1450763"/>
                </a:moveTo>
                <a:cubicBezTo>
                  <a:pt x="1726703" y="1450763"/>
                  <a:pt x="1401938" y="1125999"/>
                  <a:pt x="1401938" y="725382"/>
                </a:cubicBezTo>
                <a:lnTo>
                  <a:pt x="1401950" y="725157"/>
                </a:lnTo>
                <a:lnTo>
                  <a:pt x="1402870" y="725157"/>
                </a:lnTo>
                <a:lnTo>
                  <a:pt x="1402894" y="725382"/>
                </a:lnTo>
                <a:lnTo>
                  <a:pt x="1402870" y="725607"/>
                </a:lnTo>
                <a:lnTo>
                  <a:pt x="1449830" y="725607"/>
                </a:lnTo>
                <a:lnTo>
                  <a:pt x="1463572" y="861925"/>
                </a:lnTo>
                <a:cubicBezTo>
                  <a:pt x="1526746" y="1170656"/>
                  <a:pt x="1799912" y="1402895"/>
                  <a:pt x="2127320" y="1402895"/>
                </a:cubicBezTo>
                <a:cubicBezTo>
                  <a:pt x="2501500" y="1402895"/>
                  <a:pt x="2804833" y="1099562"/>
                  <a:pt x="2804833" y="725382"/>
                </a:cubicBezTo>
                <a:lnTo>
                  <a:pt x="2804810" y="725157"/>
                </a:lnTo>
                <a:lnTo>
                  <a:pt x="2805515" y="725157"/>
                </a:lnTo>
                <a:lnTo>
                  <a:pt x="2820229" y="579192"/>
                </a:lnTo>
                <a:cubicBezTo>
                  <a:pt x="2887868" y="248648"/>
                  <a:pt x="3180333" y="0"/>
                  <a:pt x="3530873" y="0"/>
                </a:cubicBezTo>
                <a:cubicBezTo>
                  <a:pt x="3931490" y="0"/>
                  <a:pt x="4256254" y="324764"/>
                  <a:pt x="4256254" y="725381"/>
                </a:cubicBezTo>
                <a:lnTo>
                  <a:pt x="4256243" y="725606"/>
                </a:lnTo>
                <a:lnTo>
                  <a:pt x="4255322" y="725606"/>
                </a:lnTo>
                <a:lnTo>
                  <a:pt x="4255299" y="725381"/>
                </a:lnTo>
                <a:lnTo>
                  <a:pt x="4255322" y="725156"/>
                </a:lnTo>
                <a:lnTo>
                  <a:pt x="4208363" y="725156"/>
                </a:lnTo>
                <a:lnTo>
                  <a:pt x="4194621" y="588839"/>
                </a:lnTo>
                <a:cubicBezTo>
                  <a:pt x="4131446" y="280107"/>
                  <a:pt x="3858281" y="47868"/>
                  <a:pt x="3530873" y="47868"/>
                </a:cubicBezTo>
                <a:cubicBezTo>
                  <a:pt x="3156693" y="47868"/>
                  <a:pt x="2853360" y="351201"/>
                  <a:pt x="2853360" y="725381"/>
                </a:cubicBezTo>
                <a:lnTo>
                  <a:pt x="2853383" y="725606"/>
                </a:lnTo>
                <a:lnTo>
                  <a:pt x="2852678" y="725606"/>
                </a:lnTo>
                <a:lnTo>
                  <a:pt x="2837964" y="871572"/>
                </a:lnTo>
                <a:cubicBezTo>
                  <a:pt x="2770325" y="1202116"/>
                  <a:pt x="2477860" y="1450763"/>
                  <a:pt x="2127320" y="1450763"/>
                </a:cubicBezTo>
                <a:close/>
              </a:path>
            </a:pathLst>
          </a:custGeom>
          <a:gradFill>
            <a:gsLst>
              <a:gs pos="66000">
                <a:schemeClr val="accent6"/>
              </a:gs>
              <a:gs pos="42000">
                <a:schemeClr val="accent5"/>
              </a:gs>
              <a:gs pos="8000">
                <a:schemeClr val="accent4"/>
              </a:gs>
              <a:gs pos="90000">
                <a:schemeClr val="accent3"/>
              </a:gs>
            </a:gsLst>
            <a:lin ang="10800000" scaled="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15C901-039D-4058-80C7-5ABA400CDB06}"/>
              </a:ext>
            </a:extLst>
          </p:cNvPr>
          <p:cNvSpPr/>
          <p:nvPr/>
        </p:nvSpPr>
        <p:spPr>
          <a:xfrm>
            <a:off x="1944208" y="258509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5"/>
                </a:solidFill>
              </a:rPr>
              <a:t>Q2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6DA334-7569-42CB-95CD-419F4AC26092}"/>
              </a:ext>
            </a:extLst>
          </p:cNvPr>
          <p:cNvSpPr/>
          <p:nvPr/>
        </p:nvSpPr>
        <p:spPr>
          <a:xfrm>
            <a:off x="3296537" y="258509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/>
                </a:solidFill>
              </a:rPr>
              <a:t>Q3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D8E2964-D9A5-4A16-8604-F04921C189EB}"/>
              </a:ext>
            </a:extLst>
          </p:cNvPr>
          <p:cNvSpPr/>
          <p:nvPr/>
        </p:nvSpPr>
        <p:spPr>
          <a:xfrm>
            <a:off x="4648865" y="258509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3"/>
                </a:solidFill>
              </a:rPr>
              <a:t>Q4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C17936A-EE2B-4C30-A31C-496282D48B87}"/>
              </a:ext>
            </a:extLst>
          </p:cNvPr>
          <p:cNvSpPr/>
          <p:nvPr/>
        </p:nvSpPr>
        <p:spPr>
          <a:xfrm>
            <a:off x="591879" y="258509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4"/>
                </a:solidFill>
              </a:rPr>
              <a:t>Q1</a:t>
            </a:r>
          </a:p>
        </p:txBody>
      </p:sp>
      <p:sp>
        <p:nvSpPr>
          <p:cNvPr id="51" name="Oval 50" descr="timeline endpoints">
            <a:extLst>
              <a:ext uri="{FF2B5EF4-FFF2-40B4-BE49-F238E27FC236}">
                <a16:creationId xmlns:a16="http://schemas.microsoft.com/office/drawing/2014/main" id="{FEB42CF1-3717-49C1-AB83-60AC16555486}"/>
              </a:ext>
            </a:extLst>
          </p:cNvPr>
          <p:cNvSpPr/>
          <p:nvPr/>
        </p:nvSpPr>
        <p:spPr>
          <a:xfrm>
            <a:off x="259701" y="2929878"/>
            <a:ext cx="190273" cy="190273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 descr="timeline endpoints">
            <a:extLst>
              <a:ext uri="{FF2B5EF4-FFF2-40B4-BE49-F238E27FC236}">
                <a16:creationId xmlns:a16="http://schemas.microsoft.com/office/drawing/2014/main" id="{ADA048D0-8338-452D-AF0D-7D6C9C599BD4}"/>
              </a:ext>
            </a:extLst>
          </p:cNvPr>
          <p:cNvSpPr/>
          <p:nvPr/>
        </p:nvSpPr>
        <p:spPr>
          <a:xfrm>
            <a:off x="5666452" y="2934612"/>
            <a:ext cx="180805" cy="180805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 descr="timeline ">
            <a:extLst>
              <a:ext uri="{FF2B5EF4-FFF2-40B4-BE49-F238E27FC236}">
                <a16:creationId xmlns:a16="http://schemas.microsoft.com/office/drawing/2014/main" id="{7B3DF975-73CD-42C6-9B78-C3FF40C352F1}"/>
              </a:ext>
            </a:extLst>
          </p:cNvPr>
          <p:cNvSpPr/>
          <p:nvPr/>
        </p:nvSpPr>
        <p:spPr>
          <a:xfrm rot="10800000" flipV="1">
            <a:off x="6434370" y="2331273"/>
            <a:ext cx="5431542" cy="1392649"/>
          </a:xfrm>
          <a:custGeom>
            <a:avLst/>
            <a:gdLst>
              <a:gd name="connsiteX0" fmla="*/ 1450750 w 5658193"/>
              <a:gd name="connsiteY0" fmla="*/ 725607 h 1450763"/>
              <a:gd name="connsiteX1" fmla="*/ 1449830 w 5658193"/>
              <a:gd name="connsiteY1" fmla="*/ 725607 h 1450763"/>
              <a:gd name="connsiteX2" fmla="*/ 1449806 w 5658193"/>
              <a:gd name="connsiteY2" fmla="*/ 725382 h 1450763"/>
              <a:gd name="connsiteX3" fmla="*/ 1449830 w 5658193"/>
              <a:gd name="connsiteY3" fmla="*/ 725157 h 1450763"/>
              <a:gd name="connsiteX4" fmla="*/ 1402870 w 5658193"/>
              <a:gd name="connsiteY4" fmla="*/ 725157 h 1450763"/>
              <a:gd name="connsiteX5" fmla="*/ 1389130 w 5658193"/>
              <a:gd name="connsiteY5" fmla="*/ 588840 h 1450763"/>
              <a:gd name="connsiteX6" fmla="*/ 725382 w 5658193"/>
              <a:gd name="connsiteY6" fmla="*/ 47869 h 1450763"/>
              <a:gd name="connsiteX7" fmla="*/ 47868 w 5658193"/>
              <a:gd name="connsiteY7" fmla="*/ 725382 h 1450763"/>
              <a:gd name="connsiteX8" fmla="*/ 47890 w 5658193"/>
              <a:gd name="connsiteY8" fmla="*/ 725607 h 1450763"/>
              <a:gd name="connsiteX9" fmla="*/ 10 w 5658193"/>
              <a:gd name="connsiteY9" fmla="*/ 725607 h 1450763"/>
              <a:gd name="connsiteX10" fmla="*/ 0 w 5658193"/>
              <a:gd name="connsiteY10" fmla="*/ 725382 h 1450763"/>
              <a:gd name="connsiteX11" fmla="*/ 725382 w 5658193"/>
              <a:gd name="connsiteY11" fmla="*/ 1 h 1450763"/>
              <a:gd name="connsiteX12" fmla="*/ 1450762 w 5658193"/>
              <a:gd name="connsiteY12" fmla="*/ 725382 h 1450763"/>
              <a:gd name="connsiteX13" fmla="*/ 4932812 w 5658193"/>
              <a:gd name="connsiteY13" fmla="*/ 1450762 h 1450763"/>
              <a:gd name="connsiteX14" fmla="*/ 4207431 w 5658193"/>
              <a:gd name="connsiteY14" fmla="*/ 725381 h 1450763"/>
              <a:gd name="connsiteX15" fmla="*/ 4207442 w 5658193"/>
              <a:gd name="connsiteY15" fmla="*/ 725156 h 1450763"/>
              <a:gd name="connsiteX16" fmla="*/ 4208363 w 5658193"/>
              <a:gd name="connsiteY16" fmla="*/ 725156 h 1450763"/>
              <a:gd name="connsiteX17" fmla="*/ 4208386 w 5658193"/>
              <a:gd name="connsiteY17" fmla="*/ 725381 h 1450763"/>
              <a:gd name="connsiteX18" fmla="*/ 4208363 w 5658193"/>
              <a:gd name="connsiteY18" fmla="*/ 725606 h 1450763"/>
              <a:gd name="connsiteX19" fmla="*/ 4255322 w 5658193"/>
              <a:gd name="connsiteY19" fmla="*/ 725606 h 1450763"/>
              <a:gd name="connsiteX20" fmla="*/ 4269064 w 5658193"/>
              <a:gd name="connsiteY20" fmla="*/ 861924 h 1450763"/>
              <a:gd name="connsiteX21" fmla="*/ 4932812 w 5658193"/>
              <a:gd name="connsiteY21" fmla="*/ 1402894 h 1450763"/>
              <a:gd name="connsiteX22" fmla="*/ 5610325 w 5658193"/>
              <a:gd name="connsiteY22" fmla="*/ 725381 h 1450763"/>
              <a:gd name="connsiteX23" fmla="*/ 5610302 w 5658193"/>
              <a:gd name="connsiteY23" fmla="*/ 725156 h 1450763"/>
              <a:gd name="connsiteX24" fmla="*/ 5658182 w 5658193"/>
              <a:gd name="connsiteY24" fmla="*/ 725156 h 1450763"/>
              <a:gd name="connsiteX25" fmla="*/ 5658193 w 5658193"/>
              <a:gd name="connsiteY25" fmla="*/ 725381 h 1450763"/>
              <a:gd name="connsiteX26" fmla="*/ 4932812 w 5658193"/>
              <a:gd name="connsiteY26" fmla="*/ 1450762 h 1450763"/>
              <a:gd name="connsiteX27" fmla="*/ 2127320 w 5658193"/>
              <a:gd name="connsiteY27" fmla="*/ 1450763 h 1450763"/>
              <a:gd name="connsiteX28" fmla="*/ 1401938 w 5658193"/>
              <a:gd name="connsiteY28" fmla="*/ 725382 h 1450763"/>
              <a:gd name="connsiteX29" fmla="*/ 1401950 w 5658193"/>
              <a:gd name="connsiteY29" fmla="*/ 725157 h 1450763"/>
              <a:gd name="connsiteX30" fmla="*/ 1402870 w 5658193"/>
              <a:gd name="connsiteY30" fmla="*/ 725157 h 1450763"/>
              <a:gd name="connsiteX31" fmla="*/ 1402894 w 5658193"/>
              <a:gd name="connsiteY31" fmla="*/ 725382 h 1450763"/>
              <a:gd name="connsiteX32" fmla="*/ 1402870 w 5658193"/>
              <a:gd name="connsiteY32" fmla="*/ 725607 h 1450763"/>
              <a:gd name="connsiteX33" fmla="*/ 1449830 w 5658193"/>
              <a:gd name="connsiteY33" fmla="*/ 725607 h 1450763"/>
              <a:gd name="connsiteX34" fmla="*/ 1463572 w 5658193"/>
              <a:gd name="connsiteY34" fmla="*/ 861925 h 1450763"/>
              <a:gd name="connsiteX35" fmla="*/ 2127320 w 5658193"/>
              <a:gd name="connsiteY35" fmla="*/ 1402895 h 1450763"/>
              <a:gd name="connsiteX36" fmla="*/ 2804833 w 5658193"/>
              <a:gd name="connsiteY36" fmla="*/ 725382 h 1450763"/>
              <a:gd name="connsiteX37" fmla="*/ 2804810 w 5658193"/>
              <a:gd name="connsiteY37" fmla="*/ 725157 h 1450763"/>
              <a:gd name="connsiteX38" fmla="*/ 2805515 w 5658193"/>
              <a:gd name="connsiteY38" fmla="*/ 725157 h 1450763"/>
              <a:gd name="connsiteX39" fmla="*/ 2820229 w 5658193"/>
              <a:gd name="connsiteY39" fmla="*/ 579192 h 1450763"/>
              <a:gd name="connsiteX40" fmla="*/ 3530873 w 5658193"/>
              <a:gd name="connsiteY40" fmla="*/ 0 h 1450763"/>
              <a:gd name="connsiteX41" fmla="*/ 4256254 w 5658193"/>
              <a:gd name="connsiteY41" fmla="*/ 725381 h 1450763"/>
              <a:gd name="connsiteX42" fmla="*/ 4256243 w 5658193"/>
              <a:gd name="connsiteY42" fmla="*/ 725606 h 1450763"/>
              <a:gd name="connsiteX43" fmla="*/ 4255322 w 5658193"/>
              <a:gd name="connsiteY43" fmla="*/ 725606 h 1450763"/>
              <a:gd name="connsiteX44" fmla="*/ 4255299 w 5658193"/>
              <a:gd name="connsiteY44" fmla="*/ 725381 h 1450763"/>
              <a:gd name="connsiteX45" fmla="*/ 4255322 w 5658193"/>
              <a:gd name="connsiteY45" fmla="*/ 725156 h 1450763"/>
              <a:gd name="connsiteX46" fmla="*/ 4208363 w 5658193"/>
              <a:gd name="connsiteY46" fmla="*/ 725156 h 1450763"/>
              <a:gd name="connsiteX47" fmla="*/ 4194621 w 5658193"/>
              <a:gd name="connsiteY47" fmla="*/ 588839 h 1450763"/>
              <a:gd name="connsiteX48" fmla="*/ 3530873 w 5658193"/>
              <a:gd name="connsiteY48" fmla="*/ 47868 h 1450763"/>
              <a:gd name="connsiteX49" fmla="*/ 2853360 w 5658193"/>
              <a:gd name="connsiteY49" fmla="*/ 725381 h 1450763"/>
              <a:gd name="connsiteX50" fmla="*/ 2853383 w 5658193"/>
              <a:gd name="connsiteY50" fmla="*/ 725606 h 1450763"/>
              <a:gd name="connsiteX51" fmla="*/ 2852678 w 5658193"/>
              <a:gd name="connsiteY51" fmla="*/ 725606 h 1450763"/>
              <a:gd name="connsiteX52" fmla="*/ 2837964 w 5658193"/>
              <a:gd name="connsiteY52" fmla="*/ 871572 h 1450763"/>
              <a:gd name="connsiteX53" fmla="*/ 2127320 w 5658193"/>
              <a:gd name="connsiteY53" fmla="*/ 1450763 h 145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658193" h="1450763">
                <a:moveTo>
                  <a:pt x="1450750" y="725607"/>
                </a:moveTo>
                <a:lnTo>
                  <a:pt x="1449830" y="725607"/>
                </a:lnTo>
                <a:lnTo>
                  <a:pt x="1449806" y="725382"/>
                </a:lnTo>
                <a:lnTo>
                  <a:pt x="1449830" y="725157"/>
                </a:lnTo>
                <a:lnTo>
                  <a:pt x="1402870" y="725157"/>
                </a:lnTo>
                <a:lnTo>
                  <a:pt x="1389130" y="588840"/>
                </a:lnTo>
                <a:cubicBezTo>
                  <a:pt x="1325954" y="280108"/>
                  <a:pt x="1052790" y="47869"/>
                  <a:pt x="725382" y="47869"/>
                </a:cubicBezTo>
                <a:cubicBezTo>
                  <a:pt x="351202" y="47869"/>
                  <a:pt x="47868" y="351202"/>
                  <a:pt x="47868" y="725382"/>
                </a:cubicBezTo>
                <a:lnTo>
                  <a:pt x="47890" y="725607"/>
                </a:lnTo>
                <a:lnTo>
                  <a:pt x="10" y="725607"/>
                </a:lnTo>
                <a:lnTo>
                  <a:pt x="0" y="725382"/>
                </a:lnTo>
                <a:cubicBezTo>
                  <a:pt x="0" y="324765"/>
                  <a:pt x="324764" y="1"/>
                  <a:pt x="725382" y="1"/>
                </a:cubicBezTo>
                <a:cubicBezTo>
                  <a:pt x="1125998" y="1"/>
                  <a:pt x="1450762" y="324765"/>
                  <a:pt x="1450762" y="725382"/>
                </a:cubicBezTo>
                <a:close/>
                <a:moveTo>
                  <a:pt x="4932812" y="1450762"/>
                </a:moveTo>
                <a:cubicBezTo>
                  <a:pt x="4532195" y="1450762"/>
                  <a:pt x="4207431" y="1125998"/>
                  <a:pt x="4207431" y="725381"/>
                </a:cubicBezTo>
                <a:lnTo>
                  <a:pt x="4207442" y="725156"/>
                </a:lnTo>
                <a:lnTo>
                  <a:pt x="4208363" y="725156"/>
                </a:lnTo>
                <a:lnTo>
                  <a:pt x="4208386" y="725381"/>
                </a:lnTo>
                <a:lnTo>
                  <a:pt x="4208363" y="725606"/>
                </a:lnTo>
                <a:lnTo>
                  <a:pt x="4255322" y="725606"/>
                </a:lnTo>
                <a:lnTo>
                  <a:pt x="4269064" y="861924"/>
                </a:lnTo>
                <a:cubicBezTo>
                  <a:pt x="4332239" y="1170655"/>
                  <a:pt x="4605404" y="1402894"/>
                  <a:pt x="4932812" y="1402894"/>
                </a:cubicBezTo>
                <a:cubicBezTo>
                  <a:pt x="5306992" y="1402894"/>
                  <a:pt x="5610325" y="1099561"/>
                  <a:pt x="5610325" y="725381"/>
                </a:cubicBezTo>
                <a:lnTo>
                  <a:pt x="5610302" y="725156"/>
                </a:lnTo>
                <a:lnTo>
                  <a:pt x="5658182" y="725156"/>
                </a:lnTo>
                <a:lnTo>
                  <a:pt x="5658193" y="725381"/>
                </a:lnTo>
                <a:cubicBezTo>
                  <a:pt x="5658193" y="1125998"/>
                  <a:pt x="5333429" y="1450762"/>
                  <a:pt x="4932812" y="1450762"/>
                </a:cubicBezTo>
                <a:close/>
                <a:moveTo>
                  <a:pt x="2127320" y="1450763"/>
                </a:moveTo>
                <a:cubicBezTo>
                  <a:pt x="1726703" y="1450763"/>
                  <a:pt x="1401938" y="1125999"/>
                  <a:pt x="1401938" y="725382"/>
                </a:cubicBezTo>
                <a:lnTo>
                  <a:pt x="1401950" y="725157"/>
                </a:lnTo>
                <a:lnTo>
                  <a:pt x="1402870" y="725157"/>
                </a:lnTo>
                <a:lnTo>
                  <a:pt x="1402894" y="725382"/>
                </a:lnTo>
                <a:lnTo>
                  <a:pt x="1402870" y="725607"/>
                </a:lnTo>
                <a:lnTo>
                  <a:pt x="1449830" y="725607"/>
                </a:lnTo>
                <a:lnTo>
                  <a:pt x="1463572" y="861925"/>
                </a:lnTo>
                <a:cubicBezTo>
                  <a:pt x="1526746" y="1170656"/>
                  <a:pt x="1799912" y="1402895"/>
                  <a:pt x="2127320" y="1402895"/>
                </a:cubicBezTo>
                <a:cubicBezTo>
                  <a:pt x="2501500" y="1402895"/>
                  <a:pt x="2804833" y="1099562"/>
                  <a:pt x="2804833" y="725382"/>
                </a:cubicBezTo>
                <a:lnTo>
                  <a:pt x="2804810" y="725157"/>
                </a:lnTo>
                <a:lnTo>
                  <a:pt x="2805515" y="725157"/>
                </a:lnTo>
                <a:lnTo>
                  <a:pt x="2820229" y="579192"/>
                </a:lnTo>
                <a:cubicBezTo>
                  <a:pt x="2887868" y="248648"/>
                  <a:pt x="3180333" y="0"/>
                  <a:pt x="3530873" y="0"/>
                </a:cubicBezTo>
                <a:cubicBezTo>
                  <a:pt x="3931490" y="0"/>
                  <a:pt x="4256254" y="324764"/>
                  <a:pt x="4256254" y="725381"/>
                </a:cubicBezTo>
                <a:lnTo>
                  <a:pt x="4256243" y="725606"/>
                </a:lnTo>
                <a:lnTo>
                  <a:pt x="4255322" y="725606"/>
                </a:lnTo>
                <a:lnTo>
                  <a:pt x="4255299" y="725381"/>
                </a:lnTo>
                <a:lnTo>
                  <a:pt x="4255322" y="725156"/>
                </a:lnTo>
                <a:lnTo>
                  <a:pt x="4208363" y="725156"/>
                </a:lnTo>
                <a:lnTo>
                  <a:pt x="4194621" y="588839"/>
                </a:lnTo>
                <a:cubicBezTo>
                  <a:pt x="4131446" y="280107"/>
                  <a:pt x="3858281" y="47868"/>
                  <a:pt x="3530873" y="47868"/>
                </a:cubicBezTo>
                <a:cubicBezTo>
                  <a:pt x="3156693" y="47868"/>
                  <a:pt x="2853360" y="351201"/>
                  <a:pt x="2853360" y="725381"/>
                </a:cubicBezTo>
                <a:lnTo>
                  <a:pt x="2853383" y="725606"/>
                </a:lnTo>
                <a:lnTo>
                  <a:pt x="2852678" y="725606"/>
                </a:lnTo>
                <a:lnTo>
                  <a:pt x="2837964" y="871572"/>
                </a:lnTo>
                <a:cubicBezTo>
                  <a:pt x="2770325" y="1202116"/>
                  <a:pt x="2477860" y="1450763"/>
                  <a:pt x="2127320" y="1450763"/>
                </a:cubicBezTo>
                <a:close/>
              </a:path>
            </a:pathLst>
          </a:custGeom>
          <a:gradFill>
            <a:gsLst>
              <a:gs pos="66000">
                <a:schemeClr val="accent6"/>
              </a:gs>
              <a:gs pos="42000">
                <a:schemeClr val="accent5"/>
              </a:gs>
              <a:gs pos="8000">
                <a:schemeClr val="accent4"/>
              </a:gs>
              <a:gs pos="90000">
                <a:schemeClr val="accent3"/>
              </a:gs>
            </a:gsLst>
            <a:lin ang="10800000" scaled="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F57FC2D-CA42-4C0C-9FE9-BC02A85CA6CC}"/>
              </a:ext>
            </a:extLst>
          </p:cNvPr>
          <p:cNvSpPr/>
          <p:nvPr/>
        </p:nvSpPr>
        <p:spPr>
          <a:xfrm>
            <a:off x="8038456" y="258509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5"/>
                </a:solidFill>
              </a:rPr>
              <a:t>Q2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BB380A-D7CA-44B2-9AFF-F5B137339529}"/>
              </a:ext>
            </a:extLst>
          </p:cNvPr>
          <p:cNvSpPr/>
          <p:nvPr/>
        </p:nvSpPr>
        <p:spPr>
          <a:xfrm>
            <a:off x="9390785" y="258509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/>
                </a:solidFill>
              </a:rPr>
              <a:t>Q3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EBE3DB8-3294-4B4E-8DA5-18607EEBBF08}"/>
              </a:ext>
            </a:extLst>
          </p:cNvPr>
          <p:cNvSpPr/>
          <p:nvPr/>
        </p:nvSpPr>
        <p:spPr>
          <a:xfrm>
            <a:off x="10743113" y="258509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3"/>
                </a:solidFill>
              </a:rPr>
              <a:t>Q4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7109255-4AA7-4D58-A34F-284BA675F71A}"/>
              </a:ext>
            </a:extLst>
          </p:cNvPr>
          <p:cNvSpPr/>
          <p:nvPr/>
        </p:nvSpPr>
        <p:spPr>
          <a:xfrm>
            <a:off x="6686127" y="258509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4"/>
                </a:solidFill>
              </a:rPr>
              <a:t>Q1</a:t>
            </a:r>
          </a:p>
        </p:txBody>
      </p:sp>
      <p:sp>
        <p:nvSpPr>
          <p:cNvPr id="70" name="Oval 69" descr="timeline endpoints">
            <a:extLst>
              <a:ext uri="{FF2B5EF4-FFF2-40B4-BE49-F238E27FC236}">
                <a16:creationId xmlns:a16="http://schemas.microsoft.com/office/drawing/2014/main" id="{96AFF1A5-C326-45A3-9DDD-4193AFEF1A15}"/>
              </a:ext>
            </a:extLst>
          </p:cNvPr>
          <p:cNvSpPr/>
          <p:nvPr/>
        </p:nvSpPr>
        <p:spPr>
          <a:xfrm>
            <a:off x="6353949" y="2929878"/>
            <a:ext cx="190273" cy="190273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 descr="timeline endpoints">
            <a:extLst>
              <a:ext uri="{FF2B5EF4-FFF2-40B4-BE49-F238E27FC236}">
                <a16:creationId xmlns:a16="http://schemas.microsoft.com/office/drawing/2014/main" id="{77EBB638-4BD1-47AC-94FB-DCD6B28116F6}"/>
              </a:ext>
            </a:extLst>
          </p:cNvPr>
          <p:cNvSpPr/>
          <p:nvPr/>
        </p:nvSpPr>
        <p:spPr>
          <a:xfrm>
            <a:off x="11760700" y="2934612"/>
            <a:ext cx="180805" cy="180805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C24A58D-AA17-4F67-83B7-7CCA21DB5A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MILESTONE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BFF8A845-42A9-4A35-96F2-1B02ED530A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non </a:t>
            </a:r>
            <a:r>
              <a:rPr lang="en-US" dirty="0" err="1"/>
              <a:t>varius</a:t>
            </a:r>
            <a:r>
              <a:rPr lang="en-US" dirty="0"/>
              <a:t> ipsum.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8C3D9F9-4837-4F86-BA47-07FC8380F1B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MILESTONE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0C35B328-B64E-4876-8FF0-5F1BBD21C7C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non </a:t>
            </a:r>
            <a:r>
              <a:rPr lang="en-US" dirty="0" err="1"/>
              <a:t>varius</a:t>
            </a:r>
            <a:r>
              <a:rPr lang="en-US" dirty="0"/>
              <a:t> ipsum.</a:t>
            </a:r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296BD85-425B-4958-88CA-45CA44C8037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MILESTONE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F89F2451-1186-4C3F-A493-A04E51E7B08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non </a:t>
            </a:r>
            <a:r>
              <a:rPr lang="en-US" dirty="0" err="1"/>
              <a:t>varius</a:t>
            </a:r>
            <a:r>
              <a:rPr lang="en-US" dirty="0"/>
              <a:t> ipsum.</a:t>
            </a:r>
          </a:p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04DBBF1-EF80-43E1-B3CC-E7287929142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MILESTONE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3D68865-5E04-4E48-9C59-307470D709C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non </a:t>
            </a:r>
            <a:r>
              <a:rPr lang="en-US" dirty="0" err="1"/>
              <a:t>varius</a:t>
            </a:r>
            <a:r>
              <a:rPr lang="en-US" dirty="0"/>
              <a:t> ipsum.</a:t>
            </a:r>
          </a:p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1E481CA-8BE8-4318-84EE-4F88A61BE57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MILESTONE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6AB27524-4451-4AC5-964C-0F705B6368D7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non </a:t>
            </a:r>
            <a:r>
              <a:rPr lang="en-US" dirty="0" err="1"/>
              <a:t>varius</a:t>
            </a:r>
            <a:r>
              <a:rPr lang="en-US" dirty="0"/>
              <a:t> ipsum.</a:t>
            </a:r>
          </a:p>
          <a:p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FEC3A38-7684-4BBF-AFAD-87409B0E6BD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MILESTONE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2C82D1BF-3352-4868-9C3D-613EB8D084C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non </a:t>
            </a:r>
            <a:r>
              <a:rPr lang="en-US" dirty="0" err="1"/>
              <a:t>varius</a:t>
            </a:r>
            <a:r>
              <a:rPr lang="en-US" dirty="0"/>
              <a:t> ipsum.</a:t>
            </a:r>
          </a:p>
          <a:p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E9BE32E-27C4-48FC-81C3-3D6F67418E34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MILESTONE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D611DE91-B76B-4361-A001-E52AEAAD877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non </a:t>
            </a:r>
            <a:r>
              <a:rPr lang="en-US" dirty="0" err="1"/>
              <a:t>varius</a:t>
            </a:r>
            <a:r>
              <a:rPr lang="en-US" dirty="0"/>
              <a:t> ipsum.</a:t>
            </a:r>
          </a:p>
          <a:p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58A900D-B4DE-4CA7-B31B-EF43F275DE2D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MILESTONE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9CB9ACC2-C176-402F-99F5-FE146A30A09B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non </a:t>
            </a:r>
            <a:r>
              <a:rPr lang="en-US" dirty="0" err="1"/>
              <a:t>varius</a:t>
            </a:r>
            <a:r>
              <a:rPr lang="en-US" dirty="0"/>
              <a:t> ipsum.</a:t>
            </a:r>
          </a:p>
          <a:p>
            <a:endParaRPr lang="en-US" dirty="0"/>
          </a:p>
        </p:txBody>
      </p:sp>
      <p:sp>
        <p:nvSpPr>
          <p:cNvPr id="45" name="Title 44">
            <a:extLst>
              <a:ext uri="{FF2B5EF4-FFF2-40B4-BE49-F238E27FC236}">
                <a16:creationId xmlns:a16="http://schemas.microsoft.com/office/drawing/2014/main" id="{CE9001BD-04C4-40D0-98EB-088BE1EF0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Roadmap </a:t>
            </a:r>
          </a:p>
        </p:txBody>
      </p:sp>
    </p:spTree>
    <p:extLst>
      <p:ext uri="{BB962C8B-B14F-4D97-AF65-F5344CB8AC3E}">
        <p14:creationId xmlns:p14="http://schemas.microsoft.com/office/powerpoint/2010/main" val="46239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B2F02A22-56A3-42EF-908D-D2912537BFCB}"/>
              </a:ext>
            </a:extLst>
          </p:cNvPr>
          <p:cNvSpPr/>
          <p:nvPr/>
        </p:nvSpPr>
        <p:spPr>
          <a:xfrm>
            <a:off x="409537" y="285450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5"/>
                </a:solidFill>
              </a:rPr>
              <a:t>Q2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B500843-B3EC-400A-ACDA-E2D1492353C4}"/>
              </a:ext>
            </a:extLst>
          </p:cNvPr>
          <p:cNvSpPr/>
          <p:nvPr/>
        </p:nvSpPr>
        <p:spPr>
          <a:xfrm>
            <a:off x="409537" y="398473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Q3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5588404-8416-465D-8076-FA0F5968D6E9}"/>
              </a:ext>
            </a:extLst>
          </p:cNvPr>
          <p:cNvSpPr/>
          <p:nvPr/>
        </p:nvSpPr>
        <p:spPr>
          <a:xfrm>
            <a:off x="409537" y="511496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3"/>
                </a:solidFill>
              </a:rPr>
              <a:t>Q4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DC88F6D-5AD1-4E30-A2A7-09616FFB96E8}"/>
              </a:ext>
            </a:extLst>
          </p:cNvPr>
          <p:cNvSpPr/>
          <p:nvPr/>
        </p:nvSpPr>
        <p:spPr>
          <a:xfrm>
            <a:off x="409537" y="172427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4"/>
                </a:solidFill>
              </a:rPr>
              <a:t>Q1</a:t>
            </a:r>
          </a:p>
        </p:txBody>
      </p:sp>
      <p:sp>
        <p:nvSpPr>
          <p:cNvPr id="122" name="Freeform: Shape 121" descr="timeline ">
            <a:extLst>
              <a:ext uri="{FF2B5EF4-FFF2-40B4-BE49-F238E27FC236}">
                <a16:creationId xmlns:a16="http://schemas.microsoft.com/office/drawing/2014/main" id="{728E0998-1474-41D6-9145-8BF65D7031C4}"/>
              </a:ext>
            </a:extLst>
          </p:cNvPr>
          <p:cNvSpPr/>
          <p:nvPr/>
        </p:nvSpPr>
        <p:spPr>
          <a:xfrm rot="16200000" flipV="1">
            <a:off x="-1456639" y="3241639"/>
            <a:ext cx="4565215" cy="1170522"/>
          </a:xfrm>
          <a:custGeom>
            <a:avLst/>
            <a:gdLst>
              <a:gd name="connsiteX0" fmla="*/ 1450750 w 5658193"/>
              <a:gd name="connsiteY0" fmla="*/ 725607 h 1450763"/>
              <a:gd name="connsiteX1" fmla="*/ 1449830 w 5658193"/>
              <a:gd name="connsiteY1" fmla="*/ 725607 h 1450763"/>
              <a:gd name="connsiteX2" fmla="*/ 1449806 w 5658193"/>
              <a:gd name="connsiteY2" fmla="*/ 725382 h 1450763"/>
              <a:gd name="connsiteX3" fmla="*/ 1449830 w 5658193"/>
              <a:gd name="connsiteY3" fmla="*/ 725157 h 1450763"/>
              <a:gd name="connsiteX4" fmla="*/ 1402870 w 5658193"/>
              <a:gd name="connsiteY4" fmla="*/ 725157 h 1450763"/>
              <a:gd name="connsiteX5" fmla="*/ 1389130 w 5658193"/>
              <a:gd name="connsiteY5" fmla="*/ 588840 h 1450763"/>
              <a:gd name="connsiteX6" fmla="*/ 725382 w 5658193"/>
              <a:gd name="connsiteY6" fmla="*/ 47869 h 1450763"/>
              <a:gd name="connsiteX7" fmla="*/ 47868 w 5658193"/>
              <a:gd name="connsiteY7" fmla="*/ 725382 h 1450763"/>
              <a:gd name="connsiteX8" fmla="*/ 47890 w 5658193"/>
              <a:gd name="connsiteY8" fmla="*/ 725607 h 1450763"/>
              <a:gd name="connsiteX9" fmla="*/ 10 w 5658193"/>
              <a:gd name="connsiteY9" fmla="*/ 725607 h 1450763"/>
              <a:gd name="connsiteX10" fmla="*/ 0 w 5658193"/>
              <a:gd name="connsiteY10" fmla="*/ 725382 h 1450763"/>
              <a:gd name="connsiteX11" fmla="*/ 725382 w 5658193"/>
              <a:gd name="connsiteY11" fmla="*/ 1 h 1450763"/>
              <a:gd name="connsiteX12" fmla="*/ 1450762 w 5658193"/>
              <a:gd name="connsiteY12" fmla="*/ 725382 h 1450763"/>
              <a:gd name="connsiteX13" fmla="*/ 4932812 w 5658193"/>
              <a:gd name="connsiteY13" fmla="*/ 1450762 h 1450763"/>
              <a:gd name="connsiteX14" fmla="*/ 4207431 w 5658193"/>
              <a:gd name="connsiteY14" fmla="*/ 725381 h 1450763"/>
              <a:gd name="connsiteX15" fmla="*/ 4207442 w 5658193"/>
              <a:gd name="connsiteY15" fmla="*/ 725156 h 1450763"/>
              <a:gd name="connsiteX16" fmla="*/ 4208363 w 5658193"/>
              <a:gd name="connsiteY16" fmla="*/ 725156 h 1450763"/>
              <a:gd name="connsiteX17" fmla="*/ 4208386 w 5658193"/>
              <a:gd name="connsiteY17" fmla="*/ 725381 h 1450763"/>
              <a:gd name="connsiteX18" fmla="*/ 4208363 w 5658193"/>
              <a:gd name="connsiteY18" fmla="*/ 725606 h 1450763"/>
              <a:gd name="connsiteX19" fmla="*/ 4255322 w 5658193"/>
              <a:gd name="connsiteY19" fmla="*/ 725606 h 1450763"/>
              <a:gd name="connsiteX20" fmla="*/ 4269064 w 5658193"/>
              <a:gd name="connsiteY20" fmla="*/ 861924 h 1450763"/>
              <a:gd name="connsiteX21" fmla="*/ 4932812 w 5658193"/>
              <a:gd name="connsiteY21" fmla="*/ 1402894 h 1450763"/>
              <a:gd name="connsiteX22" fmla="*/ 5610325 w 5658193"/>
              <a:gd name="connsiteY22" fmla="*/ 725381 h 1450763"/>
              <a:gd name="connsiteX23" fmla="*/ 5610302 w 5658193"/>
              <a:gd name="connsiteY23" fmla="*/ 725156 h 1450763"/>
              <a:gd name="connsiteX24" fmla="*/ 5658182 w 5658193"/>
              <a:gd name="connsiteY24" fmla="*/ 725156 h 1450763"/>
              <a:gd name="connsiteX25" fmla="*/ 5658193 w 5658193"/>
              <a:gd name="connsiteY25" fmla="*/ 725381 h 1450763"/>
              <a:gd name="connsiteX26" fmla="*/ 4932812 w 5658193"/>
              <a:gd name="connsiteY26" fmla="*/ 1450762 h 1450763"/>
              <a:gd name="connsiteX27" fmla="*/ 2127320 w 5658193"/>
              <a:gd name="connsiteY27" fmla="*/ 1450763 h 1450763"/>
              <a:gd name="connsiteX28" fmla="*/ 1401938 w 5658193"/>
              <a:gd name="connsiteY28" fmla="*/ 725382 h 1450763"/>
              <a:gd name="connsiteX29" fmla="*/ 1401950 w 5658193"/>
              <a:gd name="connsiteY29" fmla="*/ 725157 h 1450763"/>
              <a:gd name="connsiteX30" fmla="*/ 1402870 w 5658193"/>
              <a:gd name="connsiteY30" fmla="*/ 725157 h 1450763"/>
              <a:gd name="connsiteX31" fmla="*/ 1402894 w 5658193"/>
              <a:gd name="connsiteY31" fmla="*/ 725382 h 1450763"/>
              <a:gd name="connsiteX32" fmla="*/ 1402870 w 5658193"/>
              <a:gd name="connsiteY32" fmla="*/ 725607 h 1450763"/>
              <a:gd name="connsiteX33" fmla="*/ 1449830 w 5658193"/>
              <a:gd name="connsiteY33" fmla="*/ 725607 h 1450763"/>
              <a:gd name="connsiteX34" fmla="*/ 1463572 w 5658193"/>
              <a:gd name="connsiteY34" fmla="*/ 861925 h 1450763"/>
              <a:gd name="connsiteX35" fmla="*/ 2127320 w 5658193"/>
              <a:gd name="connsiteY35" fmla="*/ 1402895 h 1450763"/>
              <a:gd name="connsiteX36" fmla="*/ 2804833 w 5658193"/>
              <a:gd name="connsiteY36" fmla="*/ 725382 h 1450763"/>
              <a:gd name="connsiteX37" fmla="*/ 2804810 w 5658193"/>
              <a:gd name="connsiteY37" fmla="*/ 725157 h 1450763"/>
              <a:gd name="connsiteX38" fmla="*/ 2805515 w 5658193"/>
              <a:gd name="connsiteY38" fmla="*/ 725157 h 1450763"/>
              <a:gd name="connsiteX39" fmla="*/ 2820229 w 5658193"/>
              <a:gd name="connsiteY39" fmla="*/ 579192 h 1450763"/>
              <a:gd name="connsiteX40" fmla="*/ 3530873 w 5658193"/>
              <a:gd name="connsiteY40" fmla="*/ 0 h 1450763"/>
              <a:gd name="connsiteX41" fmla="*/ 4256254 w 5658193"/>
              <a:gd name="connsiteY41" fmla="*/ 725381 h 1450763"/>
              <a:gd name="connsiteX42" fmla="*/ 4256243 w 5658193"/>
              <a:gd name="connsiteY42" fmla="*/ 725606 h 1450763"/>
              <a:gd name="connsiteX43" fmla="*/ 4255322 w 5658193"/>
              <a:gd name="connsiteY43" fmla="*/ 725606 h 1450763"/>
              <a:gd name="connsiteX44" fmla="*/ 4255299 w 5658193"/>
              <a:gd name="connsiteY44" fmla="*/ 725381 h 1450763"/>
              <a:gd name="connsiteX45" fmla="*/ 4255322 w 5658193"/>
              <a:gd name="connsiteY45" fmla="*/ 725156 h 1450763"/>
              <a:gd name="connsiteX46" fmla="*/ 4208363 w 5658193"/>
              <a:gd name="connsiteY46" fmla="*/ 725156 h 1450763"/>
              <a:gd name="connsiteX47" fmla="*/ 4194621 w 5658193"/>
              <a:gd name="connsiteY47" fmla="*/ 588839 h 1450763"/>
              <a:gd name="connsiteX48" fmla="*/ 3530873 w 5658193"/>
              <a:gd name="connsiteY48" fmla="*/ 47868 h 1450763"/>
              <a:gd name="connsiteX49" fmla="*/ 2853360 w 5658193"/>
              <a:gd name="connsiteY49" fmla="*/ 725381 h 1450763"/>
              <a:gd name="connsiteX50" fmla="*/ 2853383 w 5658193"/>
              <a:gd name="connsiteY50" fmla="*/ 725606 h 1450763"/>
              <a:gd name="connsiteX51" fmla="*/ 2852678 w 5658193"/>
              <a:gd name="connsiteY51" fmla="*/ 725606 h 1450763"/>
              <a:gd name="connsiteX52" fmla="*/ 2837964 w 5658193"/>
              <a:gd name="connsiteY52" fmla="*/ 871572 h 1450763"/>
              <a:gd name="connsiteX53" fmla="*/ 2127320 w 5658193"/>
              <a:gd name="connsiteY53" fmla="*/ 1450763 h 145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658193" h="1450763">
                <a:moveTo>
                  <a:pt x="1450750" y="725607"/>
                </a:moveTo>
                <a:lnTo>
                  <a:pt x="1449830" y="725607"/>
                </a:lnTo>
                <a:lnTo>
                  <a:pt x="1449806" y="725382"/>
                </a:lnTo>
                <a:lnTo>
                  <a:pt x="1449830" y="725157"/>
                </a:lnTo>
                <a:lnTo>
                  <a:pt x="1402870" y="725157"/>
                </a:lnTo>
                <a:lnTo>
                  <a:pt x="1389130" y="588840"/>
                </a:lnTo>
                <a:cubicBezTo>
                  <a:pt x="1325954" y="280108"/>
                  <a:pt x="1052790" y="47869"/>
                  <a:pt x="725382" y="47869"/>
                </a:cubicBezTo>
                <a:cubicBezTo>
                  <a:pt x="351202" y="47869"/>
                  <a:pt x="47868" y="351202"/>
                  <a:pt x="47868" y="725382"/>
                </a:cubicBezTo>
                <a:lnTo>
                  <a:pt x="47890" y="725607"/>
                </a:lnTo>
                <a:lnTo>
                  <a:pt x="10" y="725607"/>
                </a:lnTo>
                <a:lnTo>
                  <a:pt x="0" y="725382"/>
                </a:lnTo>
                <a:cubicBezTo>
                  <a:pt x="0" y="324765"/>
                  <a:pt x="324764" y="1"/>
                  <a:pt x="725382" y="1"/>
                </a:cubicBezTo>
                <a:cubicBezTo>
                  <a:pt x="1125998" y="1"/>
                  <a:pt x="1450762" y="324765"/>
                  <a:pt x="1450762" y="725382"/>
                </a:cubicBezTo>
                <a:close/>
                <a:moveTo>
                  <a:pt x="4932812" y="1450762"/>
                </a:moveTo>
                <a:cubicBezTo>
                  <a:pt x="4532195" y="1450762"/>
                  <a:pt x="4207431" y="1125998"/>
                  <a:pt x="4207431" y="725381"/>
                </a:cubicBezTo>
                <a:lnTo>
                  <a:pt x="4207442" y="725156"/>
                </a:lnTo>
                <a:lnTo>
                  <a:pt x="4208363" y="725156"/>
                </a:lnTo>
                <a:lnTo>
                  <a:pt x="4208386" y="725381"/>
                </a:lnTo>
                <a:lnTo>
                  <a:pt x="4208363" y="725606"/>
                </a:lnTo>
                <a:lnTo>
                  <a:pt x="4255322" y="725606"/>
                </a:lnTo>
                <a:lnTo>
                  <a:pt x="4269064" y="861924"/>
                </a:lnTo>
                <a:cubicBezTo>
                  <a:pt x="4332239" y="1170655"/>
                  <a:pt x="4605404" y="1402894"/>
                  <a:pt x="4932812" y="1402894"/>
                </a:cubicBezTo>
                <a:cubicBezTo>
                  <a:pt x="5306992" y="1402894"/>
                  <a:pt x="5610325" y="1099561"/>
                  <a:pt x="5610325" y="725381"/>
                </a:cubicBezTo>
                <a:lnTo>
                  <a:pt x="5610302" y="725156"/>
                </a:lnTo>
                <a:lnTo>
                  <a:pt x="5658182" y="725156"/>
                </a:lnTo>
                <a:lnTo>
                  <a:pt x="5658193" y="725381"/>
                </a:lnTo>
                <a:cubicBezTo>
                  <a:pt x="5658193" y="1125998"/>
                  <a:pt x="5333429" y="1450762"/>
                  <a:pt x="4932812" y="1450762"/>
                </a:cubicBezTo>
                <a:close/>
                <a:moveTo>
                  <a:pt x="2127320" y="1450763"/>
                </a:moveTo>
                <a:cubicBezTo>
                  <a:pt x="1726703" y="1450763"/>
                  <a:pt x="1401938" y="1125999"/>
                  <a:pt x="1401938" y="725382"/>
                </a:cubicBezTo>
                <a:lnTo>
                  <a:pt x="1401950" y="725157"/>
                </a:lnTo>
                <a:lnTo>
                  <a:pt x="1402870" y="725157"/>
                </a:lnTo>
                <a:lnTo>
                  <a:pt x="1402894" y="725382"/>
                </a:lnTo>
                <a:lnTo>
                  <a:pt x="1402870" y="725607"/>
                </a:lnTo>
                <a:lnTo>
                  <a:pt x="1449830" y="725607"/>
                </a:lnTo>
                <a:lnTo>
                  <a:pt x="1463572" y="861925"/>
                </a:lnTo>
                <a:cubicBezTo>
                  <a:pt x="1526746" y="1170656"/>
                  <a:pt x="1799912" y="1402895"/>
                  <a:pt x="2127320" y="1402895"/>
                </a:cubicBezTo>
                <a:cubicBezTo>
                  <a:pt x="2501500" y="1402895"/>
                  <a:pt x="2804833" y="1099562"/>
                  <a:pt x="2804833" y="725382"/>
                </a:cubicBezTo>
                <a:lnTo>
                  <a:pt x="2804810" y="725157"/>
                </a:lnTo>
                <a:lnTo>
                  <a:pt x="2805515" y="725157"/>
                </a:lnTo>
                <a:lnTo>
                  <a:pt x="2820229" y="579192"/>
                </a:lnTo>
                <a:cubicBezTo>
                  <a:pt x="2887868" y="248648"/>
                  <a:pt x="3180333" y="0"/>
                  <a:pt x="3530873" y="0"/>
                </a:cubicBezTo>
                <a:cubicBezTo>
                  <a:pt x="3931490" y="0"/>
                  <a:pt x="4256254" y="324764"/>
                  <a:pt x="4256254" y="725381"/>
                </a:cubicBezTo>
                <a:lnTo>
                  <a:pt x="4256243" y="725606"/>
                </a:lnTo>
                <a:lnTo>
                  <a:pt x="4255322" y="725606"/>
                </a:lnTo>
                <a:lnTo>
                  <a:pt x="4255299" y="725381"/>
                </a:lnTo>
                <a:lnTo>
                  <a:pt x="4255322" y="725156"/>
                </a:lnTo>
                <a:lnTo>
                  <a:pt x="4208363" y="725156"/>
                </a:lnTo>
                <a:lnTo>
                  <a:pt x="4194621" y="588839"/>
                </a:lnTo>
                <a:cubicBezTo>
                  <a:pt x="4131446" y="280107"/>
                  <a:pt x="3858281" y="47868"/>
                  <a:pt x="3530873" y="47868"/>
                </a:cubicBezTo>
                <a:cubicBezTo>
                  <a:pt x="3156693" y="47868"/>
                  <a:pt x="2853360" y="351201"/>
                  <a:pt x="2853360" y="725381"/>
                </a:cubicBezTo>
                <a:lnTo>
                  <a:pt x="2853383" y="725606"/>
                </a:lnTo>
                <a:lnTo>
                  <a:pt x="2852678" y="725606"/>
                </a:lnTo>
                <a:lnTo>
                  <a:pt x="2837964" y="871572"/>
                </a:lnTo>
                <a:cubicBezTo>
                  <a:pt x="2770325" y="1202116"/>
                  <a:pt x="2477860" y="1450763"/>
                  <a:pt x="2127320" y="1450763"/>
                </a:cubicBezTo>
                <a:close/>
              </a:path>
            </a:pathLst>
          </a:custGeom>
          <a:gradFill>
            <a:gsLst>
              <a:gs pos="56000">
                <a:schemeClr val="accent6"/>
              </a:gs>
              <a:gs pos="36000">
                <a:schemeClr val="accent5"/>
              </a:gs>
              <a:gs pos="15000">
                <a:schemeClr val="accent4"/>
              </a:gs>
              <a:gs pos="100000">
                <a:schemeClr val="accent3"/>
              </a:gs>
            </a:gsLst>
            <a:lin ang="10800000" scaled="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23" name="Oval 122" descr="timeline endpoints">
            <a:extLst>
              <a:ext uri="{FF2B5EF4-FFF2-40B4-BE49-F238E27FC236}">
                <a16:creationId xmlns:a16="http://schemas.microsoft.com/office/drawing/2014/main" id="{BFD4FC00-6DDF-4537-8F8F-569E05A2C3D8}"/>
              </a:ext>
            </a:extLst>
          </p:cNvPr>
          <p:cNvSpPr/>
          <p:nvPr/>
        </p:nvSpPr>
        <p:spPr>
          <a:xfrm>
            <a:off x="745262" y="1496310"/>
            <a:ext cx="137199" cy="137199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 descr="timeline endpoints">
            <a:extLst>
              <a:ext uri="{FF2B5EF4-FFF2-40B4-BE49-F238E27FC236}">
                <a16:creationId xmlns:a16="http://schemas.microsoft.com/office/drawing/2014/main" id="{5387A8A8-5D57-4087-B02A-3E7747DFDA2D}"/>
              </a:ext>
            </a:extLst>
          </p:cNvPr>
          <p:cNvSpPr/>
          <p:nvPr/>
        </p:nvSpPr>
        <p:spPr>
          <a:xfrm>
            <a:off x="745262" y="6031711"/>
            <a:ext cx="137199" cy="137199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073F816-3D0A-4E38-8B67-6C666F8ED42F}"/>
              </a:ext>
            </a:extLst>
          </p:cNvPr>
          <p:cNvSpPr/>
          <p:nvPr/>
        </p:nvSpPr>
        <p:spPr>
          <a:xfrm>
            <a:off x="4504017" y="285450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5"/>
                </a:solidFill>
              </a:rPr>
              <a:t>Q2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260482C-CC6B-42CA-956C-A7F7C57B9121}"/>
              </a:ext>
            </a:extLst>
          </p:cNvPr>
          <p:cNvSpPr/>
          <p:nvPr/>
        </p:nvSpPr>
        <p:spPr>
          <a:xfrm>
            <a:off x="4504017" y="398473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Q3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507C1C3-7CC1-4B63-94AA-1FF386315C2E}"/>
              </a:ext>
            </a:extLst>
          </p:cNvPr>
          <p:cNvSpPr/>
          <p:nvPr/>
        </p:nvSpPr>
        <p:spPr>
          <a:xfrm>
            <a:off x="4504017" y="511496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3"/>
                </a:solidFill>
              </a:rPr>
              <a:t>Q4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0502D9A-FD9E-4A43-BA18-2C1D0F543AEF}"/>
              </a:ext>
            </a:extLst>
          </p:cNvPr>
          <p:cNvSpPr/>
          <p:nvPr/>
        </p:nvSpPr>
        <p:spPr>
          <a:xfrm>
            <a:off x="4504017" y="172427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4"/>
                </a:solidFill>
              </a:rPr>
              <a:t>Q1</a:t>
            </a:r>
          </a:p>
        </p:txBody>
      </p:sp>
      <p:sp>
        <p:nvSpPr>
          <p:cNvPr id="62" name="Freeform: Shape 61" descr="timeline ">
            <a:extLst>
              <a:ext uri="{FF2B5EF4-FFF2-40B4-BE49-F238E27FC236}">
                <a16:creationId xmlns:a16="http://schemas.microsoft.com/office/drawing/2014/main" id="{76F2E5DE-65D1-46F6-85DD-2B6279C14C2E}"/>
              </a:ext>
            </a:extLst>
          </p:cNvPr>
          <p:cNvSpPr/>
          <p:nvPr/>
        </p:nvSpPr>
        <p:spPr>
          <a:xfrm rot="16200000" flipV="1">
            <a:off x="2637841" y="3241639"/>
            <a:ext cx="4565215" cy="1170522"/>
          </a:xfrm>
          <a:custGeom>
            <a:avLst/>
            <a:gdLst>
              <a:gd name="connsiteX0" fmla="*/ 1450750 w 5658193"/>
              <a:gd name="connsiteY0" fmla="*/ 725607 h 1450763"/>
              <a:gd name="connsiteX1" fmla="*/ 1449830 w 5658193"/>
              <a:gd name="connsiteY1" fmla="*/ 725607 h 1450763"/>
              <a:gd name="connsiteX2" fmla="*/ 1449806 w 5658193"/>
              <a:gd name="connsiteY2" fmla="*/ 725382 h 1450763"/>
              <a:gd name="connsiteX3" fmla="*/ 1449830 w 5658193"/>
              <a:gd name="connsiteY3" fmla="*/ 725157 h 1450763"/>
              <a:gd name="connsiteX4" fmla="*/ 1402870 w 5658193"/>
              <a:gd name="connsiteY4" fmla="*/ 725157 h 1450763"/>
              <a:gd name="connsiteX5" fmla="*/ 1389130 w 5658193"/>
              <a:gd name="connsiteY5" fmla="*/ 588840 h 1450763"/>
              <a:gd name="connsiteX6" fmla="*/ 725382 w 5658193"/>
              <a:gd name="connsiteY6" fmla="*/ 47869 h 1450763"/>
              <a:gd name="connsiteX7" fmla="*/ 47868 w 5658193"/>
              <a:gd name="connsiteY7" fmla="*/ 725382 h 1450763"/>
              <a:gd name="connsiteX8" fmla="*/ 47890 w 5658193"/>
              <a:gd name="connsiteY8" fmla="*/ 725607 h 1450763"/>
              <a:gd name="connsiteX9" fmla="*/ 10 w 5658193"/>
              <a:gd name="connsiteY9" fmla="*/ 725607 h 1450763"/>
              <a:gd name="connsiteX10" fmla="*/ 0 w 5658193"/>
              <a:gd name="connsiteY10" fmla="*/ 725382 h 1450763"/>
              <a:gd name="connsiteX11" fmla="*/ 725382 w 5658193"/>
              <a:gd name="connsiteY11" fmla="*/ 1 h 1450763"/>
              <a:gd name="connsiteX12" fmla="*/ 1450762 w 5658193"/>
              <a:gd name="connsiteY12" fmla="*/ 725382 h 1450763"/>
              <a:gd name="connsiteX13" fmla="*/ 4932812 w 5658193"/>
              <a:gd name="connsiteY13" fmla="*/ 1450762 h 1450763"/>
              <a:gd name="connsiteX14" fmla="*/ 4207431 w 5658193"/>
              <a:gd name="connsiteY14" fmla="*/ 725381 h 1450763"/>
              <a:gd name="connsiteX15" fmla="*/ 4207442 w 5658193"/>
              <a:gd name="connsiteY15" fmla="*/ 725156 h 1450763"/>
              <a:gd name="connsiteX16" fmla="*/ 4208363 w 5658193"/>
              <a:gd name="connsiteY16" fmla="*/ 725156 h 1450763"/>
              <a:gd name="connsiteX17" fmla="*/ 4208386 w 5658193"/>
              <a:gd name="connsiteY17" fmla="*/ 725381 h 1450763"/>
              <a:gd name="connsiteX18" fmla="*/ 4208363 w 5658193"/>
              <a:gd name="connsiteY18" fmla="*/ 725606 h 1450763"/>
              <a:gd name="connsiteX19" fmla="*/ 4255322 w 5658193"/>
              <a:gd name="connsiteY19" fmla="*/ 725606 h 1450763"/>
              <a:gd name="connsiteX20" fmla="*/ 4269064 w 5658193"/>
              <a:gd name="connsiteY20" fmla="*/ 861924 h 1450763"/>
              <a:gd name="connsiteX21" fmla="*/ 4932812 w 5658193"/>
              <a:gd name="connsiteY21" fmla="*/ 1402894 h 1450763"/>
              <a:gd name="connsiteX22" fmla="*/ 5610325 w 5658193"/>
              <a:gd name="connsiteY22" fmla="*/ 725381 h 1450763"/>
              <a:gd name="connsiteX23" fmla="*/ 5610302 w 5658193"/>
              <a:gd name="connsiteY23" fmla="*/ 725156 h 1450763"/>
              <a:gd name="connsiteX24" fmla="*/ 5658182 w 5658193"/>
              <a:gd name="connsiteY24" fmla="*/ 725156 h 1450763"/>
              <a:gd name="connsiteX25" fmla="*/ 5658193 w 5658193"/>
              <a:gd name="connsiteY25" fmla="*/ 725381 h 1450763"/>
              <a:gd name="connsiteX26" fmla="*/ 4932812 w 5658193"/>
              <a:gd name="connsiteY26" fmla="*/ 1450762 h 1450763"/>
              <a:gd name="connsiteX27" fmla="*/ 2127320 w 5658193"/>
              <a:gd name="connsiteY27" fmla="*/ 1450763 h 1450763"/>
              <a:gd name="connsiteX28" fmla="*/ 1401938 w 5658193"/>
              <a:gd name="connsiteY28" fmla="*/ 725382 h 1450763"/>
              <a:gd name="connsiteX29" fmla="*/ 1401950 w 5658193"/>
              <a:gd name="connsiteY29" fmla="*/ 725157 h 1450763"/>
              <a:gd name="connsiteX30" fmla="*/ 1402870 w 5658193"/>
              <a:gd name="connsiteY30" fmla="*/ 725157 h 1450763"/>
              <a:gd name="connsiteX31" fmla="*/ 1402894 w 5658193"/>
              <a:gd name="connsiteY31" fmla="*/ 725382 h 1450763"/>
              <a:gd name="connsiteX32" fmla="*/ 1402870 w 5658193"/>
              <a:gd name="connsiteY32" fmla="*/ 725607 h 1450763"/>
              <a:gd name="connsiteX33" fmla="*/ 1449830 w 5658193"/>
              <a:gd name="connsiteY33" fmla="*/ 725607 h 1450763"/>
              <a:gd name="connsiteX34" fmla="*/ 1463572 w 5658193"/>
              <a:gd name="connsiteY34" fmla="*/ 861925 h 1450763"/>
              <a:gd name="connsiteX35" fmla="*/ 2127320 w 5658193"/>
              <a:gd name="connsiteY35" fmla="*/ 1402895 h 1450763"/>
              <a:gd name="connsiteX36" fmla="*/ 2804833 w 5658193"/>
              <a:gd name="connsiteY36" fmla="*/ 725382 h 1450763"/>
              <a:gd name="connsiteX37" fmla="*/ 2804810 w 5658193"/>
              <a:gd name="connsiteY37" fmla="*/ 725157 h 1450763"/>
              <a:gd name="connsiteX38" fmla="*/ 2805515 w 5658193"/>
              <a:gd name="connsiteY38" fmla="*/ 725157 h 1450763"/>
              <a:gd name="connsiteX39" fmla="*/ 2820229 w 5658193"/>
              <a:gd name="connsiteY39" fmla="*/ 579192 h 1450763"/>
              <a:gd name="connsiteX40" fmla="*/ 3530873 w 5658193"/>
              <a:gd name="connsiteY40" fmla="*/ 0 h 1450763"/>
              <a:gd name="connsiteX41" fmla="*/ 4256254 w 5658193"/>
              <a:gd name="connsiteY41" fmla="*/ 725381 h 1450763"/>
              <a:gd name="connsiteX42" fmla="*/ 4256243 w 5658193"/>
              <a:gd name="connsiteY42" fmla="*/ 725606 h 1450763"/>
              <a:gd name="connsiteX43" fmla="*/ 4255322 w 5658193"/>
              <a:gd name="connsiteY43" fmla="*/ 725606 h 1450763"/>
              <a:gd name="connsiteX44" fmla="*/ 4255299 w 5658193"/>
              <a:gd name="connsiteY44" fmla="*/ 725381 h 1450763"/>
              <a:gd name="connsiteX45" fmla="*/ 4255322 w 5658193"/>
              <a:gd name="connsiteY45" fmla="*/ 725156 h 1450763"/>
              <a:gd name="connsiteX46" fmla="*/ 4208363 w 5658193"/>
              <a:gd name="connsiteY46" fmla="*/ 725156 h 1450763"/>
              <a:gd name="connsiteX47" fmla="*/ 4194621 w 5658193"/>
              <a:gd name="connsiteY47" fmla="*/ 588839 h 1450763"/>
              <a:gd name="connsiteX48" fmla="*/ 3530873 w 5658193"/>
              <a:gd name="connsiteY48" fmla="*/ 47868 h 1450763"/>
              <a:gd name="connsiteX49" fmla="*/ 2853360 w 5658193"/>
              <a:gd name="connsiteY49" fmla="*/ 725381 h 1450763"/>
              <a:gd name="connsiteX50" fmla="*/ 2853383 w 5658193"/>
              <a:gd name="connsiteY50" fmla="*/ 725606 h 1450763"/>
              <a:gd name="connsiteX51" fmla="*/ 2852678 w 5658193"/>
              <a:gd name="connsiteY51" fmla="*/ 725606 h 1450763"/>
              <a:gd name="connsiteX52" fmla="*/ 2837964 w 5658193"/>
              <a:gd name="connsiteY52" fmla="*/ 871572 h 1450763"/>
              <a:gd name="connsiteX53" fmla="*/ 2127320 w 5658193"/>
              <a:gd name="connsiteY53" fmla="*/ 1450763 h 145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658193" h="1450763">
                <a:moveTo>
                  <a:pt x="1450750" y="725607"/>
                </a:moveTo>
                <a:lnTo>
                  <a:pt x="1449830" y="725607"/>
                </a:lnTo>
                <a:lnTo>
                  <a:pt x="1449806" y="725382"/>
                </a:lnTo>
                <a:lnTo>
                  <a:pt x="1449830" y="725157"/>
                </a:lnTo>
                <a:lnTo>
                  <a:pt x="1402870" y="725157"/>
                </a:lnTo>
                <a:lnTo>
                  <a:pt x="1389130" y="588840"/>
                </a:lnTo>
                <a:cubicBezTo>
                  <a:pt x="1325954" y="280108"/>
                  <a:pt x="1052790" y="47869"/>
                  <a:pt x="725382" y="47869"/>
                </a:cubicBezTo>
                <a:cubicBezTo>
                  <a:pt x="351202" y="47869"/>
                  <a:pt x="47868" y="351202"/>
                  <a:pt x="47868" y="725382"/>
                </a:cubicBezTo>
                <a:lnTo>
                  <a:pt x="47890" y="725607"/>
                </a:lnTo>
                <a:lnTo>
                  <a:pt x="10" y="725607"/>
                </a:lnTo>
                <a:lnTo>
                  <a:pt x="0" y="725382"/>
                </a:lnTo>
                <a:cubicBezTo>
                  <a:pt x="0" y="324765"/>
                  <a:pt x="324764" y="1"/>
                  <a:pt x="725382" y="1"/>
                </a:cubicBezTo>
                <a:cubicBezTo>
                  <a:pt x="1125998" y="1"/>
                  <a:pt x="1450762" y="324765"/>
                  <a:pt x="1450762" y="725382"/>
                </a:cubicBezTo>
                <a:close/>
                <a:moveTo>
                  <a:pt x="4932812" y="1450762"/>
                </a:moveTo>
                <a:cubicBezTo>
                  <a:pt x="4532195" y="1450762"/>
                  <a:pt x="4207431" y="1125998"/>
                  <a:pt x="4207431" y="725381"/>
                </a:cubicBezTo>
                <a:lnTo>
                  <a:pt x="4207442" y="725156"/>
                </a:lnTo>
                <a:lnTo>
                  <a:pt x="4208363" y="725156"/>
                </a:lnTo>
                <a:lnTo>
                  <a:pt x="4208386" y="725381"/>
                </a:lnTo>
                <a:lnTo>
                  <a:pt x="4208363" y="725606"/>
                </a:lnTo>
                <a:lnTo>
                  <a:pt x="4255322" y="725606"/>
                </a:lnTo>
                <a:lnTo>
                  <a:pt x="4269064" y="861924"/>
                </a:lnTo>
                <a:cubicBezTo>
                  <a:pt x="4332239" y="1170655"/>
                  <a:pt x="4605404" y="1402894"/>
                  <a:pt x="4932812" y="1402894"/>
                </a:cubicBezTo>
                <a:cubicBezTo>
                  <a:pt x="5306992" y="1402894"/>
                  <a:pt x="5610325" y="1099561"/>
                  <a:pt x="5610325" y="725381"/>
                </a:cubicBezTo>
                <a:lnTo>
                  <a:pt x="5610302" y="725156"/>
                </a:lnTo>
                <a:lnTo>
                  <a:pt x="5658182" y="725156"/>
                </a:lnTo>
                <a:lnTo>
                  <a:pt x="5658193" y="725381"/>
                </a:lnTo>
                <a:cubicBezTo>
                  <a:pt x="5658193" y="1125998"/>
                  <a:pt x="5333429" y="1450762"/>
                  <a:pt x="4932812" y="1450762"/>
                </a:cubicBezTo>
                <a:close/>
                <a:moveTo>
                  <a:pt x="2127320" y="1450763"/>
                </a:moveTo>
                <a:cubicBezTo>
                  <a:pt x="1726703" y="1450763"/>
                  <a:pt x="1401938" y="1125999"/>
                  <a:pt x="1401938" y="725382"/>
                </a:cubicBezTo>
                <a:lnTo>
                  <a:pt x="1401950" y="725157"/>
                </a:lnTo>
                <a:lnTo>
                  <a:pt x="1402870" y="725157"/>
                </a:lnTo>
                <a:lnTo>
                  <a:pt x="1402894" y="725382"/>
                </a:lnTo>
                <a:lnTo>
                  <a:pt x="1402870" y="725607"/>
                </a:lnTo>
                <a:lnTo>
                  <a:pt x="1449830" y="725607"/>
                </a:lnTo>
                <a:lnTo>
                  <a:pt x="1463572" y="861925"/>
                </a:lnTo>
                <a:cubicBezTo>
                  <a:pt x="1526746" y="1170656"/>
                  <a:pt x="1799912" y="1402895"/>
                  <a:pt x="2127320" y="1402895"/>
                </a:cubicBezTo>
                <a:cubicBezTo>
                  <a:pt x="2501500" y="1402895"/>
                  <a:pt x="2804833" y="1099562"/>
                  <a:pt x="2804833" y="725382"/>
                </a:cubicBezTo>
                <a:lnTo>
                  <a:pt x="2804810" y="725157"/>
                </a:lnTo>
                <a:lnTo>
                  <a:pt x="2805515" y="725157"/>
                </a:lnTo>
                <a:lnTo>
                  <a:pt x="2820229" y="579192"/>
                </a:lnTo>
                <a:cubicBezTo>
                  <a:pt x="2887868" y="248648"/>
                  <a:pt x="3180333" y="0"/>
                  <a:pt x="3530873" y="0"/>
                </a:cubicBezTo>
                <a:cubicBezTo>
                  <a:pt x="3931490" y="0"/>
                  <a:pt x="4256254" y="324764"/>
                  <a:pt x="4256254" y="725381"/>
                </a:cubicBezTo>
                <a:lnTo>
                  <a:pt x="4256243" y="725606"/>
                </a:lnTo>
                <a:lnTo>
                  <a:pt x="4255322" y="725606"/>
                </a:lnTo>
                <a:lnTo>
                  <a:pt x="4255299" y="725381"/>
                </a:lnTo>
                <a:lnTo>
                  <a:pt x="4255322" y="725156"/>
                </a:lnTo>
                <a:lnTo>
                  <a:pt x="4208363" y="725156"/>
                </a:lnTo>
                <a:lnTo>
                  <a:pt x="4194621" y="588839"/>
                </a:lnTo>
                <a:cubicBezTo>
                  <a:pt x="4131446" y="280107"/>
                  <a:pt x="3858281" y="47868"/>
                  <a:pt x="3530873" y="47868"/>
                </a:cubicBezTo>
                <a:cubicBezTo>
                  <a:pt x="3156693" y="47868"/>
                  <a:pt x="2853360" y="351201"/>
                  <a:pt x="2853360" y="725381"/>
                </a:cubicBezTo>
                <a:lnTo>
                  <a:pt x="2853383" y="725606"/>
                </a:lnTo>
                <a:lnTo>
                  <a:pt x="2852678" y="725606"/>
                </a:lnTo>
                <a:lnTo>
                  <a:pt x="2837964" y="871572"/>
                </a:lnTo>
                <a:cubicBezTo>
                  <a:pt x="2770325" y="1202116"/>
                  <a:pt x="2477860" y="1450763"/>
                  <a:pt x="2127320" y="1450763"/>
                </a:cubicBezTo>
                <a:close/>
              </a:path>
            </a:pathLst>
          </a:custGeom>
          <a:gradFill>
            <a:gsLst>
              <a:gs pos="56000">
                <a:schemeClr val="accent6"/>
              </a:gs>
              <a:gs pos="36000">
                <a:schemeClr val="accent5"/>
              </a:gs>
              <a:gs pos="15000">
                <a:schemeClr val="accent4"/>
              </a:gs>
              <a:gs pos="100000">
                <a:schemeClr val="accent3"/>
              </a:gs>
            </a:gsLst>
            <a:lin ang="10800000" scaled="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3" name="Oval 62" descr="timeline endpoints">
            <a:extLst>
              <a:ext uri="{FF2B5EF4-FFF2-40B4-BE49-F238E27FC236}">
                <a16:creationId xmlns:a16="http://schemas.microsoft.com/office/drawing/2014/main" id="{C97A6697-CBD6-47D7-847A-C62AADC26D68}"/>
              </a:ext>
            </a:extLst>
          </p:cNvPr>
          <p:cNvSpPr/>
          <p:nvPr/>
        </p:nvSpPr>
        <p:spPr>
          <a:xfrm>
            <a:off x="4839742" y="1496310"/>
            <a:ext cx="137199" cy="137199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 descr="timeline endpoints">
            <a:extLst>
              <a:ext uri="{FF2B5EF4-FFF2-40B4-BE49-F238E27FC236}">
                <a16:creationId xmlns:a16="http://schemas.microsoft.com/office/drawing/2014/main" id="{D6425C0B-B465-4781-9F33-0C9EDB468AB1}"/>
              </a:ext>
            </a:extLst>
          </p:cNvPr>
          <p:cNvSpPr/>
          <p:nvPr/>
        </p:nvSpPr>
        <p:spPr>
          <a:xfrm>
            <a:off x="4839742" y="6031711"/>
            <a:ext cx="137199" cy="137199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DC08D0D-2C5D-40D2-A69E-E57508ACF89A}"/>
              </a:ext>
            </a:extLst>
          </p:cNvPr>
          <p:cNvSpPr/>
          <p:nvPr/>
        </p:nvSpPr>
        <p:spPr>
          <a:xfrm>
            <a:off x="8527377" y="285450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5"/>
                </a:solidFill>
              </a:rPr>
              <a:t>Q2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EC9E2F2-668F-4476-A2DE-C5428F31357E}"/>
              </a:ext>
            </a:extLst>
          </p:cNvPr>
          <p:cNvSpPr/>
          <p:nvPr/>
        </p:nvSpPr>
        <p:spPr>
          <a:xfrm>
            <a:off x="8527377" y="398473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Q3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7392806-F8B3-47BB-9377-97E05CF8A7C4}"/>
              </a:ext>
            </a:extLst>
          </p:cNvPr>
          <p:cNvSpPr/>
          <p:nvPr/>
        </p:nvSpPr>
        <p:spPr>
          <a:xfrm>
            <a:off x="8527377" y="511496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3"/>
                </a:solidFill>
              </a:rPr>
              <a:t>Q4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FC98533-FB86-441D-A3FB-42DB9F92E9E1}"/>
              </a:ext>
            </a:extLst>
          </p:cNvPr>
          <p:cNvSpPr/>
          <p:nvPr/>
        </p:nvSpPr>
        <p:spPr>
          <a:xfrm>
            <a:off x="8527377" y="172427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4"/>
                </a:solidFill>
              </a:rPr>
              <a:t>Q1</a:t>
            </a:r>
          </a:p>
        </p:txBody>
      </p:sp>
      <p:sp>
        <p:nvSpPr>
          <p:cNvPr id="77" name="Freeform: Shape 76" descr="timeline ">
            <a:extLst>
              <a:ext uri="{FF2B5EF4-FFF2-40B4-BE49-F238E27FC236}">
                <a16:creationId xmlns:a16="http://schemas.microsoft.com/office/drawing/2014/main" id="{6B7C02D2-6A92-42E5-91E4-81B6818EEAA2}"/>
              </a:ext>
            </a:extLst>
          </p:cNvPr>
          <p:cNvSpPr/>
          <p:nvPr/>
        </p:nvSpPr>
        <p:spPr>
          <a:xfrm rot="16200000" flipV="1">
            <a:off x="6661201" y="3241639"/>
            <a:ext cx="4565215" cy="1170522"/>
          </a:xfrm>
          <a:custGeom>
            <a:avLst/>
            <a:gdLst>
              <a:gd name="connsiteX0" fmla="*/ 1450750 w 5658193"/>
              <a:gd name="connsiteY0" fmla="*/ 725607 h 1450763"/>
              <a:gd name="connsiteX1" fmla="*/ 1449830 w 5658193"/>
              <a:gd name="connsiteY1" fmla="*/ 725607 h 1450763"/>
              <a:gd name="connsiteX2" fmla="*/ 1449806 w 5658193"/>
              <a:gd name="connsiteY2" fmla="*/ 725382 h 1450763"/>
              <a:gd name="connsiteX3" fmla="*/ 1449830 w 5658193"/>
              <a:gd name="connsiteY3" fmla="*/ 725157 h 1450763"/>
              <a:gd name="connsiteX4" fmla="*/ 1402870 w 5658193"/>
              <a:gd name="connsiteY4" fmla="*/ 725157 h 1450763"/>
              <a:gd name="connsiteX5" fmla="*/ 1389130 w 5658193"/>
              <a:gd name="connsiteY5" fmla="*/ 588840 h 1450763"/>
              <a:gd name="connsiteX6" fmla="*/ 725382 w 5658193"/>
              <a:gd name="connsiteY6" fmla="*/ 47869 h 1450763"/>
              <a:gd name="connsiteX7" fmla="*/ 47868 w 5658193"/>
              <a:gd name="connsiteY7" fmla="*/ 725382 h 1450763"/>
              <a:gd name="connsiteX8" fmla="*/ 47890 w 5658193"/>
              <a:gd name="connsiteY8" fmla="*/ 725607 h 1450763"/>
              <a:gd name="connsiteX9" fmla="*/ 10 w 5658193"/>
              <a:gd name="connsiteY9" fmla="*/ 725607 h 1450763"/>
              <a:gd name="connsiteX10" fmla="*/ 0 w 5658193"/>
              <a:gd name="connsiteY10" fmla="*/ 725382 h 1450763"/>
              <a:gd name="connsiteX11" fmla="*/ 725382 w 5658193"/>
              <a:gd name="connsiteY11" fmla="*/ 1 h 1450763"/>
              <a:gd name="connsiteX12" fmla="*/ 1450762 w 5658193"/>
              <a:gd name="connsiteY12" fmla="*/ 725382 h 1450763"/>
              <a:gd name="connsiteX13" fmla="*/ 4932812 w 5658193"/>
              <a:gd name="connsiteY13" fmla="*/ 1450762 h 1450763"/>
              <a:gd name="connsiteX14" fmla="*/ 4207431 w 5658193"/>
              <a:gd name="connsiteY14" fmla="*/ 725381 h 1450763"/>
              <a:gd name="connsiteX15" fmla="*/ 4207442 w 5658193"/>
              <a:gd name="connsiteY15" fmla="*/ 725156 h 1450763"/>
              <a:gd name="connsiteX16" fmla="*/ 4208363 w 5658193"/>
              <a:gd name="connsiteY16" fmla="*/ 725156 h 1450763"/>
              <a:gd name="connsiteX17" fmla="*/ 4208386 w 5658193"/>
              <a:gd name="connsiteY17" fmla="*/ 725381 h 1450763"/>
              <a:gd name="connsiteX18" fmla="*/ 4208363 w 5658193"/>
              <a:gd name="connsiteY18" fmla="*/ 725606 h 1450763"/>
              <a:gd name="connsiteX19" fmla="*/ 4255322 w 5658193"/>
              <a:gd name="connsiteY19" fmla="*/ 725606 h 1450763"/>
              <a:gd name="connsiteX20" fmla="*/ 4269064 w 5658193"/>
              <a:gd name="connsiteY20" fmla="*/ 861924 h 1450763"/>
              <a:gd name="connsiteX21" fmla="*/ 4932812 w 5658193"/>
              <a:gd name="connsiteY21" fmla="*/ 1402894 h 1450763"/>
              <a:gd name="connsiteX22" fmla="*/ 5610325 w 5658193"/>
              <a:gd name="connsiteY22" fmla="*/ 725381 h 1450763"/>
              <a:gd name="connsiteX23" fmla="*/ 5610302 w 5658193"/>
              <a:gd name="connsiteY23" fmla="*/ 725156 h 1450763"/>
              <a:gd name="connsiteX24" fmla="*/ 5658182 w 5658193"/>
              <a:gd name="connsiteY24" fmla="*/ 725156 h 1450763"/>
              <a:gd name="connsiteX25" fmla="*/ 5658193 w 5658193"/>
              <a:gd name="connsiteY25" fmla="*/ 725381 h 1450763"/>
              <a:gd name="connsiteX26" fmla="*/ 4932812 w 5658193"/>
              <a:gd name="connsiteY26" fmla="*/ 1450762 h 1450763"/>
              <a:gd name="connsiteX27" fmla="*/ 2127320 w 5658193"/>
              <a:gd name="connsiteY27" fmla="*/ 1450763 h 1450763"/>
              <a:gd name="connsiteX28" fmla="*/ 1401938 w 5658193"/>
              <a:gd name="connsiteY28" fmla="*/ 725382 h 1450763"/>
              <a:gd name="connsiteX29" fmla="*/ 1401950 w 5658193"/>
              <a:gd name="connsiteY29" fmla="*/ 725157 h 1450763"/>
              <a:gd name="connsiteX30" fmla="*/ 1402870 w 5658193"/>
              <a:gd name="connsiteY30" fmla="*/ 725157 h 1450763"/>
              <a:gd name="connsiteX31" fmla="*/ 1402894 w 5658193"/>
              <a:gd name="connsiteY31" fmla="*/ 725382 h 1450763"/>
              <a:gd name="connsiteX32" fmla="*/ 1402870 w 5658193"/>
              <a:gd name="connsiteY32" fmla="*/ 725607 h 1450763"/>
              <a:gd name="connsiteX33" fmla="*/ 1449830 w 5658193"/>
              <a:gd name="connsiteY33" fmla="*/ 725607 h 1450763"/>
              <a:gd name="connsiteX34" fmla="*/ 1463572 w 5658193"/>
              <a:gd name="connsiteY34" fmla="*/ 861925 h 1450763"/>
              <a:gd name="connsiteX35" fmla="*/ 2127320 w 5658193"/>
              <a:gd name="connsiteY35" fmla="*/ 1402895 h 1450763"/>
              <a:gd name="connsiteX36" fmla="*/ 2804833 w 5658193"/>
              <a:gd name="connsiteY36" fmla="*/ 725382 h 1450763"/>
              <a:gd name="connsiteX37" fmla="*/ 2804810 w 5658193"/>
              <a:gd name="connsiteY37" fmla="*/ 725157 h 1450763"/>
              <a:gd name="connsiteX38" fmla="*/ 2805515 w 5658193"/>
              <a:gd name="connsiteY38" fmla="*/ 725157 h 1450763"/>
              <a:gd name="connsiteX39" fmla="*/ 2820229 w 5658193"/>
              <a:gd name="connsiteY39" fmla="*/ 579192 h 1450763"/>
              <a:gd name="connsiteX40" fmla="*/ 3530873 w 5658193"/>
              <a:gd name="connsiteY40" fmla="*/ 0 h 1450763"/>
              <a:gd name="connsiteX41" fmla="*/ 4256254 w 5658193"/>
              <a:gd name="connsiteY41" fmla="*/ 725381 h 1450763"/>
              <a:gd name="connsiteX42" fmla="*/ 4256243 w 5658193"/>
              <a:gd name="connsiteY42" fmla="*/ 725606 h 1450763"/>
              <a:gd name="connsiteX43" fmla="*/ 4255322 w 5658193"/>
              <a:gd name="connsiteY43" fmla="*/ 725606 h 1450763"/>
              <a:gd name="connsiteX44" fmla="*/ 4255299 w 5658193"/>
              <a:gd name="connsiteY44" fmla="*/ 725381 h 1450763"/>
              <a:gd name="connsiteX45" fmla="*/ 4255322 w 5658193"/>
              <a:gd name="connsiteY45" fmla="*/ 725156 h 1450763"/>
              <a:gd name="connsiteX46" fmla="*/ 4208363 w 5658193"/>
              <a:gd name="connsiteY46" fmla="*/ 725156 h 1450763"/>
              <a:gd name="connsiteX47" fmla="*/ 4194621 w 5658193"/>
              <a:gd name="connsiteY47" fmla="*/ 588839 h 1450763"/>
              <a:gd name="connsiteX48" fmla="*/ 3530873 w 5658193"/>
              <a:gd name="connsiteY48" fmla="*/ 47868 h 1450763"/>
              <a:gd name="connsiteX49" fmla="*/ 2853360 w 5658193"/>
              <a:gd name="connsiteY49" fmla="*/ 725381 h 1450763"/>
              <a:gd name="connsiteX50" fmla="*/ 2853383 w 5658193"/>
              <a:gd name="connsiteY50" fmla="*/ 725606 h 1450763"/>
              <a:gd name="connsiteX51" fmla="*/ 2852678 w 5658193"/>
              <a:gd name="connsiteY51" fmla="*/ 725606 h 1450763"/>
              <a:gd name="connsiteX52" fmla="*/ 2837964 w 5658193"/>
              <a:gd name="connsiteY52" fmla="*/ 871572 h 1450763"/>
              <a:gd name="connsiteX53" fmla="*/ 2127320 w 5658193"/>
              <a:gd name="connsiteY53" fmla="*/ 1450763 h 145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658193" h="1450763">
                <a:moveTo>
                  <a:pt x="1450750" y="725607"/>
                </a:moveTo>
                <a:lnTo>
                  <a:pt x="1449830" y="725607"/>
                </a:lnTo>
                <a:lnTo>
                  <a:pt x="1449806" y="725382"/>
                </a:lnTo>
                <a:lnTo>
                  <a:pt x="1449830" y="725157"/>
                </a:lnTo>
                <a:lnTo>
                  <a:pt x="1402870" y="725157"/>
                </a:lnTo>
                <a:lnTo>
                  <a:pt x="1389130" y="588840"/>
                </a:lnTo>
                <a:cubicBezTo>
                  <a:pt x="1325954" y="280108"/>
                  <a:pt x="1052790" y="47869"/>
                  <a:pt x="725382" y="47869"/>
                </a:cubicBezTo>
                <a:cubicBezTo>
                  <a:pt x="351202" y="47869"/>
                  <a:pt x="47868" y="351202"/>
                  <a:pt x="47868" y="725382"/>
                </a:cubicBezTo>
                <a:lnTo>
                  <a:pt x="47890" y="725607"/>
                </a:lnTo>
                <a:lnTo>
                  <a:pt x="10" y="725607"/>
                </a:lnTo>
                <a:lnTo>
                  <a:pt x="0" y="725382"/>
                </a:lnTo>
                <a:cubicBezTo>
                  <a:pt x="0" y="324765"/>
                  <a:pt x="324764" y="1"/>
                  <a:pt x="725382" y="1"/>
                </a:cubicBezTo>
                <a:cubicBezTo>
                  <a:pt x="1125998" y="1"/>
                  <a:pt x="1450762" y="324765"/>
                  <a:pt x="1450762" y="725382"/>
                </a:cubicBezTo>
                <a:close/>
                <a:moveTo>
                  <a:pt x="4932812" y="1450762"/>
                </a:moveTo>
                <a:cubicBezTo>
                  <a:pt x="4532195" y="1450762"/>
                  <a:pt x="4207431" y="1125998"/>
                  <a:pt x="4207431" y="725381"/>
                </a:cubicBezTo>
                <a:lnTo>
                  <a:pt x="4207442" y="725156"/>
                </a:lnTo>
                <a:lnTo>
                  <a:pt x="4208363" y="725156"/>
                </a:lnTo>
                <a:lnTo>
                  <a:pt x="4208386" y="725381"/>
                </a:lnTo>
                <a:lnTo>
                  <a:pt x="4208363" y="725606"/>
                </a:lnTo>
                <a:lnTo>
                  <a:pt x="4255322" y="725606"/>
                </a:lnTo>
                <a:lnTo>
                  <a:pt x="4269064" y="861924"/>
                </a:lnTo>
                <a:cubicBezTo>
                  <a:pt x="4332239" y="1170655"/>
                  <a:pt x="4605404" y="1402894"/>
                  <a:pt x="4932812" y="1402894"/>
                </a:cubicBezTo>
                <a:cubicBezTo>
                  <a:pt x="5306992" y="1402894"/>
                  <a:pt x="5610325" y="1099561"/>
                  <a:pt x="5610325" y="725381"/>
                </a:cubicBezTo>
                <a:lnTo>
                  <a:pt x="5610302" y="725156"/>
                </a:lnTo>
                <a:lnTo>
                  <a:pt x="5658182" y="725156"/>
                </a:lnTo>
                <a:lnTo>
                  <a:pt x="5658193" y="725381"/>
                </a:lnTo>
                <a:cubicBezTo>
                  <a:pt x="5658193" y="1125998"/>
                  <a:pt x="5333429" y="1450762"/>
                  <a:pt x="4932812" y="1450762"/>
                </a:cubicBezTo>
                <a:close/>
                <a:moveTo>
                  <a:pt x="2127320" y="1450763"/>
                </a:moveTo>
                <a:cubicBezTo>
                  <a:pt x="1726703" y="1450763"/>
                  <a:pt x="1401938" y="1125999"/>
                  <a:pt x="1401938" y="725382"/>
                </a:cubicBezTo>
                <a:lnTo>
                  <a:pt x="1401950" y="725157"/>
                </a:lnTo>
                <a:lnTo>
                  <a:pt x="1402870" y="725157"/>
                </a:lnTo>
                <a:lnTo>
                  <a:pt x="1402894" y="725382"/>
                </a:lnTo>
                <a:lnTo>
                  <a:pt x="1402870" y="725607"/>
                </a:lnTo>
                <a:lnTo>
                  <a:pt x="1449830" y="725607"/>
                </a:lnTo>
                <a:lnTo>
                  <a:pt x="1463572" y="861925"/>
                </a:lnTo>
                <a:cubicBezTo>
                  <a:pt x="1526746" y="1170656"/>
                  <a:pt x="1799912" y="1402895"/>
                  <a:pt x="2127320" y="1402895"/>
                </a:cubicBezTo>
                <a:cubicBezTo>
                  <a:pt x="2501500" y="1402895"/>
                  <a:pt x="2804833" y="1099562"/>
                  <a:pt x="2804833" y="725382"/>
                </a:cubicBezTo>
                <a:lnTo>
                  <a:pt x="2804810" y="725157"/>
                </a:lnTo>
                <a:lnTo>
                  <a:pt x="2805515" y="725157"/>
                </a:lnTo>
                <a:lnTo>
                  <a:pt x="2820229" y="579192"/>
                </a:lnTo>
                <a:cubicBezTo>
                  <a:pt x="2887868" y="248648"/>
                  <a:pt x="3180333" y="0"/>
                  <a:pt x="3530873" y="0"/>
                </a:cubicBezTo>
                <a:cubicBezTo>
                  <a:pt x="3931490" y="0"/>
                  <a:pt x="4256254" y="324764"/>
                  <a:pt x="4256254" y="725381"/>
                </a:cubicBezTo>
                <a:lnTo>
                  <a:pt x="4256243" y="725606"/>
                </a:lnTo>
                <a:lnTo>
                  <a:pt x="4255322" y="725606"/>
                </a:lnTo>
                <a:lnTo>
                  <a:pt x="4255299" y="725381"/>
                </a:lnTo>
                <a:lnTo>
                  <a:pt x="4255322" y="725156"/>
                </a:lnTo>
                <a:lnTo>
                  <a:pt x="4208363" y="725156"/>
                </a:lnTo>
                <a:lnTo>
                  <a:pt x="4194621" y="588839"/>
                </a:lnTo>
                <a:cubicBezTo>
                  <a:pt x="4131446" y="280107"/>
                  <a:pt x="3858281" y="47868"/>
                  <a:pt x="3530873" y="47868"/>
                </a:cubicBezTo>
                <a:cubicBezTo>
                  <a:pt x="3156693" y="47868"/>
                  <a:pt x="2853360" y="351201"/>
                  <a:pt x="2853360" y="725381"/>
                </a:cubicBezTo>
                <a:lnTo>
                  <a:pt x="2853383" y="725606"/>
                </a:lnTo>
                <a:lnTo>
                  <a:pt x="2852678" y="725606"/>
                </a:lnTo>
                <a:lnTo>
                  <a:pt x="2837964" y="871572"/>
                </a:lnTo>
                <a:cubicBezTo>
                  <a:pt x="2770325" y="1202116"/>
                  <a:pt x="2477860" y="1450763"/>
                  <a:pt x="2127320" y="1450763"/>
                </a:cubicBezTo>
                <a:close/>
              </a:path>
            </a:pathLst>
          </a:custGeom>
          <a:gradFill>
            <a:gsLst>
              <a:gs pos="56000">
                <a:schemeClr val="accent6"/>
              </a:gs>
              <a:gs pos="36000">
                <a:schemeClr val="accent5"/>
              </a:gs>
              <a:gs pos="15000">
                <a:schemeClr val="accent4"/>
              </a:gs>
              <a:gs pos="100000">
                <a:schemeClr val="accent3"/>
              </a:gs>
            </a:gsLst>
            <a:lin ang="10800000" scaled="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8" name="Oval 77" descr="timeline endpoints">
            <a:extLst>
              <a:ext uri="{FF2B5EF4-FFF2-40B4-BE49-F238E27FC236}">
                <a16:creationId xmlns:a16="http://schemas.microsoft.com/office/drawing/2014/main" id="{5938B080-DD64-4D38-9E3E-5A212CAE0E49}"/>
              </a:ext>
            </a:extLst>
          </p:cNvPr>
          <p:cNvSpPr/>
          <p:nvPr/>
        </p:nvSpPr>
        <p:spPr>
          <a:xfrm>
            <a:off x="8863102" y="1496310"/>
            <a:ext cx="137199" cy="137199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 descr="timeline endpoints">
            <a:extLst>
              <a:ext uri="{FF2B5EF4-FFF2-40B4-BE49-F238E27FC236}">
                <a16:creationId xmlns:a16="http://schemas.microsoft.com/office/drawing/2014/main" id="{C4D17941-D82F-4C0C-B4BF-DA28B521E1DD}"/>
              </a:ext>
            </a:extLst>
          </p:cNvPr>
          <p:cNvSpPr/>
          <p:nvPr/>
        </p:nvSpPr>
        <p:spPr>
          <a:xfrm>
            <a:off x="8863102" y="6031711"/>
            <a:ext cx="137199" cy="137199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E8694CB6-8810-4204-95A5-8923D3F12C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MILESTONE</a:t>
            </a:r>
          </a:p>
          <a:p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EF251BE-2210-4018-A5B5-22C7E5B8C3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non </a:t>
            </a:r>
            <a:r>
              <a:rPr lang="en-US" dirty="0" err="1"/>
              <a:t>varius</a:t>
            </a:r>
            <a:r>
              <a:rPr lang="en-US" dirty="0"/>
              <a:t> ipsum.</a:t>
            </a:r>
          </a:p>
          <a:p>
            <a:endParaRPr lang="en-US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685C167F-432D-4977-A932-30831D5AF0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MILESTONE</a:t>
            </a:r>
          </a:p>
          <a:p>
            <a:endParaRPr lang="en-US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C0FB9229-010F-4B75-A34A-1A024B9D76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non </a:t>
            </a:r>
            <a:r>
              <a:rPr lang="en-US" dirty="0" err="1"/>
              <a:t>varius</a:t>
            </a:r>
            <a:r>
              <a:rPr lang="en-US" dirty="0"/>
              <a:t> ipsum.</a:t>
            </a:r>
          </a:p>
          <a:p>
            <a:endParaRPr lang="en-US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D715D29C-523D-4B56-8B88-51546B8E2E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MILESTONE</a:t>
            </a:r>
          </a:p>
          <a:p>
            <a:endParaRPr lang="en-US" dirty="0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2C02F6A7-1B9C-4603-83CA-A00989013F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non </a:t>
            </a:r>
            <a:r>
              <a:rPr lang="en-US" dirty="0" err="1"/>
              <a:t>varius</a:t>
            </a:r>
            <a:r>
              <a:rPr lang="en-US" dirty="0"/>
              <a:t> ipsum.</a:t>
            </a:r>
          </a:p>
          <a:p>
            <a:endParaRPr lang="en-US" dirty="0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4217F314-885B-4E79-856F-7870D2DE83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MILESTONE</a:t>
            </a:r>
          </a:p>
          <a:p>
            <a:endParaRPr lang="en-US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AF13AF4C-1B15-4E21-9913-7EFB3D2EE6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non </a:t>
            </a:r>
            <a:r>
              <a:rPr lang="en-US" dirty="0" err="1"/>
              <a:t>varius</a:t>
            </a:r>
            <a:r>
              <a:rPr lang="en-US" dirty="0"/>
              <a:t> ipsum.</a:t>
            </a:r>
          </a:p>
          <a:p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04B6F82-5AE4-4B93-8836-731D40FEC89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MILESTONE</a:t>
            </a:r>
          </a:p>
          <a:p>
            <a:endParaRPr lang="en-US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1B5001E8-2FFC-4D65-B6AC-966742F4AE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non </a:t>
            </a:r>
            <a:r>
              <a:rPr lang="en-US" dirty="0" err="1"/>
              <a:t>varius</a:t>
            </a:r>
            <a:r>
              <a:rPr lang="en-US" dirty="0"/>
              <a:t> ipsum.</a:t>
            </a:r>
          </a:p>
          <a:p>
            <a:endParaRPr lang="en-US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F4D1AC9D-DCFD-44C8-B37A-4F9B5EF351D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MILESTONE</a:t>
            </a:r>
          </a:p>
          <a:p>
            <a:endParaRPr lang="en-US" dirty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08E78B09-54C4-4212-9263-67663A369E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non </a:t>
            </a:r>
            <a:r>
              <a:rPr lang="en-US" dirty="0" err="1"/>
              <a:t>varius</a:t>
            </a:r>
            <a:r>
              <a:rPr lang="en-US" dirty="0"/>
              <a:t> ipsum.</a:t>
            </a:r>
          </a:p>
          <a:p>
            <a:endParaRPr lang="en-US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53DB2DC1-006D-4480-B974-3013758BC2D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MILESTONE</a:t>
            </a:r>
          </a:p>
          <a:p>
            <a:endParaRPr lang="en-US" dirty="0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244ECB52-1DA3-49B3-8122-7826629574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non </a:t>
            </a:r>
            <a:r>
              <a:rPr lang="en-US" dirty="0" err="1"/>
              <a:t>varius</a:t>
            </a:r>
            <a:r>
              <a:rPr lang="en-US" dirty="0"/>
              <a:t> ipsum.</a:t>
            </a:r>
          </a:p>
          <a:p>
            <a:endParaRPr lang="en-US" dirty="0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4155A4C6-32D1-4A9A-A4B9-E017E2021FD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MILESTONE</a:t>
            </a:r>
          </a:p>
          <a:p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3EB096E-DD78-4082-8B9A-02CDDE0E60D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non </a:t>
            </a:r>
            <a:r>
              <a:rPr lang="en-US" dirty="0" err="1"/>
              <a:t>varius</a:t>
            </a:r>
            <a:r>
              <a:rPr lang="en-US" dirty="0"/>
              <a:t> ipsum.</a:t>
            </a:r>
          </a:p>
          <a:p>
            <a:endParaRPr lang="en-US" dirty="0"/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0BEA309C-D1D3-4CA5-8614-2EB7CE8B2D1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MILESTONE</a:t>
            </a:r>
          </a:p>
          <a:p>
            <a:endParaRPr lang="en-US" dirty="0"/>
          </a:p>
        </p:txBody>
      </p:sp>
      <p:sp>
        <p:nvSpPr>
          <p:cNvPr id="83" name="Text Placeholder 82">
            <a:extLst>
              <a:ext uri="{FF2B5EF4-FFF2-40B4-BE49-F238E27FC236}">
                <a16:creationId xmlns:a16="http://schemas.microsoft.com/office/drawing/2014/main" id="{D67FBAD0-3540-4909-943F-4D466B5B29B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non </a:t>
            </a:r>
            <a:r>
              <a:rPr lang="en-US" dirty="0" err="1"/>
              <a:t>varius</a:t>
            </a:r>
            <a:r>
              <a:rPr lang="en-US" dirty="0"/>
              <a:t> ipsum.</a:t>
            </a:r>
          </a:p>
          <a:p>
            <a:endParaRPr lang="en-US" dirty="0"/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A964986D-81D9-4212-B292-9ECBDE82477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MILESTONE</a:t>
            </a:r>
          </a:p>
          <a:p>
            <a:endParaRPr lang="en-US" dirty="0"/>
          </a:p>
        </p:txBody>
      </p:sp>
      <p:sp>
        <p:nvSpPr>
          <p:cNvPr id="85" name="Text Placeholder 84">
            <a:extLst>
              <a:ext uri="{FF2B5EF4-FFF2-40B4-BE49-F238E27FC236}">
                <a16:creationId xmlns:a16="http://schemas.microsoft.com/office/drawing/2014/main" id="{936A8164-ED3D-4305-A24D-B9365E626A2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non </a:t>
            </a:r>
            <a:r>
              <a:rPr lang="en-US" dirty="0" err="1"/>
              <a:t>varius</a:t>
            </a:r>
            <a:r>
              <a:rPr lang="en-US" dirty="0"/>
              <a:t> ipsum.</a:t>
            </a:r>
          </a:p>
          <a:p>
            <a:endParaRPr lang="en-US" dirty="0"/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43C5216B-9CA8-4EEA-B394-543ED047FEE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MILESTONE</a:t>
            </a:r>
          </a:p>
          <a:p>
            <a:endParaRPr lang="en-US" dirty="0"/>
          </a:p>
        </p:txBody>
      </p:sp>
      <p:sp>
        <p:nvSpPr>
          <p:cNvPr id="87" name="Text Placeholder 86">
            <a:extLst>
              <a:ext uri="{FF2B5EF4-FFF2-40B4-BE49-F238E27FC236}">
                <a16:creationId xmlns:a16="http://schemas.microsoft.com/office/drawing/2014/main" id="{58003C06-BDED-469F-BCF4-83E146F9A56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non </a:t>
            </a:r>
            <a:r>
              <a:rPr lang="en-US" dirty="0" err="1"/>
              <a:t>varius</a:t>
            </a:r>
            <a:r>
              <a:rPr lang="en-US" dirty="0"/>
              <a:t> ipsum.</a:t>
            </a:r>
          </a:p>
          <a:p>
            <a:endParaRPr lang="en-US" dirty="0"/>
          </a:p>
        </p:txBody>
      </p:sp>
      <p:sp>
        <p:nvSpPr>
          <p:cNvPr id="88" name="Text Placeholder 87">
            <a:extLst>
              <a:ext uri="{FF2B5EF4-FFF2-40B4-BE49-F238E27FC236}">
                <a16:creationId xmlns:a16="http://schemas.microsoft.com/office/drawing/2014/main" id="{579A6772-47BE-433D-8F07-77E4A173FD2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MILESTONE</a:t>
            </a:r>
          </a:p>
          <a:p>
            <a:endParaRPr lang="en-US" dirty="0"/>
          </a:p>
        </p:txBody>
      </p:sp>
      <p:sp>
        <p:nvSpPr>
          <p:cNvPr id="89" name="Text Placeholder 88">
            <a:extLst>
              <a:ext uri="{FF2B5EF4-FFF2-40B4-BE49-F238E27FC236}">
                <a16:creationId xmlns:a16="http://schemas.microsoft.com/office/drawing/2014/main" id="{A575DF51-7C46-4E7C-A7A9-3F556E3AD8C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non </a:t>
            </a:r>
            <a:r>
              <a:rPr lang="en-US" dirty="0" err="1"/>
              <a:t>varius</a:t>
            </a:r>
            <a:r>
              <a:rPr lang="en-US" dirty="0"/>
              <a:t> ipsum.</a:t>
            </a:r>
          </a:p>
          <a:p>
            <a:endParaRPr lang="en-US" dirty="0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53DC234D-BFFC-420A-AF40-5BB71C330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Product Roadmap </a:t>
            </a:r>
          </a:p>
        </p:txBody>
      </p:sp>
    </p:spTree>
    <p:extLst>
      <p:ext uri="{BB962C8B-B14F-4D97-AF65-F5344CB8AC3E}">
        <p14:creationId xmlns:p14="http://schemas.microsoft.com/office/powerpoint/2010/main" val="297033928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Custom 11">
      <a:dk1>
        <a:srgbClr val="000000"/>
      </a:dk1>
      <a:lt1>
        <a:srgbClr val="FFFFFF"/>
      </a:lt1>
      <a:dk2>
        <a:srgbClr val="8439BD"/>
      </a:dk2>
      <a:lt2>
        <a:srgbClr val="EBEBEB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13DC8"/>
      </a:folHlink>
    </a:clrScheme>
    <a:fontScheme name="Custom 11">
      <a:majorFont>
        <a:latin typeface="Speak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duct Timeline_WAC_LH - v2" id="{C490F22C-BCE6-4049-96E9-DC11EF4DCC46}" vid="{AA5619E9-B2EB-4B47-8E48-7B1F4A347B9C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C1DAB8B-23BA-4827-9CE8-505DD4A39F0A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11B2B9-8CE5-4E5A-B70F-6B056FE844E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66BA265-3C9C-41FF-80C6-61A7F961C0D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55BC56-8FA3-435B-ACDD-0E8E6241EF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{99B1D1B5-BD09-44EA-9104-0AE9FFA7B1E4}tf16411242_win32</Template>
  <TotalTime>9</TotalTime>
  <Words>415</Words>
  <Application>Microsoft Office PowerPoint</Application>
  <PresentationFormat>Widescreen</PresentationFormat>
  <Paragraphs>75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Avenir Next LT Pro Light</vt:lpstr>
      <vt:lpstr>Speak Pro</vt:lpstr>
      <vt:lpstr>2_Office Theme</vt:lpstr>
      <vt:lpstr>Product Roadmap</vt:lpstr>
      <vt:lpstr>Product Roadmap </vt:lpstr>
      <vt:lpstr> Product Roadmap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Roadmap</dc:title>
  <dc:creator>Mathias Kjeldsen</dc:creator>
  <cp:lastModifiedBy>Mathias Kjeldsen</cp:lastModifiedBy>
  <cp:revision>1</cp:revision>
  <dcterms:created xsi:type="dcterms:W3CDTF">2022-06-13T07:54:17Z</dcterms:created>
  <dcterms:modified xsi:type="dcterms:W3CDTF">2022-06-13T08:03:30Z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f061b9f0-8104-4829-9a4c-b0eb99e4c8fa_Enabled">
    <vt:lpwstr>true</vt:lpwstr>
  </property>
  <property fmtid="{D5CDD505-2E9C-101B-9397-08002B2CF9AE}" pid="4" name="MSIP_Label_f061b9f0-8104-4829-9a4c-b0eb99e4c8fa_SetDate">
    <vt:lpwstr>2022-06-13T07:54:18Z</vt:lpwstr>
  </property>
  <property fmtid="{D5CDD505-2E9C-101B-9397-08002B2CF9AE}" pid="5" name="MSIP_Label_f061b9f0-8104-4829-9a4c-b0eb99e4c8fa_Method">
    <vt:lpwstr>Standard</vt:lpwstr>
  </property>
  <property fmtid="{D5CDD505-2E9C-101B-9397-08002B2CF9AE}" pid="6" name="MSIP_Label_f061b9f0-8104-4829-9a4c-b0eb99e4c8fa_Name">
    <vt:lpwstr>Internal use only v1</vt:lpwstr>
  </property>
  <property fmtid="{D5CDD505-2E9C-101B-9397-08002B2CF9AE}" pid="7" name="MSIP_Label_f061b9f0-8104-4829-9a4c-b0eb99e4c8fa_SiteId">
    <vt:lpwstr>d78f7362-832c-4715-8e12-cc7bd574144c</vt:lpwstr>
  </property>
  <property fmtid="{D5CDD505-2E9C-101B-9397-08002B2CF9AE}" pid="8" name="MSIP_Label_f061b9f0-8104-4829-9a4c-b0eb99e4c8fa_ActionId">
    <vt:lpwstr>ba8baa2b-cb34-4e9d-ae01-1ab8517de452</vt:lpwstr>
  </property>
  <property fmtid="{D5CDD505-2E9C-101B-9397-08002B2CF9AE}" pid="9" name="MSIP_Label_f061b9f0-8104-4829-9a4c-b0eb99e4c8fa_ContentBits">
    <vt:lpwstr>0</vt:lpwstr>
  </property>
</Properties>
</file>