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2" r:id="rId2"/>
    <p:sldId id="387" r:id="rId3"/>
    <p:sldId id="412" r:id="rId4"/>
    <p:sldId id="402" r:id="rId5"/>
    <p:sldId id="414" r:id="rId6"/>
    <p:sldId id="413" r:id="rId7"/>
    <p:sldId id="415" r:id="rId8"/>
    <p:sldId id="404" r:id="rId9"/>
    <p:sldId id="403" r:id="rId10"/>
    <p:sldId id="405" r:id="rId11"/>
    <p:sldId id="416" r:id="rId12"/>
    <p:sldId id="406" r:id="rId13"/>
    <p:sldId id="290" r:id="rId14"/>
    <p:sldId id="327" r:id="rId15"/>
    <p:sldId id="409" r:id="rId16"/>
    <p:sldId id="410" r:id="rId17"/>
    <p:sldId id="408" r:id="rId18"/>
    <p:sldId id="407" r:id="rId19"/>
    <p:sldId id="400" r:id="rId20"/>
    <p:sldId id="398" r:id="rId21"/>
    <p:sldId id="411" r:id="rId22"/>
    <p:sldId id="388" r:id="rId23"/>
    <p:sldId id="401" r:id="rId24"/>
    <p:sldId id="365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10" autoAdjust="0"/>
    <p:restoredTop sz="94676"/>
  </p:normalViewPr>
  <p:slideViewPr>
    <p:cSldViewPr snapToGrid="0">
      <p:cViewPr varScale="1">
        <p:scale>
          <a:sx n="106" d="100"/>
          <a:sy n="106" d="100"/>
        </p:scale>
        <p:origin x="13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CDFA6-41EB-B780-3E34-C23AFD776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2A625CF-935F-8254-3146-F469E72B4F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B08B27-3B83-08D7-EEF4-E0C95C7C8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4D76F2-093E-2A08-F820-1A1EA4B7D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736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2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C5AC8-B651-8DE7-145B-AC5F87DD7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79C8EFB-B478-B89E-E0B6-E4ADE10B5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E257301-AC1E-502C-2064-2B85C4EEC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B61BB9-32D2-56A5-3E06-D89D416B1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639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C3DA9-86DB-1BBD-7DD5-CDE2F718A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3CA675A-A895-78AA-5BC3-11DAAC543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E1E987-A996-1A5C-4E2E-8ACA8DFCB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F4F791-7DA1-9876-6313-BF43C2E9B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258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8BE96-5BAF-13DA-2C97-B82214655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105AB34-2B7A-2B14-EA3F-56AC8A64DF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3650E25-C0B7-CD7E-92C9-C94033886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EDB3B-CF59-6788-AAA1-5D5365CAA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5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223D7-7B1B-CD4E-DD40-7B65DE4C5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575B952-BBF4-BB1D-1293-4E5155386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8ED2E38-8264-05D5-9494-59E9C4C9F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EDD729-33A5-7790-B0C7-0D7352B96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589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B1264-CCED-AF2D-F593-2ED3A018F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615AD6A-2B95-791B-B77B-4D95E9A3D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CFC439-F5B7-CCEF-7201-336FF54A9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87ED3E-6DC7-E11A-1064-4AF5DAD65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402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10DD2-012C-38F8-5EF1-5E0752C4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F8C91B0-D451-3389-AF31-73B3B075C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285570-ECE3-4D26-6F35-A147C25BB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CDD6A6-0A3E-24EF-F36E-F216A8518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248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C2CFF-3AF6-B78D-9310-9BCA1D5B8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304C91-CD60-F353-E036-F5EBE073A1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82A18A-D325-FE96-294F-DD4C9A532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25D5DE-C843-B459-61B7-44483B58A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313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4372E-7A60-D33A-26A4-EC78C84F7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5E11E6-7764-0E0D-BC4D-6D750AE86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4FC37DC-BBF5-2637-2829-D28CC4B50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C1DBDF-30DD-0464-15C1-8FF7A280B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3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79317-1403-649B-4D16-834A26C4D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5D5CAF0-02DD-DE30-6634-55D39A81F7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5D4F699-AA19-9E50-1652-4826756F6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3B393-942F-9EBC-A070-07ED1B813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83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C3E90-C20A-F009-CEF1-946FE5E3A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953616-B592-E94F-276D-CA158E70D2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D3C43E4-0260-492D-78B2-1548A8E4D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4FEFAE-3D11-4FCA-4DDC-BA3685454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17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A4D98-89E2-A2B9-6849-B7EEA0A3D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2E369A0-89C2-FFB1-65CE-8A2E1C145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91BE1E5-95B9-72ED-CF9B-C83F1AA60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CED6AF-0B9D-66F2-8902-640E990B5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06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E0374-DDBD-5CFD-E32A-B26CA3404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CC7CBC-E0F7-DF41-386A-15B8C98F4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2B7C016-B3F4-B1A6-26BB-D6009713A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3DF005-086B-233F-51AA-066344A74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5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A8F3-9605-9981-7FE0-11C24C232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EF5D379-6AA7-978D-8000-C964995E3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2B73A3D-BABC-9291-0458-FC838CAC3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09525A-606E-01C9-EFC6-ED9BAB52E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3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4D3F5-CA23-3250-BBEE-025ECECD1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7E93C1-9F16-D2B4-0772-F886DDC690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A48EA7A-78EA-A507-9681-4AD1D1EE0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A1721-892F-8FD0-C86F-16BE39670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7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46B76-B274-E8A9-9F5D-4AD0016DE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DB3B677-4479-A8D9-7881-34D50136ED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2A6ABD8-B44F-B5B4-C2CB-492BEF116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F36A2-6F8B-1A18-499B-7FADB5DD6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144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B896D-1AC8-063E-66B7-730383934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6D0B539-39D5-389F-E349-662C44DA2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F693C3-FF83-A629-1FEB-C4DDF1DDC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5E8551-956C-01AA-993D-9C9744239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38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Schulung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SAP UI5 und Fiori</a:t>
            </a: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B7B624-0105-D879-0B26-5EBCE121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E798C082-18CD-D4D9-B341-08B6B5453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E6F638-F5BE-95CB-9BDC-01142867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5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FAEE6E1E-704F-A6F6-5BED-23096152D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8AD01F53-6397-F31E-1903-00820B09D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9531804-5167-2110-D654-FD192F0A5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75" y="1751417"/>
            <a:ext cx="9290650" cy="50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317D7-42A1-21D4-38E8-FC2DC5F19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623EEBD4-E13D-BE2A-8573-EFD96F9D1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6E139-B958-03C1-BB12-C86240AA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- 6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ABDE0075-A6AF-48DC-0149-1744E450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B6199B70-DB1E-5EA0-9A32-BE77D407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CBE10DD-4E32-E465-F2C8-42EA6C622C03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de-DE" sz="4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Erklärung – Einlesen der Daten und Abschicken der geänderten Daten ans Backend</a:t>
            </a:r>
            <a:endParaRPr lang="de-DE" dirty="0">
              <a:latin typeface="-apple-system"/>
            </a:endParaRPr>
          </a:p>
          <a:p>
            <a:endParaRPr lang="de-D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899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14750B-B127-C4B8-1DB3-858CE746F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68F1639-462A-A1D8-D3CF-D93A17B24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386E97-094B-03A0-0D6C-9C736502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- 6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326B7B1-5FE0-B9E0-CFBA-C98D28DCF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07A66AB4-5AEC-E78F-E839-7E4E9D0C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80113D-22EE-8DF2-F1C8-2B194442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3"/>
            <a:ext cx="7830643" cy="6477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64B4A9-CB6A-8502-B553-946802C4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97" y="2972952"/>
            <a:ext cx="8087854" cy="18481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4599F5B-06B8-9E95-1705-4BFCC1BB4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497" y="4648829"/>
            <a:ext cx="677322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2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SAPUI5 Debugging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Konzeptes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7F167C-EA70-FF0F-F323-12649428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Debugging – Entwickler Tools – Elements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ECCE6D-AFAF-A9A4-AB4C-50ED749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E150DA-A95B-7C75-E62F-31074BB1E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27" y="1825625"/>
            <a:ext cx="96963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1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989A5-26F0-6161-2277-547A6ED70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22F58CFB-C594-055F-BB66-D4152115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AB5838-ACC6-8DDC-26DB-FD09B450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Debugging – Entwickler Tools – Network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733F0992-7DC8-93D4-C18F-05BD6D58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38A2F1-D0B6-C28B-7066-E94821EC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0452F3-08FA-269B-B91D-561ED1818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0652"/>
            <a:ext cx="9878639" cy="407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2F0AB1-4F1D-6471-F796-FF0D8D748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E07E83E3-2A00-C661-70C5-8D90E9961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84DC7-0DD4-F2A0-2F7A-DFCBC44C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Debugging – Entwickler Tools – Network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A26EF03E-8571-B159-7927-C74891163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C9B6A9-BC64-3FAD-6C8B-2B1C6B24D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02573"/>
            <a:ext cx="10515600" cy="3397441"/>
          </a:xfrm>
        </p:spPr>
      </p:pic>
    </p:spTree>
    <p:extLst>
      <p:ext uri="{BB962C8B-B14F-4D97-AF65-F5344CB8AC3E}">
        <p14:creationId xmlns:p14="http://schemas.microsoft.com/office/powerpoint/2010/main" val="900654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1EF749-1E23-52C3-D83D-96C1BCE8D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8B17C4-A9DA-3505-7E4E-796C023F7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45D517-711E-B0EF-9A0D-51AB650D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Debugging – Entwickler Tools – Source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FAC019C-0A29-6116-52A3-FB779B979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ADDE54-AF07-676F-C2C7-C31E884D4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26527C-6CD3-98F2-7D8C-0B380EC1D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9338"/>
            <a:ext cx="10040581" cy="22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8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654FE1-FFC1-4510-3A9C-C88BD744B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8CB87C8-7387-9D47-CC3C-5E0DC736D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408721-D57C-7513-6938-BD72569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UI5 Inspector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9452F257-E366-698D-F300-B5B0E3A47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E3F7C3-D278-151D-5D99-D47745BE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EAC4F9-89E0-5743-D638-5DC5B194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0652"/>
            <a:ext cx="10392394" cy="34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7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CD88D0-DE07-47FE-12B2-551B4C674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505CAA45-F03A-F8CB-F16A-871B6741C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79DA12-D7ED-EC88-058B-04971953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SAPUI5 – Starte mit Support </a:t>
            </a:r>
            <a:r>
              <a:rPr lang="de-DE" sz="4200" dirty="0" err="1"/>
              <a:t>Assistant</a:t>
            </a:r>
            <a:endParaRPr lang="de-DE" sz="4200" dirty="0"/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B876B5D7-0F67-1205-5C35-246DB6FDF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95804A-F5EF-FBD9-10B8-81A03153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F6F2F47-C43A-B190-A7D0-078638E1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4428"/>
            <a:ext cx="5664134" cy="41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8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4E2EC-346A-B8F5-DF88-883C037F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EFE4F4-0289-27D6-F0D4-9EB14C012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256282-855F-F213-6562-C735C50D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Agenda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78DDB1B1-9A60-7209-4C38-FDCEA3DD2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53BA8-2569-F98B-19A8-0F967E86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0"/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Data Binding im </a:t>
            </a:r>
            <a:r>
              <a:rPr lang="de-DE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OData</a:t>
            </a: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 Model</a:t>
            </a:r>
          </a:p>
          <a:p>
            <a:pPr lvl="0"/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SAP UI5 Debugging</a:t>
            </a:r>
          </a:p>
          <a:p>
            <a:pPr lvl="0"/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Abschlussaufgabe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143766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B7AF5-3850-3D2D-941A-3DA4712AA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56B5D7B7-259D-BC8D-083E-E1A938ECD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02189E-35A3-83A6-B50B-5C429BC3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SAPUI5 –Support </a:t>
            </a:r>
            <a:r>
              <a:rPr lang="de-DE" sz="4200" dirty="0" err="1"/>
              <a:t>Assistant</a:t>
            </a:r>
            <a:endParaRPr lang="de-DE" sz="4200" dirty="0"/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9F657FAD-4A55-7024-F4AE-768A2E1F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74A74CC-0971-C03E-4DDF-0CB4B0594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6043" y="1920875"/>
            <a:ext cx="9879913" cy="4251325"/>
          </a:xfrm>
        </p:spPr>
      </p:pic>
    </p:spTree>
    <p:extLst>
      <p:ext uri="{BB962C8B-B14F-4D97-AF65-F5344CB8AC3E}">
        <p14:creationId xmlns:p14="http://schemas.microsoft.com/office/powerpoint/2010/main" val="3912368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C97FBC-0469-51B4-9C26-2814511EF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75EA873-ED4B-CD73-530F-8E0E80F3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63AC8-A5C9-43F1-2B12-0CE94DCD6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Abschlussaufgabe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B312AC-5D0C-0D12-F789-B4BC6EC0F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41058F6A-662F-3789-9F9C-5F4BA81A4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21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074873-F80E-123E-4402-A51A506E4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DA78D8C1-4228-BBDD-03E1-7AF588724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5CE719-B1E1-4E83-38ED-0039C44F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Abschlussaufgabe - 1 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D33C56CA-3942-FC5B-002A-1471A3252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FF0E1507-0B7E-BDA6-D9A1-0F092941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de-DE" dirty="0">
                <a:latin typeface="-apple-system"/>
              </a:rPr>
              <a:t>Lege im SAP Backend in TA SEGW einen eigenen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Service an</a:t>
            </a:r>
          </a:p>
          <a:p>
            <a:pPr marL="514350" indent="-514350">
              <a:buAutoNum type="arabicPeriod"/>
            </a:pPr>
            <a:r>
              <a:rPr lang="de-DE" dirty="0">
                <a:latin typeface="-apple-system"/>
              </a:rPr>
              <a:t>Füge Entität und Entitätsmenge hinzu. Nutze dafür die ABAP Tabelle SFLIGHT</a:t>
            </a:r>
          </a:p>
          <a:p>
            <a:pPr marL="514350" indent="-514350"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Implementiere die CRUD Methoden in Methoden der Implementierungsklasse (*..DPC_EXT) durch </a:t>
            </a:r>
            <a:r>
              <a:rPr lang="de-DE" i="0" u="none" strike="noStrike" dirty="0" err="1">
                <a:effectLst/>
                <a:latin typeface="-apple-system"/>
              </a:rPr>
              <a:t>Redefinieren</a:t>
            </a:r>
            <a:r>
              <a:rPr lang="de-DE" i="0" u="none" strike="noStrike" dirty="0">
                <a:effectLst/>
                <a:latin typeface="-apple-system"/>
              </a:rPr>
              <a:t> der Methoden</a:t>
            </a:r>
          </a:p>
          <a:p>
            <a:pPr marL="514350" indent="-514350"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Generiere den </a:t>
            </a:r>
            <a:r>
              <a:rPr lang="de-DE" i="0" u="none" strike="noStrike" dirty="0" err="1">
                <a:effectLst/>
                <a:latin typeface="-apple-system"/>
              </a:rPr>
              <a:t>Odata</a:t>
            </a:r>
            <a:r>
              <a:rPr lang="de-DE" i="0" u="none" strike="noStrike" dirty="0">
                <a:effectLst/>
                <a:latin typeface="-apple-system"/>
              </a:rPr>
              <a:t> Ser</a:t>
            </a:r>
            <a:r>
              <a:rPr lang="de-DE" dirty="0">
                <a:latin typeface="-apple-system"/>
              </a:rPr>
              <a:t>vice und füge ihn in TA /IWFND/MAINT_SERVICE hinzu (Veröffentlichen)</a:t>
            </a:r>
          </a:p>
          <a:p>
            <a:pPr marL="514350" indent="-514350"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Lege in der </a:t>
            </a:r>
            <a:r>
              <a:rPr lang="de-DE" i="0" u="none" strike="noStrike" dirty="0" err="1">
                <a:effectLst/>
                <a:latin typeface="-apple-system"/>
              </a:rPr>
              <a:t>WebIDE</a:t>
            </a:r>
            <a:r>
              <a:rPr lang="de-DE" i="0" u="none" strike="noStrike" dirty="0">
                <a:effectLst/>
                <a:latin typeface="-apple-system"/>
              </a:rPr>
              <a:t> neues Project Template (LIST Report) an und greife auf die Entität deines </a:t>
            </a:r>
            <a:r>
              <a:rPr lang="de-DE" i="0" u="none" strike="noStrike" dirty="0" err="1">
                <a:effectLst/>
                <a:latin typeface="-apple-system"/>
              </a:rPr>
              <a:t>Odata</a:t>
            </a:r>
            <a:r>
              <a:rPr lang="de-DE" i="0" u="none" strike="noStrike" dirty="0">
                <a:effectLst/>
                <a:latin typeface="-apple-system"/>
              </a:rPr>
              <a:t> Service zu</a:t>
            </a: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64736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3C6CA0-9EAB-4523-2A9F-FA53EFA66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F2F855FE-46DA-0139-63AF-D0627C795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330146-498A-79AD-CA69-E95F0A53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Abschlussaufgabe - 2 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8E66342-8C37-89DE-A728-6F2CEFB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85013338-CD28-61B5-C759-95D4B58B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>
                <a:latin typeface="-apple-system"/>
              </a:rPr>
              <a:t>Gib Daten aus Entitätsmenge deines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Service in einer Smart Table aus und platziere über der </a:t>
            </a:r>
            <a:r>
              <a:rPr lang="de-DE" dirty="0" err="1">
                <a:latin typeface="-apple-system"/>
              </a:rPr>
              <a:t>SmartTable</a:t>
            </a:r>
            <a:r>
              <a:rPr lang="de-DE" dirty="0">
                <a:latin typeface="-apple-system"/>
              </a:rPr>
              <a:t> eine Smart Filter Bar</a:t>
            </a:r>
          </a:p>
          <a:p>
            <a:pPr marL="514350" indent="-514350"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Fehlen dir Annotationen in Smart Table (initial keine Spalten sichtbar) nutze entsprechende </a:t>
            </a:r>
            <a:r>
              <a:rPr lang="de-DE" i="0" u="none" strike="noStrike" dirty="0" err="1">
                <a:effectLst/>
                <a:latin typeface="-apple-system"/>
              </a:rPr>
              <a:t>SmartTable</a:t>
            </a:r>
            <a:r>
              <a:rPr lang="de-DE" i="0" u="none" strike="noStrike" dirty="0">
                <a:effectLst/>
                <a:latin typeface="-apple-system"/>
              </a:rPr>
              <a:t> Properties und blende initial die entsprechenden Spalten ein (Achte auf Case sensitive Namen der Felder -&gt; siehe Name in </a:t>
            </a:r>
            <a:r>
              <a:rPr lang="de-DE" i="0" u="none" strike="noStrike" dirty="0" err="1">
                <a:effectLst/>
                <a:latin typeface="-apple-system"/>
              </a:rPr>
              <a:t>Odata</a:t>
            </a:r>
            <a:r>
              <a:rPr lang="de-DE" i="0" u="none" strike="noStrike" dirty="0">
                <a:effectLst/>
                <a:latin typeface="-apple-system"/>
              </a:rPr>
              <a:t> Entität)</a:t>
            </a:r>
          </a:p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572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404D56-55BC-20F7-D0B6-02315EF0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Info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CC2487-103E-F62E-E707-CBFB0733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Die Quelltexte zur Übungen oder Musterlösungen sind unter </a:t>
            </a:r>
            <a:r>
              <a:rPr lang="de-DE" sz="2200" dirty="0">
                <a:hlinkClick r:id="rId2"/>
              </a:rPr>
              <a:t>GitHub Schulung</a:t>
            </a:r>
            <a:r>
              <a:rPr lang="de-DE" sz="2200" dirty="0"/>
              <a:t> zu finden.</a:t>
            </a:r>
          </a:p>
        </p:txBody>
      </p:sp>
      <p:pic>
        <p:nvPicPr>
          <p:cNvPr id="5" name="Picture 4" descr="Aufbruch zu einer Reise alleine">
            <a:extLst>
              <a:ext uri="{FF2B5EF4-FFF2-40B4-BE49-F238E27FC236}">
                <a16:creationId xmlns:a16="http://schemas.microsoft.com/office/drawing/2014/main" id="{405D972B-858F-BF1E-2DD5-ECF918EBB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3" r="79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04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91E74-32ED-50F2-E21F-567201441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C5AB95DA-4D71-815D-43CA-F4C7FFFB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EAB039-9A99-52EE-F822-6873DC85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Data Binding im </a:t>
            </a:r>
            <a:r>
              <a:rPr lang="de-DE" sz="4400" dirty="0" err="1"/>
              <a:t>OData</a:t>
            </a:r>
            <a:r>
              <a:rPr lang="de-DE" sz="4400" dirty="0"/>
              <a:t> Model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A3D212-B1D3-A141-CB30-874F27682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Konzeptes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BFF5A4FA-ABB7-B4B7-499E-A1FC75563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85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0E7639-4CC1-C267-7BE5-33E382425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E4BE8828-9C02-ECF3-F754-7F893428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84D9BA-E243-53DB-CFC5-0ADC71C4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Binding an einen Dialog bei Hinzufügen neuer Datensatz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5344077A-F24A-ED62-693F-AFCFD89E3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BA5B1D5C-EE92-8B62-C293-73DA2281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4683AB5-56AB-5DE0-72EA-E6BF508586BB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251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Zunächst: 4 Einträge im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Model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Klick auf „+“ -&gt; Öffnen eines Dialogs mit Formular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Durch </a:t>
            </a:r>
            <a:r>
              <a:rPr lang="de-DE" dirty="0" err="1">
                <a:latin typeface="-apple-system"/>
              </a:rPr>
              <a:t>ODataModel</a:t>
            </a:r>
            <a:r>
              <a:rPr lang="de-DE" dirty="0">
                <a:latin typeface="-apple-system"/>
              </a:rPr>
              <a:t> Funktion </a:t>
            </a:r>
            <a:r>
              <a:rPr lang="de-DE" dirty="0" err="1">
                <a:latin typeface="-apple-system"/>
              </a:rPr>
              <a:t>createEntry</a:t>
            </a:r>
            <a:r>
              <a:rPr lang="de-DE" dirty="0">
                <a:latin typeface="-apple-system"/>
              </a:rPr>
              <a:t> wird neuer, leerer Datensatz lokal im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Model angelegt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Dann wird Dialog an diesen neuen Datensatz im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Model </a:t>
            </a:r>
            <a:r>
              <a:rPr lang="de-DE" dirty="0" err="1">
                <a:latin typeface="-apple-system"/>
              </a:rPr>
              <a:t>gebindet</a:t>
            </a:r>
            <a:r>
              <a:rPr lang="de-DE" dirty="0">
                <a:latin typeface="-apple-system"/>
              </a:rPr>
              <a:t> (gebunden)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Wenn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Model im </a:t>
            </a:r>
            <a:r>
              <a:rPr lang="de-DE" dirty="0" err="1">
                <a:latin typeface="-apple-system"/>
              </a:rPr>
              <a:t>TwoWay</a:t>
            </a:r>
            <a:r>
              <a:rPr lang="de-DE" dirty="0">
                <a:latin typeface="-apple-system"/>
              </a:rPr>
              <a:t> Binding Mode ist, landen alle Werte aus Eingabefeldern direkt in diesem neuen Datensatz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Bei Klick auf „Hinzufügen“ wird </a:t>
            </a:r>
            <a:r>
              <a:rPr lang="de-DE" dirty="0" err="1">
                <a:latin typeface="-apple-system"/>
              </a:rPr>
              <a:t>BindingContext</a:t>
            </a:r>
            <a:r>
              <a:rPr lang="de-DE" dirty="0">
                <a:latin typeface="-apple-system"/>
              </a:rPr>
              <a:t> des Dialogs eingelesen (das ist der Datensatz) und dessen Werte gelesen und diese als </a:t>
            </a:r>
            <a:r>
              <a:rPr lang="de-DE" dirty="0" err="1">
                <a:latin typeface="-apple-system"/>
              </a:rPr>
              <a:t>Object</a:t>
            </a:r>
            <a:r>
              <a:rPr lang="de-DE" dirty="0">
                <a:latin typeface="-apple-system"/>
              </a:rPr>
              <a:t> per </a:t>
            </a:r>
            <a:r>
              <a:rPr lang="de-DE" dirty="0" err="1">
                <a:latin typeface="-apple-system"/>
              </a:rPr>
              <a:t>Odata.create</a:t>
            </a:r>
            <a:r>
              <a:rPr lang="de-DE" dirty="0">
                <a:latin typeface="-apple-system"/>
              </a:rPr>
              <a:t> Methode ans Backend geschickt</a:t>
            </a:r>
          </a:p>
          <a:p>
            <a:endParaRPr lang="de-DE" dirty="0">
              <a:latin typeface="-apple-system"/>
            </a:endParaRPr>
          </a:p>
          <a:p>
            <a:endParaRPr lang="de-D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8458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7355EF-8F43-F61F-8A18-A234AE210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A9FA122B-FC93-3E0C-859F-A240B3110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15F50E-9E57-F33A-7923-A2CB9879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1 und 2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29531489-A902-2436-A806-FF4D5072D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9BA924C6-CEFC-E985-7856-CB630C33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8885884-6D33-1A86-81C8-03537A7B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4074"/>
            <a:ext cx="9777743" cy="29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68D36C-DFE2-3A5B-F8A7-5E1A2BE73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34FB7E23-01D2-70A5-EB98-1B8CAECA6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E7CB28-89DC-93DC-9543-FB91813F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3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3934148A-96A8-A163-FF5C-69CAA020B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722E9A0A-A47C-7020-0A7A-274D29419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53471C-6630-100A-DAB1-011AA9CD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35" y="2140803"/>
            <a:ext cx="9107171" cy="172426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58CB480-59F7-0A55-1EE7-A9E1EC87D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76" y="3515858"/>
            <a:ext cx="525853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86EB86-D23F-F3A9-E4FE-299E5290F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729DB506-8058-5C39-3B75-57624AF2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4B48FC-28B0-8F4E-9086-DDFDFC37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4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C549D2E-6431-EE6D-817B-0BF9B70D7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D02B4C2A-1A92-3321-6334-446E33EF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808E4A4-E90F-007A-17CD-12465CF0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76" y="4085541"/>
            <a:ext cx="8411749" cy="148610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9B4A59B-802D-1ED6-0660-21E6EEE54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217" y="5729158"/>
            <a:ext cx="455358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F2FB48-DDAC-FD3C-F6C9-6B4167627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E378D64A-C607-8D85-869B-34F0A5E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23C1AF-5B9C-2403-C8FF-99DDDA11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4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925B1338-8045-487A-7147-9641EA7FE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90E3468C-670D-A0F8-CF1E-A1629E75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0D287D-C2DD-D084-73EC-8713454E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" y="1798493"/>
            <a:ext cx="10605263" cy="44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5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0D7808-8761-A1BC-2E5B-FA588B540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883C221F-5FB7-EF21-3D10-75C4926A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9DB7CB-9B16-3488-5387-EB45C6CC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4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434B9450-2860-EABE-5543-307AAC68D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B730395C-1AE6-FF86-D416-403675978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8CE215-A030-8122-E4DC-5C3A3A0C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2148"/>
            <a:ext cx="9311340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5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Breitbild</PresentationFormat>
  <Paragraphs>72</Paragraphs>
  <Slides>24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-apple-system</vt:lpstr>
      <vt:lpstr>Aptos</vt:lpstr>
      <vt:lpstr>Aptos Display</vt:lpstr>
      <vt:lpstr>Arial</vt:lpstr>
      <vt:lpstr>Office</vt:lpstr>
      <vt:lpstr>Schulung: SAP UI5 und Fiori</vt:lpstr>
      <vt:lpstr>Agenda</vt:lpstr>
      <vt:lpstr>Data Binding im OData Model</vt:lpstr>
      <vt:lpstr>Erklärung Binding an OData Model – Binding an einen Dialog bei Hinzufügen neuer Datensatz</vt:lpstr>
      <vt:lpstr>Erklärung Binding an OData Model – 1 und 2</vt:lpstr>
      <vt:lpstr>Erklärung Binding an OData Model – 3</vt:lpstr>
      <vt:lpstr>Erklärung Binding an OData Model – 4</vt:lpstr>
      <vt:lpstr>Erklärung Binding an OData Model – 4</vt:lpstr>
      <vt:lpstr>Erklärung Binding an OData Model – 4</vt:lpstr>
      <vt:lpstr>Erklärung Binding an OData Model – 5</vt:lpstr>
      <vt:lpstr>Erklärung Binding an OData Model - 6</vt:lpstr>
      <vt:lpstr>Erklärung Binding an OData Model - 6</vt:lpstr>
      <vt:lpstr>SAPUI5 Debugging</vt:lpstr>
      <vt:lpstr>Debugging – Entwickler Tools – Elements Tab</vt:lpstr>
      <vt:lpstr>Debugging – Entwickler Tools – Network Tab</vt:lpstr>
      <vt:lpstr>Debugging – Entwickler Tools – Network Tab</vt:lpstr>
      <vt:lpstr>Debugging – Entwickler Tools – Source Tab</vt:lpstr>
      <vt:lpstr>UI5 Inspector</vt:lpstr>
      <vt:lpstr>SAPUI5 – Starte mit Support Assistant</vt:lpstr>
      <vt:lpstr>SAPUI5 –Support Assistant</vt:lpstr>
      <vt:lpstr>Abschlussaufgabe</vt:lpstr>
      <vt:lpstr>Abschlussaufgabe - 1 </vt:lpstr>
      <vt:lpstr>Abschlussaufgabe - 2 </vt:lpstr>
      <vt:lpstr>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Matti Lange</cp:lastModifiedBy>
  <cp:revision>155</cp:revision>
  <dcterms:created xsi:type="dcterms:W3CDTF">2024-05-22T07:20:18Z</dcterms:created>
  <dcterms:modified xsi:type="dcterms:W3CDTF">2024-11-22T07:34:45Z</dcterms:modified>
</cp:coreProperties>
</file>