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501" r:id="rId3"/>
    <p:sldId id="490" r:id="rId4"/>
    <p:sldId id="496" r:id="rId5"/>
    <p:sldId id="497" r:id="rId6"/>
    <p:sldId id="49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98" d="100"/>
          <a:sy n="98" d="100"/>
        </p:scale>
        <p:origin x="15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FBF7-D9E8-E766-207F-76F12A2C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AFCC0A-88A6-5D2D-16AF-EDDFE8E6B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DEA4FE-7404-B921-73A2-A8F624E1C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1E92E7-7A81-35E4-2FF1-1C11B31AE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51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501F-66B2-3F4B-DF5C-9136A0BB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0512AB2-DA44-7C92-0070-48058D538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238F04-2DA9-26E0-FD07-284724EAC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D489E-D058-C8BF-C0E0-18AAB00D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05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55B1-7942-60FD-AF2B-9EC574D9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ED0691-4CA7-C132-B8E4-09243E00B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D56F6A-AC7D-F298-7CFA-BE44D9F41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B37F8-EF87-3A93-2853-273F99FC4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6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Anhang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endParaRPr lang="de-DE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E2DD7-D601-D50C-68D8-F81C32E5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BC0F7D-3580-853D-0E08-E577810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F62E49-A8ED-0968-D44D-D242E5A2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Wie erstelle ich eine SAPUI5 Applikation?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2624763-DDF9-322B-D6E4-C6B8050A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0E6B29-F84F-A312-FBD6-CF2B6690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684764" cy="425196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Richten Sie Ihre Entwicklungsumgebung mit Tools wie Web IDE oder SAP BAS ein.</a:t>
            </a:r>
          </a:p>
          <a:p>
            <a:pPr>
              <a:buFont typeface="+mj-lt"/>
              <a:buAutoNum type="arabicPeriod"/>
            </a:pPr>
            <a:r>
              <a:rPr lang="de-DE" dirty="0"/>
              <a:t>Erstellen eines neuen Projekt- oder Anwendungsordners.</a:t>
            </a:r>
          </a:p>
          <a:p>
            <a:pPr>
              <a:buFont typeface="+mj-lt"/>
              <a:buAutoNum type="arabicPeriod"/>
            </a:pPr>
            <a:r>
              <a:rPr lang="de-DE" dirty="0"/>
              <a:t>Definieren der Projektstruktur, einschließlich Views, Controllern und Models.</a:t>
            </a:r>
          </a:p>
          <a:p>
            <a:pPr>
              <a:buFont typeface="+mj-lt"/>
              <a:buAutoNum type="arabicPeriod"/>
            </a:pPr>
            <a:r>
              <a:rPr lang="de-DE" dirty="0"/>
              <a:t>Implementieren der Anwendungslogik, UI-Komponenten und des </a:t>
            </a:r>
            <a:r>
              <a:rPr lang="de-DE" dirty="0" err="1"/>
              <a:t>Databindings</a:t>
            </a:r>
            <a:r>
              <a:rPr lang="de-DE" dirty="0"/>
              <a:t>.</a:t>
            </a:r>
          </a:p>
          <a:p>
            <a:pPr>
              <a:buFont typeface="+mj-lt"/>
              <a:buAutoNum type="arabicPeriod"/>
            </a:pPr>
            <a:r>
              <a:rPr lang="de-DE" dirty="0"/>
              <a:t>Testen Sie die Anwendung lokal und beheben alle Probleme.</a:t>
            </a:r>
          </a:p>
          <a:p>
            <a:pPr>
              <a:buFont typeface="+mj-lt"/>
              <a:buAutoNum type="arabicPeriod"/>
            </a:pPr>
            <a:r>
              <a:rPr lang="de-DE" dirty="0"/>
              <a:t> Deployen der UI5 App auf einen Webserver oder in eine SAP-Umgebung (ABAP Repository) für den Produktionsgebrauch.</a:t>
            </a: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CCCCCC"/>
              </a:solidFill>
              <a:latin typeface="Segoe WPC"/>
            </a:endParaRPr>
          </a:p>
          <a:p>
            <a:endParaRPr lang="de-DE" sz="1600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15149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13634-50A8-17E1-A2A9-6C8C4FB2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5FE903C-F503-572B-B933-3B536792E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F96A2D-4483-05A2-3100-E300A545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Wie erstelle ich eine SAPUI5 Applikation?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56269C2-DA3E-5B35-D559-F8F44AFCE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CABEF08-8167-3237-8C40-EEED2263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684764" cy="4251960"/>
          </a:xfrm>
        </p:spPr>
        <p:txBody>
          <a:bodyPr>
            <a:normAutofit/>
          </a:bodyPr>
          <a:lstStyle/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CCCCCC"/>
              </a:solidFill>
              <a:latin typeface="Segoe WPC"/>
            </a:endParaRPr>
          </a:p>
          <a:p>
            <a:endParaRPr lang="de-DE" sz="1600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344867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D0D10-96BC-C436-F8F9-D7022450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9DC560-5626-F291-0F6E-9DCF74778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E563F-B4E5-2BC3-28F2-69C8745F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3D849A-8AFB-3EF2-EF78-B3BA3A13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Reihenfolge der Ereignisse beim Start einer UI5 App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3D07180E-8C27-EEE2-DC50-97562846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10581-A603-A043-B7FB-EE9336FF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de-DE" sz="1300" dirty="0">
              <a:latin typeface="-apple-system"/>
            </a:endParaRPr>
          </a:p>
          <a:p>
            <a:endParaRPr lang="de-DE" sz="1300" b="0" i="0" u="none" strike="noStrike" dirty="0">
              <a:effectLst/>
              <a:latin typeface="-apple-system"/>
            </a:endParaRP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0BBBBC-2422-345E-84A2-FDD2D374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35" y="249382"/>
            <a:ext cx="3655453" cy="62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D3E05-0A0B-6DCE-321F-3C7B1FA1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A554AE7C-7A88-370D-92FA-12D36EBF8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4DCAA-D44F-6ECE-0436-C009B088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SAPUI5 Aufbau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BBABA3B-2BBC-5715-F3AF-D81A0DBB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F02646B-C7AD-E911-E5AF-A3AE497D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3537150"/>
            <a:ext cx="7376541" cy="3114317"/>
          </a:xfrm>
        </p:spPr>
        <p:txBody>
          <a:bodyPr>
            <a:normAutofit/>
          </a:bodyPr>
          <a:lstStyle/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CCCCCC"/>
              </a:solidFill>
              <a:latin typeface="Segoe WPC"/>
            </a:endParaRPr>
          </a:p>
          <a:p>
            <a:endParaRPr lang="de-DE" sz="1600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A50BF-5DE3-9F04-7B4E-3B57A955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37" y="1837395"/>
            <a:ext cx="6621877" cy="50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97DDE1F-A2E4-F9DC-419E-D280DEBF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514" y="1304925"/>
            <a:ext cx="3810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34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72 Brand Variable</vt:lpstr>
      <vt:lpstr>-apple-system</vt:lpstr>
      <vt:lpstr>Aptos</vt:lpstr>
      <vt:lpstr>Aptos Display</vt:lpstr>
      <vt:lpstr>Arial</vt:lpstr>
      <vt:lpstr>Segoe WPC</vt:lpstr>
      <vt:lpstr>Office</vt:lpstr>
      <vt:lpstr>Schulung: SAP UI5 und Fiori</vt:lpstr>
      <vt:lpstr>Anhang</vt:lpstr>
      <vt:lpstr>Wie erstelle ich eine SAPUI5 Applikation?</vt:lpstr>
      <vt:lpstr>Wie erstelle ich eine SAPUI5 Applikation?</vt:lpstr>
      <vt:lpstr>Reihenfolge der Ereignisse beim Start einer UI5 App</vt:lpstr>
      <vt:lpstr>SAPUI5 Aufbau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192</cp:revision>
  <dcterms:created xsi:type="dcterms:W3CDTF">2024-05-22T07:20:18Z</dcterms:created>
  <dcterms:modified xsi:type="dcterms:W3CDTF">2025-02-12T11:02:05Z</dcterms:modified>
</cp:coreProperties>
</file>