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2" r:id="rId2"/>
    <p:sldId id="387" r:id="rId3"/>
    <p:sldId id="412" r:id="rId4"/>
    <p:sldId id="473" r:id="rId5"/>
    <p:sldId id="3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10" autoAdjust="0"/>
    <p:restoredTop sz="94676"/>
  </p:normalViewPr>
  <p:slideViewPr>
    <p:cSldViewPr snapToGrid="0">
      <p:cViewPr varScale="1">
        <p:scale>
          <a:sx n="106" d="100"/>
          <a:sy n="106" d="100"/>
        </p:scale>
        <p:origin x="13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1FCCE-DF39-9389-734D-298321E65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D818915-B208-14F9-EF3E-C40E3782E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ADE7613-667B-2157-9B07-0DE4E63DD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1BC177-4D55-0E2A-8EB4-2D718AD83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0C8601-5E09-0E4C-A79E-D4DC8377D91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39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github.com/DevelopmentBvise/Schulu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Schulung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SAP UI5 und Fiori</a:t>
            </a: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4E2EC-346A-B8F5-DF88-883C037F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EFE4F4-0289-27D6-F0D4-9EB14C012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256282-855F-F213-6562-C735C50D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Agenda – Tag 05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78DDB1B1-9A60-7209-4C38-FDCEA3DD2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53BA8-2569-F98B-19A8-0F967E86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0"/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Data Binding im </a:t>
            </a:r>
            <a:r>
              <a:rPr lang="de-DE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OData</a:t>
            </a: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 Model</a:t>
            </a:r>
          </a:p>
          <a:p>
            <a:pPr lvl="0"/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SAP UI5 Debugging</a:t>
            </a:r>
          </a:p>
          <a:p>
            <a:pPr lvl="0"/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Abschlussaufgabe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14376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91E74-32ED-50F2-E21F-567201441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C5AB95DA-4D71-815D-43CA-F4C7FFFB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EAB039-9A99-52EE-F822-6873DC85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Data Binding im </a:t>
            </a:r>
            <a:r>
              <a:rPr lang="de-DE" sz="4400" dirty="0" err="1"/>
              <a:t>OData</a:t>
            </a:r>
            <a:r>
              <a:rPr lang="de-DE" sz="4400" dirty="0"/>
              <a:t> Model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A3D212-B1D3-A141-CB30-874F27682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 des Konzeptes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BFF5A4FA-ABB7-B4B7-499E-A1FC75563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85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0014B9-B472-FF8F-97EC-182011A97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0B469C00-F57E-4587-A6D5-121B67AAD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E0FED4-7360-A56C-4CD7-8A65D7B9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400" dirty="0"/>
              <a:t>Entwicklungspfad wählen</a:t>
            </a:r>
            <a:endParaRPr lang="de-DE" sz="4200" dirty="0"/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C353656C-34FF-3925-AE26-452F0193F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B21A314-5421-9FB9-9EFF-185DCEF37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60" y="1839736"/>
            <a:ext cx="9580722" cy="43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2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404D56-55BC-20F7-D0B6-02315EF0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/>
              <a:t>Info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CC2487-103E-F62E-E707-CBFB0733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Die Quelltexte zur Übungen oder Musterlösungen sind unter </a:t>
            </a:r>
            <a:r>
              <a:rPr lang="de-DE" sz="2200" dirty="0">
                <a:hlinkClick r:id="rId2"/>
              </a:rPr>
              <a:t>GitHub Schulung</a:t>
            </a:r>
            <a:r>
              <a:rPr lang="de-DE" sz="2200" dirty="0"/>
              <a:t> zu finden.</a:t>
            </a:r>
          </a:p>
        </p:txBody>
      </p:sp>
      <p:pic>
        <p:nvPicPr>
          <p:cNvPr id="5" name="Picture 4" descr="Aufbruch zu einer Reise alleine">
            <a:extLst>
              <a:ext uri="{FF2B5EF4-FFF2-40B4-BE49-F238E27FC236}">
                <a16:creationId xmlns:a16="http://schemas.microsoft.com/office/drawing/2014/main" id="{405D972B-858F-BF1E-2DD5-ECF918EBB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03" r="79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04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11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Schulung: SAP UI5 und Fiori</vt:lpstr>
      <vt:lpstr>Agenda – Tag 05</vt:lpstr>
      <vt:lpstr>Data Binding im OData Model</vt:lpstr>
      <vt:lpstr>Entwicklungspfad wählen</vt:lpstr>
      <vt:lpstr>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Matti Lange</cp:lastModifiedBy>
  <cp:revision>189</cp:revision>
  <dcterms:created xsi:type="dcterms:W3CDTF">2024-05-22T07:20:18Z</dcterms:created>
  <dcterms:modified xsi:type="dcterms:W3CDTF">2025-01-10T16:37:32Z</dcterms:modified>
</cp:coreProperties>
</file>