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2" r:id="rId2"/>
    <p:sldId id="372" r:id="rId3"/>
    <p:sldId id="501" r:id="rId4"/>
    <p:sldId id="387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0" autoAdjust="0"/>
    <p:restoredTop sz="94125" autoAdjust="0"/>
  </p:normalViewPr>
  <p:slideViewPr>
    <p:cSldViewPr snapToGrid="0">
      <p:cViewPr varScale="1">
        <p:scale>
          <a:sx n="97" d="100"/>
          <a:sy n="97" d="100"/>
        </p:scale>
        <p:origin x="16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Schulung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SAP UI5 und Fiori</a:t>
            </a: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C2FBC2-F3E3-BBD4-C350-438D2ABFB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E3CBA4-A2B9-D773-BE59-64A6DB81F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288311-EA0A-2787-2839-640BB7F9D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Agenda – Tag 01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E89DD3F5-AD98-E520-C201-B69A52DE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D929BB-AA54-2E92-C44B-0D8B74B88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de-DE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Grundlagen HTML5 und JavaScript </a:t>
            </a:r>
            <a:endParaRPr lang="de-DE" sz="2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de-DE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 UI5 Grundlagen </a:t>
            </a:r>
          </a:p>
          <a:p>
            <a:pPr marL="457200" indent="-457200">
              <a:buAutoNum type="arabicPeriod"/>
            </a:pPr>
            <a:r>
              <a:rPr lang="de-DE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Arbeiten mit der SAP UI5 Doku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Einrichten der nötigen Entwicklertools (Visual Studio Code)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 UI5 Bootstrapping</a:t>
            </a:r>
            <a:endParaRPr lang="de-DE" sz="3600" dirty="0">
              <a:latin typeface="Aptos" panose="0211000402020202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de-DE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SAP UI5 Controls</a:t>
            </a:r>
            <a:endParaRPr lang="de-DE" sz="3600" dirty="0">
              <a:latin typeface="Aptos" panose="02110004020202020204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de-DE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/ View / Controller - Prinzip</a:t>
            </a:r>
            <a:endParaRPr lang="de-DE" sz="24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08630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44E2EC-346A-B8F5-DF88-883C037F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EFE4F4-0289-27D6-F0D4-9EB14C012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256282-855F-F213-6562-C735C50D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Agenda – Tag 02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78DDB1B1-9A60-7209-4C38-FDCEA3DD2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53BA8-2569-F98B-19A8-0F967E86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Data Binding von Controls an Models</a:t>
            </a:r>
          </a:p>
          <a:p>
            <a:pPr marL="457200" lvl="0" indent="-457200"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SAP UI5 – App Verzeichnisstruktur</a:t>
            </a:r>
          </a:p>
          <a:p>
            <a:pPr marL="457200" lvl="0" indent="-457200"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UI-Elemente verwenden </a:t>
            </a:r>
          </a:p>
          <a:p>
            <a:pPr marL="457200" lvl="0" indent="-457200">
              <a:buAutoNum type="arabicPeriod"/>
            </a:pPr>
            <a:r>
              <a:rPr lang="de-DE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Formatter</a:t>
            </a:r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lvl="0" indent="-457200"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Navigation / Routing </a:t>
            </a:r>
          </a:p>
          <a:p>
            <a:pPr marL="457200" lvl="0" indent="-457200"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Fragmente und Dialoge </a:t>
            </a:r>
          </a:p>
        </p:txBody>
      </p:sp>
    </p:spTree>
    <p:extLst>
      <p:ext uri="{BB962C8B-B14F-4D97-AF65-F5344CB8AC3E}">
        <p14:creationId xmlns:p14="http://schemas.microsoft.com/office/powerpoint/2010/main" val="304366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44E2EC-346A-B8F5-DF88-883C037F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EFE4F4-0289-27D6-F0D4-9EB14C012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256282-855F-F213-6562-C735C50D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Agenda – Tag 03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78DDB1B1-9A60-7209-4C38-FDCEA3DD2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53BA8-2569-F98B-19A8-0F967E86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de-DE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OData</a:t>
            </a:r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 - Grundlagen 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Eigene Services mit der SAP Gateway </a:t>
            </a:r>
            <a:r>
              <a:rPr lang="de-DE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Workbench</a:t>
            </a:r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 erstellen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de-DE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OData</a:t>
            </a:r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 Services mit SAPUI5 konsumieren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de-DE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Databinding</a:t>
            </a:r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 von </a:t>
            </a:r>
            <a:r>
              <a:rPr lang="de-DE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OData</a:t>
            </a:r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 Services 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SAPUI5 - </a:t>
            </a:r>
            <a:r>
              <a:rPr lang="de-DE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local</a:t>
            </a:r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 und remote Datenhaltung mit </a:t>
            </a:r>
            <a:r>
              <a:rPr lang="de-DE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JSONModel</a:t>
            </a:r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 und </a:t>
            </a:r>
            <a:r>
              <a:rPr lang="de-DE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ODataModel</a:t>
            </a:r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endParaRPr lang="de-DE" sz="24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14376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Breitbild</PresentationFormat>
  <Paragraphs>22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Schulung: SAP UI5 und Fiori</vt:lpstr>
      <vt:lpstr>Agenda – Tag 01</vt:lpstr>
      <vt:lpstr>Agenda – Tag 02</vt:lpstr>
      <vt:lpstr>Agenda – Tag 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Matti Lange</cp:lastModifiedBy>
  <cp:revision>372</cp:revision>
  <dcterms:created xsi:type="dcterms:W3CDTF">2024-05-22T07:20:18Z</dcterms:created>
  <dcterms:modified xsi:type="dcterms:W3CDTF">2025-02-17T08:41:22Z</dcterms:modified>
</cp:coreProperties>
</file>