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A51855-8654-498D-A4D9-66ECE4A59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77626A-7651-4C35-BB3A-09063AAD9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64879B-A2D9-4A37-B7E2-E231F5CD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8164-7A32-45F3-821B-E9A2AAC08352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B694FE-D4DB-4D4D-8555-6278DEE1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E2C878-3578-4765-869C-49FC9D2B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F908-5405-4305-AA9F-77112DDF26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150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EBC2D7-4427-48B9-80D2-69AFA7AB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278C2B3-0E97-4DA6-AB57-F10893EA7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891D40-38CA-41F9-B12C-8554E680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8164-7A32-45F3-821B-E9A2AAC08352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CD3A82-8519-4B31-A54C-867A75F6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10D5CD-4F33-41CD-A197-6D81A8E2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F908-5405-4305-AA9F-77112DDF26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077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B3F3A1A-99C4-4D88-8FA8-84160BBBF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04DD0F6-C286-49FB-95B4-C71D8F517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D074E0-BA6F-4F3E-B3EB-CD5789B0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8164-7A32-45F3-821B-E9A2AAC08352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270775-DD04-49D5-AF6D-11159FE7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1EDFAA-EFE5-46BF-BA0C-3507D8687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F908-5405-4305-AA9F-77112DDF26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657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F9C744-198A-42C4-83A8-B4D0D698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CD18ED-4D30-401D-B42D-BDFE335D7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75C521-F05A-4C40-9A1A-34DCE72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8164-7A32-45F3-821B-E9A2AAC08352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C4F746-8606-43C6-9921-5D54B5C4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18A749-CD3C-4E5E-B321-CA75D76F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F908-5405-4305-AA9F-77112DDF26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087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4729F0-511C-4E88-8E58-389A1ADE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063BCB-3666-4C12-BE77-D3B868C02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F971AC-C128-432C-AD33-129D2B24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8164-7A32-45F3-821B-E9A2AAC08352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E00541-F945-4B11-9392-AFBDB88CE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892563-094D-4037-A2CA-3A64CA7D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F908-5405-4305-AA9F-77112DDF26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993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E3C561-D610-490E-B80D-050457F7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A4FBBD-5BB6-4463-BA05-1C8A025F4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2F6FCDB-FA10-4397-839D-4F629A06C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4F72D91-8324-43FB-96A6-E3B56077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8164-7A32-45F3-821B-E9A2AAC08352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9B2BFE-5866-4B3D-AC82-BEB268B3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5DE676-B4E1-476D-B6EA-4A14F89A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F908-5405-4305-AA9F-77112DDF26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735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FC9149-97B4-495B-8CB8-A25E3B29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A5BD2C-BA13-4577-B98D-3C146562B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0BE4EC4-14B9-4358-B400-6443C12F1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814273A-59A3-43F0-B669-54E38CE82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753C7F-AB0A-49AD-A874-4BCF7BDB5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695D764-DE00-420F-A948-24DBD0E3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8164-7A32-45F3-821B-E9A2AAC08352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C6DA850-0762-4E92-958B-7FE1370C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FA20280-65F6-4D97-B7E2-B85E3C81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F908-5405-4305-AA9F-77112DDF26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188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A268B0-45A5-4739-9192-5C0D0A30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E04D6B0-7E9D-4CF4-A023-2D462448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8164-7A32-45F3-821B-E9A2AAC08352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89751DC-945F-4270-B1DA-28BBC488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D2EB7A4-E99D-4D11-A6F8-4F1B170B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F908-5405-4305-AA9F-77112DDF26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609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7AF7E5C-7FF8-4355-9D58-A5044C3A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8164-7A32-45F3-821B-E9A2AAC08352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3A5862A-77FB-4921-A3CE-65CF32B3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BBAF3C7-DCE6-4E3F-A5CB-074829CA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F908-5405-4305-AA9F-77112DDF26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885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850B77-1C43-4EDC-8B4C-B9F40087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8A3A1C-27C9-4637-8F7F-E2C25CC1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C777B57-2B81-436A-9D39-319E340B7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E07A14-DC2C-4341-91F5-827B62CD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8164-7A32-45F3-821B-E9A2AAC08352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C1CFDB8-4040-409B-97FA-BF4F64AC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44B878-0B5C-47C1-B9F7-37A233BD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F908-5405-4305-AA9F-77112DDF26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880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F00A6C-D9CF-4765-AC6C-533430EC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4DB99B2-CC5A-46A5-8910-3635C7860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0878ACB-6C22-45BC-981C-597581467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27B272-E59B-4B43-9C0D-88C686A4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8164-7A32-45F3-821B-E9A2AAC08352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5878C3-60A4-4217-9191-EF5A93AE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0A80249-CD69-44CF-90E7-569CA20D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F908-5405-4305-AA9F-77112DDF26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627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B5FC38C-A12B-4759-A3FB-A6710636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ABF091-D9D4-415E-AD7D-016882772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1B2DE1-09D1-4972-9F4E-E15D51438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78164-7A32-45F3-821B-E9A2AAC08352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E8B1AA-249B-45BC-B1B5-E16C09AB8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234099-1317-4CFA-9EA5-FEDFA96E8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4F908-5405-4305-AA9F-77112DDF26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678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58948BC8-4D66-4DD9-A1F2-EE9B596DE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66" y="595312"/>
            <a:ext cx="2857500" cy="566737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ED66FE9-DED2-49B6-A069-3EA449501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766" y="595312"/>
            <a:ext cx="2695575" cy="5667375"/>
          </a:xfrm>
          <a:prstGeom prst="rect">
            <a:avLst/>
          </a:prstGeom>
        </p:spPr>
      </p:pic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C6604064-5076-468C-A21C-5302ABDEF9A1}"/>
              </a:ext>
            </a:extLst>
          </p:cNvPr>
          <p:cNvCxnSpPr/>
          <p:nvPr/>
        </p:nvCxnSpPr>
        <p:spPr>
          <a:xfrm>
            <a:off x="5458265" y="1505243"/>
            <a:ext cx="2250830" cy="1923757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5CE2A3AA-CE62-4AB3-BC57-636EE58D3D21}"/>
              </a:ext>
            </a:extLst>
          </p:cNvPr>
          <p:cNvSpPr/>
          <p:nvPr/>
        </p:nvSpPr>
        <p:spPr>
          <a:xfrm>
            <a:off x="4281055" y="1207370"/>
            <a:ext cx="1177210" cy="59574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9A8EFAD-68C5-421F-8D1B-98F7C9BC7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180" y="757236"/>
            <a:ext cx="26479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8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37AAB70-3EF8-4050-B7D6-B08ACC759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501" y="595310"/>
            <a:ext cx="2695575" cy="566737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8B8AA13-4E7E-4363-AD89-0CEC04941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345" y="747711"/>
            <a:ext cx="2552700" cy="5362575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6854D56E-E63D-4B48-AD09-2443B7B67D68}"/>
              </a:ext>
            </a:extLst>
          </p:cNvPr>
          <p:cNvSpPr/>
          <p:nvPr/>
        </p:nvSpPr>
        <p:spPr>
          <a:xfrm>
            <a:off x="3451061" y="1657536"/>
            <a:ext cx="1177210" cy="59574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29A241AC-6466-4696-9E6E-473674D16D1C}"/>
              </a:ext>
            </a:extLst>
          </p:cNvPr>
          <p:cNvCxnSpPr/>
          <p:nvPr/>
        </p:nvCxnSpPr>
        <p:spPr>
          <a:xfrm>
            <a:off x="4676416" y="1955408"/>
            <a:ext cx="2250830" cy="1923757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03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C4E1DC3-7A05-4847-8C4B-98D86DB4C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501" y="595310"/>
            <a:ext cx="2695575" cy="566737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ECD5E05-39C6-4E2D-A215-5355E483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158" y="742947"/>
            <a:ext cx="2714625" cy="5372100"/>
          </a:xfrm>
          <a:prstGeom prst="rect">
            <a:avLst/>
          </a:pr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35FA84E5-A735-4281-9B91-3198CDA3E682}"/>
              </a:ext>
            </a:extLst>
          </p:cNvPr>
          <p:cNvSpPr/>
          <p:nvPr/>
        </p:nvSpPr>
        <p:spPr>
          <a:xfrm>
            <a:off x="3436994" y="2065499"/>
            <a:ext cx="1177210" cy="59574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2FA9253D-D09E-4EC7-862D-8A155307242D}"/>
              </a:ext>
            </a:extLst>
          </p:cNvPr>
          <p:cNvCxnSpPr>
            <a:cxnSpLocks/>
          </p:cNvCxnSpPr>
          <p:nvPr/>
        </p:nvCxnSpPr>
        <p:spPr>
          <a:xfrm>
            <a:off x="4653843" y="2363371"/>
            <a:ext cx="2773899" cy="1065626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10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354F542-6037-4110-8B6D-B2F44F8A3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13" y="742950"/>
            <a:ext cx="2714625" cy="53721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F34DA2D-FDFC-40C4-8FDC-2F85E2307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167" y="858982"/>
            <a:ext cx="2257923" cy="450792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4A394C8-52E4-4736-8F55-A20D1B482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8056" y="858982"/>
            <a:ext cx="2256126" cy="4661008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C2D6CC72-971C-404B-B857-3C1A18258FB2}"/>
              </a:ext>
            </a:extLst>
          </p:cNvPr>
          <p:cNvSpPr/>
          <p:nvPr/>
        </p:nvSpPr>
        <p:spPr>
          <a:xfrm>
            <a:off x="3408218" y="858982"/>
            <a:ext cx="1856509" cy="1136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F5460F3-82EC-429A-AB37-8C7DB4086020}"/>
              </a:ext>
            </a:extLst>
          </p:cNvPr>
          <p:cNvSpPr txBox="1"/>
          <p:nvPr/>
        </p:nvSpPr>
        <p:spPr>
          <a:xfrm>
            <a:off x="3519055" y="969818"/>
            <a:ext cx="174567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it-IT" b="1" dirty="0">
                <a:solidFill>
                  <a:srgbClr val="FF0000"/>
                </a:solidFill>
              </a:rPr>
              <a:t>STUDENTE</a:t>
            </a:r>
          </a:p>
          <a:p>
            <a:pPr marL="342900" indent="-342900">
              <a:buFontTx/>
              <a:buChar char="-"/>
            </a:pPr>
            <a:r>
              <a:rPr lang="it-IT" b="1" dirty="0">
                <a:solidFill>
                  <a:srgbClr val="FF0000"/>
                </a:solidFill>
              </a:rPr>
              <a:t>ASSISTENZA</a:t>
            </a:r>
          </a:p>
          <a:p>
            <a:pPr marL="342900" indent="-342900">
              <a:buFontTx/>
              <a:buChar char="-"/>
            </a:pPr>
            <a:r>
              <a:rPr lang="it-IT" sz="2000" b="1" dirty="0">
                <a:solidFill>
                  <a:srgbClr val="FF0000"/>
                </a:solidFill>
              </a:rPr>
              <a:t>ACCOUNT</a:t>
            </a:r>
          </a:p>
          <a:p>
            <a:pPr marL="342900" indent="-342900">
              <a:buFontTx/>
              <a:buChar char="-"/>
            </a:pPr>
            <a:endParaRPr lang="it-IT" sz="2000" b="1" dirty="0">
              <a:solidFill>
                <a:srgbClr val="FF0000"/>
              </a:solidFill>
            </a:endParaRPr>
          </a:p>
        </p:txBody>
      </p:sp>
      <p:cxnSp>
        <p:nvCxnSpPr>
          <p:cNvPr id="9" name="Connettore a gomito 8">
            <a:extLst>
              <a:ext uri="{FF2B5EF4-FFF2-40B4-BE49-F238E27FC236}">
                <a16:creationId xmlns:a16="http://schemas.microsoft.com/office/drawing/2014/main" id="{B2692C6C-4322-468A-BB81-3A294889F4A2}"/>
              </a:ext>
            </a:extLst>
          </p:cNvPr>
          <p:cNvCxnSpPr>
            <a:cxnSpLocks/>
          </p:cNvCxnSpPr>
          <p:nvPr/>
        </p:nvCxnSpPr>
        <p:spPr>
          <a:xfrm>
            <a:off x="2977226" y="1241153"/>
            <a:ext cx="416921" cy="1270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Immagine 10">
            <a:extLst>
              <a:ext uri="{FF2B5EF4-FFF2-40B4-BE49-F238E27FC236}">
                <a16:creationId xmlns:a16="http://schemas.microsoft.com/office/drawing/2014/main" id="{A291A80A-A0DE-461E-BBBF-607C59BD8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4789" y="858981"/>
            <a:ext cx="2161882" cy="450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7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03B4F8A3-D952-4CD0-8D88-38DDCEE93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27331" cy="584439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D1D4628-3508-4AF6-8470-7C4C98FFA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906" y="0"/>
            <a:ext cx="2017248" cy="4245253"/>
          </a:xfrm>
          <a:prstGeom prst="rect">
            <a:avLst/>
          </a:prstGeom>
        </p:spPr>
      </p:pic>
      <p:cxnSp>
        <p:nvCxnSpPr>
          <p:cNvPr id="6" name="Connettore a gomito 5">
            <a:extLst>
              <a:ext uri="{FF2B5EF4-FFF2-40B4-BE49-F238E27FC236}">
                <a16:creationId xmlns:a16="http://schemas.microsoft.com/office/drawing/2014/main" id="{B8A3678A-37F1-4E7C-B860-1F3B7958A7B6}"/>
              </a:ext>
            </a:extLst>
          </p:cNvPr>
          <p:cNvCxnSpPr>
            <a:cxnSpLocks/>
          </p:cNvCxnSpPr>
          <p:nvPr/>
        </p:nvCxnSpPr>
        <p:spPr>
          <a:xfrm flipV="1">
            <a:off x="1955409" y="1252026"/>
            <a:ext cx="2647915" cy="436097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8C4FD63C-43AC-44D5-922A-FB274575F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9729" y="1470074"/>
            <a:ext cx="2562225" cy="5334000"/>
          </a:xfrm>
          <a:prstGeom prst="rect">
            <a:avLst/>
          </a:prstGeom>
        </p:spPr>
      </p:pic>
      <p:cxnSp>
        <p:nvCxnSpPr>
          <p:cNvPr id="10" name="Connettore a gomito 9">
            <a:extLst>
              <a:ext uri="{FF2B5EF4-FFF2-40B4-BE49-F238E27FC236}">
                <a16:creationId xmlns:a16="http://schemas.microsoft.com/office/drawing/2014/main" id="{C98A56C4-8B04-4236-91D4-A726B82DF0DF}"/>
              </a:ext>
            </a:extLst>
          </p:cNvPr>
          <p:cNvCxnSpPr>
            <a:cxnSpLocks/>
          </p:cNvCxnSpPr>
          <p:nvPr/>
        </p:nvCxnSpPr>
        <p:spPr>
          <a:xfrm>
            <a:off x="1955408" y="4137075"/>
            <a:ext cx="6464321" cy="1707315"/>
          </a:xfrm>
          <a:prstGeom prst="bentConnector3">
            <a:avLst>
              <a:gd name="adj1" fmla="val 37160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4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BBDBB8AE-5BE3-4943-8E09-80ECE8E4C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362" y="738187"/>
            <a:ext cx="1918995" cy="400085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4F2FAB8-A66D-4A1E-B2A0-C53F89447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291840" cy="6889613"/>
          </a:xfrm>
          <a:prstGeom prst="rect">
            <a:avLst/>
          </a:prstGeo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C41FF7A0-9FF2-4C68-8D5E-8F4032EC7775}"/>
              </a:ext>
            </a:extLst>
          </p:cNvPr>
          <p:cNvSpPr/>
          <p:nvPr/>
        </p:nvSpPr>
        <p:spPr>
          <a:xfrm>
            <a:off x="1551924" y="3305908"/>
            <a:ext cx="1092803" cy="281354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a gomito 8">
            <a:extLst>
              <a:ext uri="{FF2B5EF4-FFF2-40B4-BE49-F238E27FC236}">
                <a16:creationId xmlns:a16="http://schemas.microsoft.com/office/drawing/2014/main" id="{F308F9B4-1D95-42B4-8BB3-AD0A8864758F}"/>
              </a:ext>
            </a:extLst>
          </p:cNvPr>
          <p:cNvCxnSpPr>
            <a:cxnSpLocks/>
          </p:cNvCxnSpPr>
          <p:nvPr/>
        </p:nvCxnSpPr>
        <p:spPr>
          <a:xfrm flipV="1">
            <a:off x="2616591" y="2278966"/>
            <a:ext cx="2188771" cy="1171648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Immagine 10">
            <a:extLst>
              <a:ext uri="{FF2B5EF4-FFF2-40B4-BE49-F238E27FC236}">
                <a16:creationId xmlns:a16="http://schemas.microsoft.com/office/drawing/2014/main" id="{2DF9D148-52D0-4BE2-8D6E-BEE2C786D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037" y="937658"/>
            <a:ext cx="2543175" cy="5438775"/>
          </a:xfrm>
          <a:prstGeom prst="rect">
            <a:avLst/>
          </a:prstGeom>
        </p:spPr>
      </p:pic>
      <p:sp>
        <p:nvSpPr>
          <p:cNvPr id="12" name="Ovale 11">
            <a:extLst>
              <a:ext uri="{FF2B5EF4-FFF2-40B4-BE49-F238E27FC236}">
                <a16:creationId xmlns:a16="http://schemas.microsoft.com/office/drawing/2014/main" id="{E82BCF31-47A7-46B5-B835-4E24DD42AAED}"/>
              </a:ext>
            </a:extLst>
          </p:cNvPr>
          <p:cNvSpPr/>
          <p:nvPr/>
        </p:nvSpPr>
        <p:spPr>
          <a:xfrm>
            <a:off x="1523788" y="3516368"/>
            <a:ext cx="1092803" cy="281354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34873BEA-6C5A-42AE-9CF0-223EC0631760}"/>
              </a:ext>
            </a:extLst>
          </p:cNvPr>
          <p:cNvCxnSpPr>
            <a:cxnSpLocks/>
          </p:cNvCxnSpPr>
          <p:nvPr/>
        </p:nvCxnSpPr>
        <p:spPr>
          <a:xfrm>
            <a:off x="2626857" y="3684625"/>
            <a:ext cx="5498180" cy="1112810"/>
          </a:xfrm>
          <a:prstGeom prst="bentConnector3">
            <a:avLst>
              <a:gd name="adj1" fmla="val 20065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45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21C01E13-24F1-4190-9075-4EC08C1F0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840" y="0"/>
            <a:ext cx="3283527" cy="6783551"/>
          </a:xfrm>
          <a:prstGeom prst="rect">
            <a:avLst/>
          </a:prstGeom>
        </p:spPr>
      </p:pic>
      <p:sp>
        <p:nvSpPr>
          <p:cNvPr id="5" name="Ovale 4">
            <a:extLst>
              <a:ext uri="{FF2B5EF4-FFF2-40B4-BE49-F238E27FC236}">
                <a16:creationId xmlns:a16="http://schemas.microsoft.com/office/drawing/2014/main" id="{9E96D909-81CC-428B-B14A-CCE9055FD906}"/>
              </a:ext>
            </a:extLst>
          </p:cNvPr>
          <p:cNvSpPr/>
          <p:nvPr/>
        </p:nvSpPr>
        <p:spPr>
          <a:xfrm>
            <a:off x="380576" y="2930846"/>
            <a:ext cx="2293351" cy="670346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A601623E-899D-43D1-820E-E80286CE670D}"/>
              </a:ext>
            </a:extLst>
          </p:cNvPr>
          <p:cNvSpPr/>
          <p:nvPr/>
        </p:nvSpPr>
        <p:spPr>
          <a:xfrm>
            <a:off x="380576" y="2168770"/>
            <a:ext cx="2416551" cy="670347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A2617BA3-8CEC-4CB2-A9D7-6775524DB5A3}"/>
              </a:ext>
            </a:extLst>
          </p:cNvPr>
          <p:cNvSpPr/>
          <p:nvPr/>
        </p:nvSpPr>
        <p:spPr>
          <a:xfrm>
            <a:off x="380576" y="1393981"/>
            <a:ext cx="2416551" cy="670347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a gomito 9">
            <a:extLst>
              <a:ext uri="{FF2B5EF4-FFF2-40B4-BE49-F238E27FC236}">
                <a16:creationId xmlns:a16="http://schemas.microsoft.com/office/drawing/2014/main" id="{47F4D5DA-8FE6-4805-9CFA-0362992DBDB2}"/>
              </a:ext>
            </a:extLst>
          </p:cNvPr>
          <p:cNvCxnSpPr>
            <a:cxnSpLocks/>
          </p:cNvCxnSpPr>
          <p:nvPr/>
        </p:nvCxnSpPr>
        <p:spPr>
          <a:xfrm flipV="1">
            <a:off x="2768991" y="868109"/>
            <a:ext cx="1901911" cy="846135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ttore a gomito 10">
            <a:extLst>
              <a:ext uri="{FF2B5EF4-FFF2-40B4-BE49-F238E27FC236}">
                <a16:creationId xmlns:a16="http://schemas.microsoft.com/office/drawing/2014/main" id="{AF8B7059-292C-4994-A721-615AF25F3F7C}"/>
              </a:ext>
            </a:extLst>
          </p:cNvPr>
          <p:cNvCxnSpPr>
            <a:cxnSpLocks/>
          </p:cNvCxnSpPr>
          <p:nvPr/>
        </p:nvCxnSpPr>
        <p:spPr>
          <a:xfrm>
            <a:off x="2857218" y="2541856"/>
            <a:ext cx="3920775" cy="3062216"/>
          </a:xfrm>
          <a:prstGeom prst="bentConnector3">
            <a:avLst>
              <a:gd name="adj1" fmla="val 30918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Immagine 14">
            <a:extLst>
              <a:ext uri="{FF2B5EF4-FFF2-40B4-BE49-F238E27FC236}">
                <a16:creationId xmlns:a16="http://schemas.microsoft.com/office/drawing/2014/main" id="{33246A99-FB6B-404E-8235-46C0052C8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142" y="101682"/>
            <a:ext cx="1717964" cy="359559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F1674C37-899F-4ACD-B987-133039D7D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993" y="2165776"/>
            <a:ext cx="2188771" cy="460622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178261E7-F59B-4ACD-BCCB-28DAE0187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9871" y="1"/>
            <a:ext cx="2153871" cy="4606219"/>
          </a:xfrm>
          <a:prstGeom prst="rect">
            <a:avLst/>
          </a:prstGeom>
        </p:spPr>
      </p:pic>
      <p:cxnSp>
        <p:nvCxnSpPr>
          <p:cNvPr id="29" name="Connettore a gomito 28">
            <a:extLst>
              <a:ext uri="{FF2B5EF4-FFF2-40B4-BE49-F238E27FC236}">
                <a16:creationId xmlns:a16="http://schemas.microsoft.com/office/drawing/2014/main" id="{509657DF-B636-4BE4-B549-F6A06A35B3EA}"/>
              </a:ext>
            </a:extLst>
          </p:cNvPr>
          <p:cNvCxnSpPr>
            <a:cxnSpLocks/>
          </p:cNvCxnSpPr>
          <p:nvPr/>
        </p:nvCxnSpPr>
        <p:spPr>
          <a:xfrm flipV="1">
            <a:off x="2704754" y="1818686"/>
            <a:ext cx="7020297" cy="1461540"/>
          </a:xfrm>
          <a:prstGeom prst="bentConnector3">
            <a:avLst>
              <a:gd name="adj1" fmla="val 55920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29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61BEB3A7-AAF4-4328-98CD-71122649B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7033" cy="6858000"/>
          </a:xfrm>
          <a:prstGeom prst="rect">
            <a:avLst/>
          </a:prstGeo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8851B3F4-85E1-4728-9F8A-CC1961F27D02}"/>
              </a:ext>
            </a:extLst>
          </p:cNvPr>
          <p:cNvSpPr/>
          <p:nvPr/>
        </p:nvSpPr>
        <p:spPr>
          <a:xfrm>
            <a:off x="380574" y="5327683"/>
            <a:ext cx="2293351" cy="670346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E175319A-AE9F-416A-8973-C58A815BB067}"/>
              </a:ext>
            </a:extLst>
          </p:cNvPr>
          <p:cNvSpPr/>
          <p:nvPr/>
        </p:nvSpPr>
        <p:spPr>
          <a:xfrm>
            <a:off x="380575" y="6145101"/>
            <a:ext cx="2293351" cy="670346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001F5E0-58D5-4652-8845-F3A0E6F09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961" y="622"/>
            <a:ext cx="2581275" cy="538162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6DE7F27-1277-4B62-A1DB-527A54BBE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9775" y="1499565"/>
            <a:ext cx="2562225" cy="5334000"/>
          </a:xfrm>
          <a:prstGeom prst="rect">
            <a:avLst/>
          </a:prstGeom>
        </p:spPr>
      </p:pic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2AB9103D-1141-4901-891E-7AED0400E32F}"/>
              </a:ext>
            </a:extLst>
          </p:cNvPr>
          <p:cNvCxnSpPr>
            <a:cxnSpLocks/>
            <a:stCxn id="9" idx="6"/>
            <a:endCxn id="11" idx="1"/>
          </p:cNvCxnSpPr>
          <p:nvPr/>
        </p:nvCxnSpPr>
        <p:spPr>
          <a:xfrm flipV="1">
            <a:off x="2673926" y="4166565"/>
            <a:ext cx="6955849" cy="2313709"/>
          </a:xfrm>
          <a:prstGeom prst="bentConnector3">
            <a:avLst>
              <a:gd name="adj1" fmla="val 95413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43C00067-00FE-4037-A3CD-4022DDF9FDD6}"/>
              </a:ext>
            </a:extLst>
          </p:cNvPr>
          <p:cNvCxnSpPr>
            <a:cxnSpLocks/>
          </p:cNvCxnSpPr>
          <p:nvPr/>
        </p:nvCxnSpPr>
        <p:spPr>
          <a:xfrm flipV="1">
            <a:off x="2689371" y="3255818"/>
            <a:ext cx="4016878" cy="2407038"/>
          </a:xfrm>
          <a:prstGeom prst="bentConnector3">
            <a:avLst>
              <a:gd name="adj1" fmla="val 94838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DAAA1B73-1C7E-4809-A01B-E928AB866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6060" y="0"/>
            <a:ext cx="2533650" cy="5419725"/>
          </a:xfrm>
          <a:prstGeom prst="rect">
            <a:avLst/>
          </a:prstGeom>
        </p:spPr>
      </p:pic>
      <p:sp>
        <p:nvSpPr>
          <p:cNvPr id="24" name="Ovale 23">
            <a:extLst>
              <a:ext uri="{FF2B5EF4-FFF2-40B4-BE49-F238E27FC236}">
                <a16:creationId xmlns:a16="http://schemas.microsoft.com/office/drawing/2014/main" id="{A8101110-945F-45AF-A752-AB9D6736C958}"/>
              </a:ext>
            </a:extLst>
          </p:cNvPr>
          <p:cNvSpPr/>
          <p:nvPr/>
        </p:nvSpPr>
        <p:spPr>
          <a:xfrm>
            <a:off x="372852" y="4583801"/>
            <a:ext cx="2293351" cy="670346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5" name="Connettore a gomito 24">
            <a:extLst>
              <a:ext uri="{FF2B5EF4-FFF2-40B4-BE49-F238E27FC236}">
                <a16:creationId xmlns:a16="http://schemas.microsoft.com/office/drawing/2014/main" id="{A270774A-060E-4837-AB46-53E15FC1BAC7}"/>
              </a:ext>
            </a:extLst>
          </p:cNvPr>
          <p:cNvCxnSpPr>
            <a:cxnSpLocks/>
            <a:stCxn id="24" idx="0"/>
          </p:cNvCxnSpPr>
          <p:nvPr/>
        </p:nvCxnSpPr>
        <p:spPr>
          <a:xfrm rot="5400000" flipH="1" flipV="1">
            <a:off x="1836216" y="2603957"/>
            <a:ext cx="1663156" cy="229653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503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E43BC70-0306-414A-BCD8-312DECA7B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89412" cy="6858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2EFDA83-29B4-4279-9018-DBB37E7AF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155" y="1371600"/>
            <a:ext cx="5410200" cy="5486400"/>
          </a:xfrm>
          <a:prstGeom prst="rect">
            <a:avLst/>
          </a:prstGeom>
        </p:spPr>
      </p:pic>
      <p:cxnSp>
        <p:nvCxnSpPr>
          <p:cNvPr id="10" name="Connettore a gomito 9">
            <a:extLst>
              <a:ext uri="{FF2B5EF4-FFF2-40B4-BE49-F238E27FC236}">
                <a16:creationId xmlns:a16="http://schemas.microsoft.com/office/drawing/2014/main" id="{50ADD427-C6C0-4481-8B80-7994F1EF8B33}"/>
              </a:ext>
            </a:extLst>
          </p:cNvPr>
          <p:cNvCxnSpPr>
            <a:cxnSpLocks/>
          </p:cNvCxnSpPr>
          <p:nvPr/>
        </p:nvCxnSpPr>
        <p:spPr>
          <a:xfrm flipV="1">
            <a:off x="2937164" y="1025236"/>
            <a:ext cx="3560618" cy="1427020"/>
          </a:xfrm>
          <a:prstGeom prst="bentConnector3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D4372399-5363-4BF2-BD1E-104AC0B114D4}"/>
              </a:ext>
            </a:extLst>
          </p:cNvPr>
          <p:cNvCxnSpPr/>
          <p:nvPr/>
        </p:nvCxnSpPr>
        <p:spPr>
          <a:xfrm>
            <a:off x="6497782" y="1025236"/>
            <a:ext cx="0" cy="3463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nettore a gomito 13">
            <a:extLst>
              <a:ext uri="{FF2B5EF4-FFF2-40B4-BE49-F238E27FC236}">
                <a16:creationId xmlns:a16="http://schemas.microsoft.com/office/drawing/2014/main" id="{E067C2CF-86F1-4C1A-B0AA-2FE06349C428}"/>
              </a:ext>
            </a:extLst>
          </p:cNvPr>
          <p:cNvCxnSpPr>
            <a:cxnSpLocks/>
          </p:cNvCxnSpPr>
          <p:nvPr/>
        </p:nvCxnSpPr>
        <p:spPr>
          <a:xfrm flipV="1">
            <a:off x="2937164" y="484908"/>
            <a:ext cx="6068291" cy="2992584"/>
          </a:xfrm>
          <a:prstGeom prst="bentConnector3">
            <a:avLst>
              <a:gd name="adj1" fmla="val 1758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280FD136-1286-4197-A283-1666A6084A32}"/>
              </a:ext>
            </a:extLst>
          </p:cNvPr>
          <p:cNvCxnSpPr>
            <a:cxnSpLocks/>
          </p:cNvCxnSpPr>
          <p:nvPr/>
        </p:nvCxnSpPr>
        <p:spPr>
          <a:xfrm>
            <a:off x="9005455" y="484908"/>
            <a:ext cx="0" cy="8866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6504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Molinaro</dc:creator>
  <cp:lastModifiedBy>Mattia Molinaro</cp:lastModifiedBy>
  <cp:revision>4</cp:revision>
  <dcterms:created xsi:type="dcterms:W3CDTF">2021-05-10T19:28:08Z</dcterms:created>
  <dcterms:modified xsi:type="dcterms:W3CDTF">2021-05-10T20:02:47Z</dcterms:modified>
</cp:coreProperties>
</file>